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6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7.xml" ContentType="application/inkml+xml"/>
  <Override PartName="/ppt/notesSlides/notesSlide24.xml" ContentType="application/vnd.openxmlformats-officedocument.presentationml.notesSlide+xml"/>
  <Override PartName="/ppt/ink/ink1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1.xml" ContentType="application/inkml+xml"/>
  <Override PartName="/ppt/notesSlides/notesSlide31.xml" ContentType="application/vnd.openxmlformats-officedocument.presentationml.notesSlide+xml"/>
  <Override PartName="/ppt/ink/ink22.xml" ContentType="application/inkml+xml"/>
  <Override PartName="/ppt/notesSlides/notesSlide32.xml" ContentType="application/vnd.openxmlformats-officedocument.presentationml.notesSlide+xml"/>
  <Override PartName="/ppt/ink/ink23.xml" ContentType="application/inkml+xml"/>
  <Override PartName="/ppt/notesSlides/notesSlide33.xml" ContentType="application/vnd.openxmlformats-officedocument.presentationml.notesSlide+xml"/>
  <Override PartName="/ppt/ink/ink24.xml" ContentType="application/inkml+xml"/>
  <Override PartName="/ppt/notesSlides/notesSlide34.xml" ContentType="application/vnd.openxmlformats-officedocument.presentationml.notesSlide+xml"/>
  <Override PartName="/ppt/ink/ink25.xml" ContentType="application/inkml+xml"/>
  <Override PartName="/ppt/notesSlides/notesSlide35.xml" ContentType="application/vnd.openxmlformats-officedocument.presentationml.notesSlide+xml"/>
  <Override PartName="/ppt/ink/ink26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38.xml" ContentType="application/vnd.openxmlformats-officedocument.presentationml.notesSlide+xml"/>
  <Override PartName="/ppt/ink/ink29.xml" ContentType="application/inkml+xml"/>
  <Override PartName="/ppt/notesSlides/notesSlide3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975" r:id="rId2"/>
    <p:sldId id="869" r:id="rId3"/>
    <p:sldId id="981" r:id="rId4"/>
    <p:sldId id="1092" r:id="rId5"/>
    <p:sldId id="1093" r:id="rId6"/>
    <p:sldId id="1248" r:id="rId7"/>
    <p:sldId id="1155" r:id="rId8"/>
    <p:sldId id="1158" r:id="rId9"/>
    <p:sldId id="1160" r:id="rId10"/>
    <p:sldId id="1186" r:id="rId11"/>
    <p:sldId id="1187" r:id="rId12"/>
    <p:sldId id="1188" r:id="rId13"/>
    <p:sldId id="1189" r:id="rId14"/>
    <p:sldId id="1190" r:id="rId15"/>
    <p:sldId id="1191" r:id="rId16"/>
    <p:sldId id="1192" r:id="rId17"/>
    <p:sldId id="1193" r:id="rId18"/>
    <p:sldId id="1194" r:id="rId19"/>
    <p:sldId id="1195" r:id="rId20"/>
    <p:sldId id="1196" r:id="rId21"/>
    <p:sldId id="1197" r:id="rId22"/>
    <p:sldId id="1198" r:id="rId23"/>
    <p:sldId id="1199" r:id="rId24"/>
    <p:sldId id="1200" r:id="rId25"/>
    <p:sldId id="1201" r:id="rId26"/>
    <p:sldId id="1205" r:id="rId27"/>
    <p:sldId id="1206" r:id="rId28"/>
    <p:sldId id="1207" r:id="rId29"/>
    <p:sldId id="1209" r:id="rId30"/>
    <p:sldId id="1210" r:id="rId31"/>
    <p:sldId id="1211" r:id="rId32"/>
    <p:sldId id="1212" r:id="rId33"/>
    <p:sldId id="1213" r:id="rId34"/>
    <p:sldId id="1214" r:id="rId35"/>
    <p:sldId id="1241" r:id="rId36"/>
    <p:sldId id="1244" r:id="rId37"/>
    <p:sldId id="1215" r:id="rId38"/>
    <p:sldId id="1216" r:id="rId39"/>
    <p:sldId id="1217" r:id="rId40"/>
    <p:sldId id="1218" r:id="rId41"/>
    <p:sldId id="1219" r:id="rId42"/>
    <p:sldId id="1237" r:id="rId43"/>
    <p:sldId id="1220" r:id="rId44"/>
    <p:sldId id="1221" r:id="rId45"/>
    <p:sldId id="1222" r:id="rId46"/>
    <p:sldId id="1245" r:id="rId47"/>
    <p:sldId id="1246" r:id="rId48"/>
    <p:sldId id="1223" r:id="rId49"/>
    <p:sldId id="1224" r:id="rId50"/>
    <p:sldId id="1225" r:id="rId51"/>
    <p:sldId id="1226" r:id="rId52"/>
    <p:sldId id="1227" r:id="rId53"/>
    <p:sldId id="1228" r:id="rId54"/>
    <p:sldId id="1229" r:id="rId55"/>
    <p:sldId id="1247" r:id="rId56"/>
    <p:sldId id="876" r:id="rId57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84"/>
    <a:srgbClr val="1339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4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12:02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 10315 6305 0,'0'0'2864'0,"0"0"-1223"15,0 0 247 1,0 0-7 0,0 0-345-16,0 0-640 0,0 0-392 0,0 0-272 15,0 0-96-15,0 0-128 16,0 0 0-16,0 4-8 15,0 14-88-15,0 15-24 0,0 16 48 32,0 13 64-32,0 9 0 31,0-3 0-31,0-4 0 0,0-8 0 0,3-8 0 0,-3-9 8 15,0-9 0-15,0-11 0 0,0-6 0 16,0-5 48-16,0-6 16 31,0 0 8-31,0-2 8 0,-8 0-88 16,-26-19-1432-1,-2-4-3265-15,6-3-5665 0</inkml:trace>
  <inkml:trace contextRef="#ctx0" brushRef="#br0" timeOffset="1196">1582 10270 4600 0,'0'0'2017'0,"0"0"-729"0,0 0-32 16,0 0-439-16,0 0-497 31,0 0-320-31,0 0 24 0,0 0-24 15,47-3 208-15,-24 1 0 16,1-2-56-16,-2 2-24 16,-1 0-32-16,2 2-40 0,-5 0 24 15,-1 0-80-15,-2 0 16 31,-2 0 40-31,-5 2-48 16,2 9 48-16,-2 10 88 0,-8 5 128 31,0 10 0-31,0 11-96 0,0 2-96 16,0 6-40-16,-8-1-40 0,-2-5-56 15,2-2-144 1,-2-5 16 0,4-6 0-16,-2-3 120 0,-2-6 64 15,-1-3 0 1,3-5 96-16,-2-8 288 15,3-3 184-15,3-1-16 16,2-5-192-16,2-2-72 0,0 0-135 16,0 0-49-16,0 0-104 15,0 0 0-15,0 0-112 16,0 0-113-16,5 0-39 0,13 0 168 15,7-9 88-15,3 1 8 16,3 1 0-16,3-3 0 0,-5-3 0 16,0 2 8-16,-5 1 0 15,-6-3-8-15,-1 5 0 0,-5 3 8 16,-4 1 72-1,-3-1 64-15,1 3-64 0,-3 0-8 0,-1 0-16 16,-2 2-48-16,0 0 0 31,0 0 89-31,0 0-25 16,0 0-72-16,0 0-297 0,0 0-527 15,0 0-960-15,-8 0-4393 0</inkml:trace>
  <inkml:trace contextRef="#ctx0" brushRef="#br0" timeOffset="1692">2139 10315 6273 0,'0'0'1352'0,"0"0"-192"15,0 0 217-15,0 0-345 0,0 0-544 16,0 0-304-16,5 0-176 15,3 0 0-15,3 0 64 0,1 8-72 16,-1 10-624 0,0 0-1128-1,-3-2-2569-15</inkml:trace>
  <inkml:trace contextRef="#ctx0" brushRef="#br0" timeOffset="1976">2222 10543 4240 0,'0'0'2521'0,"0"0"-1249"0,0 0 24 0,0 0-183 16,0 0-625-16,0 0-384 0,0 0-104 15,0 0 8-15,33 9-8 31,-20-3-56-31,-3 0-1544 16,-3 0-4426-16</inkml:trace>
  <inkml:trace contextRef="#ctx0" brushRef="#br0" timeOffset="2766">2457 10281 4152 0,'0'0'2841'0,"0"0"-945"16,0 0-47-16,0 0-569 15,0 0-640-15,0 0-376 16,0 0-264-1,-6 92-48-15,6-46 40 0,14 5 0 16,3 1 0-16,4-4 0 0,3-2 0 16,-6-6 0-16,-1-8-64 15,1-8 64-15,1-6-48 16,-4-6-40-1,-2-4 16 1,3-6 0-16,-1-2 0 0,-1 0 32 0,1-10 40 16,1-14 8-16,-5-8-8 31,0-6-8-31,-7-5-40 31,-4 0 56-31,0 1 8 0,0 1 72 16,-13 7 40-16,-2 4 136 15,-3 4 56-15,-1 5-64 0,-4 2-48 16,4 4-88-16,-7 2-112 15,4 3-72-15,-1 4-288 16,4 2-152-16,1 2-488 0,8 2-776 0,4 0-1161 16,6-2-2592-16</inkml:trace>
  <inkml:trace contextRef="#ctx0" brushRef="#br0" timeOffset="3209">2743 10169 880 0,'0'0'1952'0,"0"0"-192"15,0 0-231-15,24 110-489 0,-11-68-416 16,0 3-384-16,8-2-144 16,2-1-88-1,3-5 0-15,-2-3-8 16,3-6-8-16,-2-7-56 15,-1-2 48-15,-2-9 8 0,1-3 8 16,-7-5 48 0,-1-2 0-16,-2 0 88 0,4-7 128 0,-5-13 72 31,-3-4-104-31,1-2-24 15,-3-1 25-15,-6 5 151 0,2 1 240 16,-3-2 48-16,0 1-56 16,0-2-112-16,-9-1-72 15,-7-4-16-15,-1-1-64 0,-2 0-112 31,-7 0 65-31,0 2 15 16,2 4-112-16,-2 3-56 0,2 8 16 16,-2 3-16-16,0 3-152 0,-3 5-40 15,0 2-240-15,2 0-384 16,-17 0-785-16,10 7-919 15,4 3-2961 1</inkml:trace>
  <inkml:trace contextRef="#ctx0" brushRef="#br0" timeOffset="3990">1640 11571 3696 0,'0'0'2081'31,"0"0"-201"-31,0 0 57 16,0 0-441-16,0 0-600 15,0 0-472-15,0 0-256 0,0 0-96 16,8 109 296-16,4-52-16 15,2 3-96-15,-1-4-120 0,-2-5-88 16,1-10-40 0,-4-7-8-1,1-7 8-15,-5-8-8 0,0-6 0 16,-4-7-192-16,0-6-608 0,0 0-640 15,-4 0-1585-15</inkml:trace>
  <inkml:trace contextRef="#ctx0" brushRef="#br0" timeOffset="4643">1823 11436 1032 0,'0'0'2384'16,"0"0"-1344"-16,0 0 113 15,0 0-121-15,0 0-328 0,0 0 16 31,22 7-136-31,-2 4-48 16,1 5-39-16,0 6-41 16,6 8-184-16,-8 4 56 0,4 9 8 15,-7 2-104-15,-1 4-80 0,-4 1-80 16,-8 0 16-16,-1 1 8 15,-2-4-8 1,0 0 8-16,0-6 8 16,-8-5-32-16,-3-6-24 15,-4-5 32-15,5-5-8 0,1-6-56 0,-1-3 56 16,3-2 8-16,1-5 64 15,1 0-56 1,4-4 192-16,1 0 0 31,0 0 120-31,0 0-48 16,0 0-239-16,0-2-113 15,9-11-105-15,11-2 105 0,4-6 0 16,5-2 8-16,2 1 97 0,-2-1-25 16,1 1 0-16,-4 5 0 15,-6 2-32-15,-3 1-40 16,-2 5 0-16,-5 2-8 0,-1 1 0 15,-2 2-328-15,1 0-489 16,-3-1-615-16,-2 1-1249 0,0-1-3408 0</inkml:trace>
  <inkml:trace contextRef="#ctx0" brushRef="#br0" timeOffset="4975">2357 11462 5281 0,'0'0'2960'0,"0"0"-1663"16,0 0-265-1,0 0-256-15,0 0-504 16,0 0-160-16,0 0-96 16,0 0-16-16,0 0-720 0,63 64-1929 15,-56-44-5328-15</inkml:trace>
  <inkml:trace contextRef="#ctx0" brushRef="#br0" timeOffset="5164">2428 11709 40 0,'0'0'5721'16,"0"0"-4617"0,0 0 168-16,0 0 81 15,0 0-489-15,0 0-360 16,41 3-232-16,-25-1-136 0,-3 0-136 15,4 9-360-15,0-3-1273 16,-9 1-2879-16</inkml:trace>
  <inkml:trace contextRef="#ctx0" brushRef="#br0" timeOffset="5488">2695 11375 6281 0,'0'0'1464'15,"0"0"-576"-15,0 0 481 16,0 0-289-16,0 0-464 0,26 132-360 16,-18-93-128-16,0 1-80 15,-2-4-40-15,1-4-8 31,-1-6-200-31,-4-3-160 0,-2-5-296 16,0-6-728 0,0-4-1561-16</inkml:trace>
  <inkml:trace contextRef="#ctx0" brushRef="#br0" timeOffset="6044">2916 11170 4865 0,'0'0'1632'16,"0"0"-488"-1,0 0 272-15,0 0 137 0,0 0-473 0,0 0-360 32,3 130-400-32,4-100-208 0,2-4-104 15,1-3-8-15,5 0 0 16,-1-3-8-16,2-2 0 0,4-2-56 15,-3-4 56 1,6 0 8-16,-7 0 0 0,4-2 0 31,1-2-72-31,-2-2-152 0,0-2 8 16,-1 0-32-16,3-2 16 15,-5-2 48-15,-1 2 56 0,-2-2 0 16,-2 0 72-16,-3 2 48 0,-1 0 0 16,-4 1 8-1,0 3 0 1,-1 1 64-16,1 5 96 0,-3 3 40 15,0 2-104-15,0 3 16 16,0 3 8-16,0 1-32 0,0 1 32 16,-11 3 136-16,-6-1-48 15,-2 1 72 1,-7-4-24-16,2-2-56 15,-5-6-112-15,1-6-88 0,-2-7-264 16,1-3-584-16,1-29-872 16,6-6-2321-16,7 1-2591 0</inkml:trace>
  <inkml:trace contextRef="#ctx0" brushRef="#br0" timeOffset="6391">2960 11247 624 0,'0'0'2680'0,"0"0"-823"0,0 0-345 16,0 0-88-16,0 0-159 0,0 0-137 15,50-9-336-15,-28 7-248 16,1-2-136 0,3-3-160-1,0 1-120-15,-1-2-128 0,4-3-336 16,-6-2-1952-16,-4 3-6090 0</inkml:trace>
  <inkml:trace contextRef="#ctx0" brushRef="#br0" timeOffset="8567">3964 11023 4096 0,'0'0'2633'0,"0"0"-1273"32,0 0 161-32,0 0-73 0,0 0-576 15,0 0-408-15,8-15-264 16,-1-4-96-16,2-5-32 15,-1-4-24-15,2-1-40 0,1 3-16 16,-9 3-48-16,4 1 48 31,-2 1-96-31,1 6 96 16,-5 2-32-16,0 5 40 0,0 4 72 15,0 4 216-15,0 0 56 16,0 0-32-16,0 0-32 0,0 10-280 0,0 9 0 16,0 5-56-1,3 4 40 1,2 4 8-1,1 4 8-15,5 6 0 0,-1 6 0 0,1 6 8 16,-1 2-8-16,1 0 0 16,1-3-16-16,1-8 16 0,-2-7 0 15,-1-8-8 1,-2-5-40-16,-4-11 32 15,0-4-128 1,-4-6 144-16,0-2 0 0,0-2 200 0,0 0-16 16,-8 0-87-16,-5 0 63 15,5 0 32-15,-2 0 64 0,7 0-80 31,0 0 32-31,1 0 48 16,2 0-200-16,0 0-56 0,0-2-176 16,0-8-104-1,13-6 168-15,3 0 48 0,2-2-24 0,1 0 88 16,-1 4 8-16,0 0 88 31,-5 3-8-31,3 3-24 16,-7 1-64-16,-2-1 0 0,-1 1-336 15,-1-3-1161-15,-2 3-1359 16,-3 1-4178-16</inkml:trace>
  <inkml:trace contextRef="#ctx0" brushRef="#br0" timeOffset="8965">4287 10923 5009 0,'0'0'3152'16,"0"0"-1159"-16,0 0-601 15,0 0-768 1,0 0-344 0,-29 120-176-16,29-80-16 0,0-2-88 0,0-10 0 15,16-5-96-15,-1-10-112 16,1-2-176-16,0-3 48 15,-1-4 40-15,2-3 56 0,-1 1-64 16,1-2 176-16,-3 0-128 0,2 0-80 16,-4 0 104-16,-1 0 88 31,-5 0 72-31,-1 0 64 15,-2 0-72-15,-3 4 80 0,0 9 136 16,0 2 400-16,0 10-200 16,-11 1-232-16,-7 6-104 0,-6 4-768 15,0-6-1105-15,6-10-3224 0</inkml:trace>
  <inkml:trace contextRef="#ctx0" brushRef="#br0" timeOffset="9188">4389 11119 4640 0,'0'0'1433'0,"0"0"127"0,0 0-304 0,0 0-375 16,0 0-425-16,0 0-248 16,92-30-208-16,-74 24-200 15,-1-3-1089-15,-5 2-1471 0,-3-1-2737 16</inkml:trace>
  <inkml:trace contextRef="#ctx0" brushRef="#br0" timeOffset="9475">4468 10961 3264 0,'0'0'2993'31,"0"0"-1577"-31,0 0-208 16,0 0-135-16,0 0-433 15,10 108-328-15,7-76-184 0,-2 3-48 16,3-3-72-16,-4-2 0 0,2-3-8 16,-3-5 8-16,-3-1 48 15,-2-8-48 1,2-2-8-16,-9-5 48 15,3-6-32-15,-3 0 96 0,4 0 120 16,-5-19-232-16,5-26-304 16,-2 2-1144-16,0 3-4026 0</inkml:trace>
  <inkml:trace contextRef="#ctx0" brushRef="#br0" timeOffset="9958">4763 10908 2560 0,'0'0'4025'15,"0"0"-2385"-15,0 0-135 16,0 0-473-16,0 0-672 16,0 0-208-1,54-28 304-15,-20 9-120 0,1-5-104 16,-4 1-96-16,-4 1-8 0,-4 2-120 15,-4 2-8-15,-1 3-560 16,-7-2-1056-16,-9 5-1401 16,1 5-4296-16</inkml:trace>
  <inkml:trace contextRef="#ctx0" brushRef="#br0" timeOffset="11705">4746 10562 1512 0,'0'0'2992'0,"0"0"-1007"16,0 0-161-16,0 0-511 0,0 0-537 31,0 0-536-31,1 26-160 15,15 10 304-15,4 12 248 16,-1 10-80-16,-4 11-120 0,-2 1-232 16,1-2-128-16,1-6-24 15,-4-12-48 1,-4-8 8-16,2-12 8 15,-4-10-16-15,-3-8 0 16,-1-8-360-16,-1-4-464 16,0 0-864-16,0-12-2793 0</inkml:trace>
  <inkml:trace contextRef="#ctx0" brushRef="#br0" timeOffset="12065">5017 10451 1136 0,'0'0'3064'16,"0"0"-1615"-1,0 0 39-15,0 0 232 0,0 0-479 16,0 115-297-16,0-69-344 0,5 8-144 15,-4072 6-8-15,8150 2-168 16,-4075-4-112-16,3-1-112 0,-4-7-32 31,6-6-16-31,0-6-8 16,-4-8-64-16,11-2-616 15,-7-10-1200-15,-2-8-2601 0</inkml:trace>
  <inkml:trace contextRef="#ctx0" brushRef="#br0" timeOffset="12400">5200 10859 3744 0,'0'0'1889'15,"0"0"-745"-15,0 0 664 16,0 0-343-1,38 115-577-15,-26-83-344 0,2-3-360 16,1-7-176 0,-2-8-8-16,1-6 0 0,-1-6-208 0,-2-2-56 15,-3-2 160-15,-1-18 104 16,-4-8 104-1,-3-4-24-15,0-6 40 16,0-2 72-16,-16 1 136 16,-5 1-168-16,-3 8-160 15,3 8-232-15,1 10-240 0,7 8-272 16,5 4-593-16,5 0-487 0,3 0-912 31,0 8 111-31,11-4 514 0</inkml:trace>
  <inkml:trace contextRef="#ctx0" brushRef="#br0" timeOffset="13836">5200 10859 544 0,'87'-77'1520'0,"-82"73"56"0,4 4-183 0,1 0-273 32,4 0-136-32,-2 10 0 0,1 12 80 15,-2 5-207-15,0 3-161 16,-3 2-232-16,-1-2-224 0,-2-4-48 15,-2-7-104-15,-3-6-40 16,2-7 24-16,-2-6 16 16,0 0 64-1,0 0 128-15,0-12 176 0,0-12-456 16,0-8-104-16,0-7-56 15,0-3-72-15,0 4-16 0,12 4 40 16,0 8 80-16,-1 10 56 16,0 6 72-1,2 8 8-15,0 2 64 16,2 2 136-16,-2 18 48 0,-2 7 40 15,0 1-80-15,-3-1-120 16,4-3-96-16,-3-7-168 0,-2-6-352 16,1-7-112-16,2-4-344 31,-2 0-40-31,3-7 247 0,5-10 249 15,3-4 184-15,4-4 64 16,0-3 48-16,1-2 120 0,2 0 96 16,-2 0 0-16,-5 2 8 15,-1 2 80-15,-7 4 216 16,-4 8 96-16,-5 6 280 0,-2 4 449 31,0 4-81-31,-2 0-600 16,-11 0-280-16,0 12-160 0,-6 6-8 15,4 3-48-15,1 4 48 16,1 1 0-16,1 2 0 15,9-2 8 1,0 1 48 0,3-3-48-16,0-7 0 0,10 0 0 0,6-4 0 15,-2-5 56-15,2-4 72 0,-1-4-32 16,1 0-96-16,-3 0-192 15,3-15-272 1,0-10-616-16,-3-3-609 16,2-2-543-1,-7-2-321-15,0 2 1433 0,-2 2 1120 0,-6 6 24 16,0 4 1248-16,0 4 353 0,0 6 55 15,0 6-72-15,0 0-95 32,0 2-385-32,0 0-536 0,0 5-480 15,7 14-24-15,3 3 96 16,1 4-48-16,0-2-56 0,0 0-64 15,1-7-16-15,-4-6 0 16,2-5-144-16,-4-4-272 31,0-2-128-31,1 0-64 0,3-17 112 16,-1-10 288-16,7-7 128 15,-4-5-144-15,-1 4 56 16,0 4 72-16,-3 10 24 0,-3 8 15 31,2 11 57-31,-4 2 129 0,0 10 71 16,2 14 96-16,0 5-72 0,1-1-96 15,2-6-80-15,-3-4-48 16,5-8 0-16,-4-4-48 16,4-6 40-16,-2 0-264 0,3-4-32 15,1-18 104 1,1-6-265-1,0-4 169-15,3-2-40 0,-3 6-96 0,-2 5 248 16,-1 10 56-16,-2 11 128 16,-2 2 24-16,1 0 264 0,2 20 384 31,-1 1 73-31,4 2-233 15,-1-3-248-15,-1-6-256 16,-1-5 8-16,3-7-16 0,-1-2 120 16,-1 0-8-16,3-3 176 0,1-13-16 15,-4-4-112-15,0 2-8 16,-4 2-80-1,-3 2 40 1,-3 3 64-16,0 4 184 0,0 3-32 16,0 0-176-16,0 2-104 15,0 2-48-15,0-2-256 0,0 2-312 16,0 0-32-16,0 0 240 15,7 0 256-15,4 0 88 32,-1 4 16-32,4 6 120 0,1 1 16 15,1 6 8-15,-2-4 0 0,-1 4 8 16,-3-2-24-16,1 2-80 0,-1-6 8 15,-3-2 8-15,-3-3-56 16,-2-2 72 0,1-2-64-1,-3-2 40-15,0 0-48 0,2 0 48 16,3 0 96-16,-2-14 48 15,5-12 8-15,0-10-208 0,3-10-176 0,-1-11-544 16,-2-5-696 0,5-24-793-1,-3 16-2184 1</inkml:trace>
  <inkml:trace contextRef="#ctx0" brushRef="#br0" timeOffset="14469">6664 10008 1296 0,'0'0'2248'0,"0"0"-343"0,0 0-145 16,0 0-176-16,0 0-391 31,0 0-489-31,2-13-344 0,4 22-184 31,4 12 336-31,1 11 104 0,2 10-128 0,3 12-104 16,2 14-104-16,0 6 184 0,0 8-87 15,-1-1-49-15,1-3-40 31,-2-2-88-31,-4-8-32 0,-3-9-72 16,1-12 32-16,-5-13-80 16,-2-14 16-16,-3-12 0 15,0-8-64-15,0-11-8 0,0-27-144 16,-6-19-288-16,-2-13 0 15,3-6-192 1,5 2 103-16,0 3 289 16,0 13 168-1,0 12 72-15,11 10 72 16,-3 10 96-16,3 10 16 15,-6 6-48-15,5 6-136 0,-2 4-8 0,2 0-56 16,1 0 64-16,-1 10 160 16,1 8 65-16,-3 2 39 0,-5 4 40 15,-3 4 16-15,0 2-72 16,0 4-88-1,-6-2-160-15,-7-2-8 0,0-6-216 0,0-3-80 32,0-8-80-32,7-2 64 0,-6-5 95 15,6-2 169-15,1-2 48 16,2-2 0-16,0 0-40 15,3 0-56-15,0 0 56 0,0 0-56 16,0 0-96-16,0 2-80 31,6 0-104-31,14 3 272 0,-1 1 104 16,7 1 8-16,1 1 224 31,1-2 8-31,-3 0 16 16,0-3-72-1,-3 4-24-15,-4-1-72 0,-5 0-24 0,-2-2-56 0,-11 2-432 16,0 0-1720-16,-11-4-7050 0</inkml:trace>
  <inkml:trace contextRef="#ctx0" brushRef="#br0" timeOffset="26203">5468 11456 1240 0,'0'0'1960'15,"-2"0"-568"-15,2 0-39 16,-3 0 23 0,3 0-280-16,0 0-376 0,0 0-151 15,0 0-185-15,0 0-24 16,0 0-48-16,0 0-160 0,0 0-96 15,0 0-56-15,0 0-104 16,0 0 56 0,16 0 48-16,3 0 184 15,7-6 120-15,8-10 24 16,5-4-8-16,9-8-64 0,14-8 40 15,7-3-112-15,4-2-104 16,7-1-72-16,4 1-8 0,0 3 40 31,-3 2-40-31,-5 6-88 16,-13 6 80-1,-11 5 0-15,-10 8 8 0,-12 3-8 0,-7 2 8 16,-8 2 0-16,-6-1 0 16,-4 5 8-16,-3 0 48 0,-2 0 0 31,0 0 16-31,0 0 24 15,0 0-96-15,-8 0-848 0,-10 0-3113 32</inkml:trace>
  <inkml:trace contextRef="#ctx0" brushRef="#br0" timeOffset="34352">962 11125 592 0,'0'0'3184'0,"0"0"-1535"16,0 0-65-16,0-2 96 16,0 2-407-1,0-2-257-15,0 0-192 16,0 0-80-16,0-2-40 15,0 2-144-15,-3-2-119 0,-5 3 7 16,0-1 8-16,-2-1-120 0,2 3-72 16,-8 0-64-1,3 0-40-15,-3 0-88 16,3 5-72-16,0 6-48 15,0 3-40-15,1 4 24 16,1 3-48-16,5 0 0 0,4 1 104 16,-1 3-64-16,3 1 56 15,0 2-40 1,0 2 48-16,0 2-48 15,5-2 48-15,8 2-96 16,3-4 88-16,3 1-32 0,1-4-8 16,2-1-40-16,1-2 88 15,-1-4-48 1,-2 0-16-1,-4-1 72-15,-2-4 0 0,-2 4-8 16,-6-1-40-16,-1 2 48 16,-2 1 8-16,-1 2-8 0,-2-3-176 15,0 2 48-15,0-4-24 16,0-2-224-16,-10-2 95 15,1-2 169 1,-6-4 112-16,2-2-16 0,-6-2 24 16,3-2-16-16,-1 0 8 15,8 0-72-15,1 0 64 0,1 0 8 16,6 0 0-16,1 0 0 15,0 0-64 1,0 0-48-16,0 0-80 16,0-2-48-16,1 0-64 0,17-2 144 15,6 4 72-15,5 0 8 16,7 0-8-16,-1 8 16 0,4 12 16 15,-2 4-16-15,4 0 56 32,-6 2-48-17,-1-4 0-15,-5 1 48 0,-5-4 8 0,-1-2-64 31,-7 1 72-31,-1-2 0 0,-4 0 0 16,0 0-8-16,-3 2-48 16,4-2 56-16,-3 0 8 15,-2-4 0-15,1-3-8 0,-5 0 16 16,2-5 32-16,-5-2-40 15,3-2 0-15,-3 0 72 0,0 0-16 16,0 0 24-16,0 0 8 16,0 0-40-16,0 0-56 31,0-13-888-31,-6 2-3785 0</inkml:trace>
  <inkml:trace contextRef="#ctx0" brushRef="#br0" timeOffset="42842">4358 12565 5145 0,'0'0'1616'16,"0"0"-264"-16,0 0 25 15,0 0-345-15,0-2-616 32,0-4-280-32,11-3 40 15,7 0-56-15,2-1 40 0,2-3-24 16,2 6-128-16,-1 1 40 0,1 2-48 16,-1 4 8-16,-5 0-8 0,-1 0 0 15,-4 6 8-15,-3 12 120 16,-4 6 232-16,-6 8 120 0,0 4-144 15,0 6-152 1,0 2-112 0,-6 3 80-16,-5-6-152 0,3-2-48 15,-2-5-56-15,0-4 32 16,2-6-80-16,2-6 144 0,-1-3 8 15,2-4-16-15,1-5 32 0,4-2 72 32,0-4-40-17,0 0-48-15,0 0-152 0,0 0-96 0,14-2 192 16,5-12 56-16,6-4 104 15,4-1-104-15,-7 2 8 0,3-1-8 16,-6 6 0-16,-1-1 0 31,-7 5 0-31,-1 3 0 16,-4-1 0-16,-6-2-48 0,0-1-1328 15,0 2-3321-15</inkml:trace>
  <inkml:trace contextRef="#ctx0" brushRef="#br0" timeOffset="43353">4786 12635 4705 0,'0'0'2896'0,"0"0"-2024"16,0 0-432-16,0 0-48 15,0 0 305-15,0 0-73 0,58 135-384 0,-43-88-96 31,-1 2-32-31,-6-7-64 16,0-8 0-16,-4-10-40 0,-3-10-16 16,-1-6 16-16,0-4 96 31,0-4 400-31,0 0 120 0,-8 0-424 0,-5-18-120 0,-4-7-80 31,0-8-80-31,6-7 72 0,5-4-64 16,6-5 16-16,0 6 40 15,6 2-32-15,5 9 40 16,2 9-72-1,2 2 80-15,-1 10-48 0,-4 2 40 0,1 3 0 32,2 4-8-32,-1 2 16 0,1 0-16 15,-2 0 16-15,-3 2 0 16,2 13 88-16,-1 2 32 15,-2 5-96-15,-4 1-24 0,5-2-408 16,0-1-568-16,5-6-1161 16,2-5-831-1,-1-7-1417-15</inkml:trace>
  <inkml:trace contextRef="#ctx0" brushRef="#br0" timeOffset="43850">5093 12499 3208 0,'0'0'2113'0,"0"0"223"16,0 0-191-16,0 0-617 0,0 0-800 15,0 0-464-15,0 0-264 16,-47 104-72-16,47-56 64 16,0 2 16-16,0-5-24 0,0-8 16 31,11-6-112-31,2-7 112 0,-1-9-8 15,2-4-120-15,-3-7-48 16,1-4 40-16,-1 0-72 16,-3 0 24-16,0-19-72 0,-3-9 152 15,-2-8-24-15,-3-5 24 31,0-6 0-31,0 1-16 0,-9-2 120 16,-9 0 72-16,-2 0 32 16,-5 0 72-16,4 3-176 15,-2 4-8-15,7 7 8 0,5 8 88 16,6 7-80-16,3 9 224 31,2 8 104-15,0 0 48-16,0 2-176 0,0 0-208 0,0 0-24 0,0 10-56 15,11 11 80-15,6 7 248 16,2 10-40-16,4 9 16 0,-1 8 8 15,1 3-128 1,-4 0-56 0,1-5-8-16,-3-10-40 15,1-7 0-15,0-12-120 0,-2-5-48 0,2-11-176 16,4-8-480-16,1-21-1056 15,4-7-4434-15</inkml:trace>
  <inkml:trace contextRef="#ctx0" brushRef="#br0" timeOffset="44838">5414 12330 2512 0,'0'0'2737'16,"0"0"-1529"-16,0 0 560 0,0 0-55 15,0 0-329-15,0 0-440 32,107 103-112-32,-89-59-200 15,-5 6-271-15,-2 2-41 0,-3-2-184 16,-6-5-128-16,-2-7-8 15,0-8-280-15,0-9-33 0,0-6 81 16,-2-8 232-16,-9-7 0 16,-1 0-144-1,1 0-264-15,0-13 200 16,4-10 24-16,7-7-184 0,0-7-32 15,2-4 104-15,16-1 104 16,4 2 16-16,-2-1 72 0,2 5 32 16,-4 4 72-1,0 4 0 1,-7 3 0-16,0 1-16 0,-9 1-144 15,1 3-256-15,-3-1-192 0,0-2-89 16,0 3 433-16,-5 1-80 16,-3 2 240-16,-1 3 104 0,4 6 272 31,-2 2 337-31,6 4 39 15,1 2 32 1,0 0-240-16,0 0-440 0,0 13 8 0,5 10-8 16,9 11 216-16,-1 10 160 0,5 9-200 15,-4 2 40-15,-1 2-96 31,3-7-120-31,-3-6-72 16,0-10-368-16,2-8-424 16,-2-13-536-16,4-13-521 0,0 0-1128 15,-8-15-847-15</inkml:trace>
  <inkml:trace contextRef="#ctx0" brushRef="#br0" timeOffset="46618">5868 12489 1400 0,'0'0'2192'0,"0"0"-903"15,0 0 111-15,0 0-208 16,0 0-392-16,45 120-432 0,-32-104-256 15,2-4-104 1,-2-8 0 0,0-4-16-16,-2 0 8 15,-5-4 0-15,-1-14 88 0,-3-6 64 0,-2-2 96 16,0-4 273-1,-7 0 55-15,-9 3-8 0,2 4-312 0,-2 7-72 32,4 6-56-32,4 3-56 15,3 7 40-15,4 0-112 16,1 0-80-16,0 0-184 0,0 0-448 15,0 0 184-15,0 0 344 0,3 0 136 16,7 9 32 0,-2 1 8-1,3 4 8-15,0 0 152 16,1 2 56-16,-3 2 224 0,-1-4-128 15,-3 0-176-15,0-6-56 16,-2-4-72-16,1-4-8 0,-4 0 8 16,0 0 80-16,0-4 64 15,0-14 32-15,0-6-168 31,1-10-8-31,6-2-48 0,9-5 8 16,-3 5-16-16,4 4 48 0,0 10-56 16,-1 10-16-16,-2 8-32 0,2 4 96 15,1 8 16 1,-1 16 280-1,-2 7 48-15,-1 2-168 16,-2 0 16-16,1-3-72 0,-7-4-80 16,-2-6 80-16,0-6-32 15,-3-6 16-15,0-5 16 0,0-3 48 16,0 0 24-1,0 0 24-15,0-19-200 16,0-11-184-16,0-9-120 16,0-3-104-16,0 1-48 0,2 3 96 15,15 12 104-15,-2 7 152 16,0 11 16-16,1 8 8 15,-3 0 80 1,1 10 16 0,-1 8 72-16,0 0-24 0,0-2-64 0,1-2-40 15,1-7-296-15,1-7-296 16,2 0-353-16,0-3-119 15,-1-13 400-15,0-4 288 0,-3-1 280 32,-3 0 136-32,-7 1 0 15,-4 4 336 1,0 0 392-16,0 0 104 0,-8 4 49 0,-5 0-353 15,0 2-24-15,1 3-144 16,-4 6-120-16,5 1 24 0,1 0-32 16,-4 10-104-1,4 12-128-15,0 8-24 16,6 0 24-1,4 2-80-15,0-6-16 0,9-2 32 16,9-5-24 0,3-6 8-16,0-3 72 15,-2-3 0-15,2-5 8 0,-3-2 0 0,0 0 0 16,0-5-96-16,-2-9-248 15,-3-1-320-15,-2-6-40 16,-3 1 79-16,-1 1 297 0,-4-4 328 16,-3-1 48-16,0 4 232 15,0 2 289 1,0 4-129-16,0 6-104 15,0 4 40-15,0 4-16 0,3 0-360 16,5 18 64-16,2 8 40 16,1 9 88-1,4 2-88-15,-4-1-88 0,3-5-8 0,-2-7 0 31,-4-11-8-31,0-5-8 16,-2-6-48-16,2-2-168 0,-4 0-384 16,4-21 232-16,-5-7 32 15,2-8-225-15,-2-3-55 16,5 1 192-16,-3 4 312 0,3 8 112 31,-2 10 16-31,-2 7 0 0,1 9 104 16,-2 0-32-16,0 15 296 0,5 7 40 15,-5 2-104-15,5-2-231 16,0-2-41-16,-1-6-40 15,-1-6-8-15,4-3 0 16,-2-5-281 0,-1 0-351-16,2-11-112 15,3-8-184-15,-1-6 0 0,0 1 728 0,4 2 152 16,-4 6 56-16,-3 8 56 15,3 8 160-15,-2 0 272 16,2 4 112 0,2 16 104-16,-2 0-176 15,2-2-120-15,-2-2-144 16,-1-3-248-16,-2-9-16 0,-3-3 8 15,-5-1-8-15,1 0 497 16,-1-10 143-16,0-10-192 0,0-6-448 16,0-4-136-1,0-2-320 1,0 0-89-16,-1 4-103 0,-2 3-416 31,3 10 200-31,0 4 304 16,0 7 184-16,0 2 96 15,9 2 72-15,-1 0 208 0,4 0 80 16,2 8 432-1,-2 5 368-15,2 2-88 0,-3 4 120 0,1 0-240 16,1 2-183-16,-4-3-177 0,-1-2-56 16,0-2-56-16,-1-6-192 15,-5-4 120-15,-2-2 0 16,3-2 32-1,-3 0 16-15,0 0 32 16,0 0 120-16,1-2-328 0,1-8-128 16,6-6 120-16,0-6-344 15,3-6-112-15,2-6 120 0,0-3-689 16,0-18-575-1,2 6-872-15,-7 8-2201 16</inkml:trace>
  <inkml:trace contextRef="#ctx0" brushRef="#br0" timeOffset="47226">7204 11498 3472 0,'0'0'2753'15,"0"0"-1841"1,0 0-216-16,0 0 32 0,0 0 217 15,0 0 311-15,25 124-152 0,-13-66-424 32,-1 6-96-32,0 5-8 15,1-1-207-15,-4-5-49 16,-3-9-192-16,1-8 24 0,-1-11-96 15,-2-8 24-15,0-11 32 16,-3-8 0-16,0-6 88 0,0-2 96 16,0 0-296-1,0-15-256-15,0-8-744 16,0-11 87-16,0-5 169 15,4-3 96-15,7 3 208 0,2 3 320 32,-2 3 72-32,2 9 48 0,-2 6 152 0,1 8-40 31,-3 4-32-31,-1 6 48 15,1 0-24-15,-3 0 0 16,-1 10 40-16,-2 9 64 16,-3 0 24-1,0 5-88-15,0 1-136 0,-5-4 16 0,-6-5-24 16,-2-4-56-16,2-5-16 0,-2-5-112 15,1-2 64-15,4 0 72 16,0 0 0-16,7 0 48 0,-1 0 24 16,2 0-24-16,0 2-176 15,0 2-112-15,8 1 120 0,10 3 112 47,1 3 56-47,6-3 128 16,2-1 224-16,2 1-32 15,2-1 104-15,-7 1-136 0,2 0-112 16,-4-1-56-16,-5 8-120 15,-3-2-560-15,-11 0-2208 16</inkml:trace>
  <inkml:trace contextRef="#ctx0" brushRef="#br0" timeOffset="48417">8365 11099 1360 0,'0'0'2880'0,"0"0"-1591"0,0 0-249 16,0 0 520 0,0 0-368-1,0 0-391-15,0 0-49 0,0 0-112 0,0 0-56 16,0 0-72-16,0 0-120 15,0 0-64-15,0 0-80 16,0 0-56-16,0 0-120 0,0 0-64 16,0 0-8-16,0 0-8 31,0 0-40-31,0 0 40 15,0 0-48-15,0 0 48 0,0 0-8 16,0 0 16-16,0 0 0 0,0 0 8 16,0 0 0-16,0 0 48 15,0 0-48-15,0 0 8 31,0 0-8-31,0 0 8 0,0 0-16 16,0 0 0-16,0 0-8 16,0 0-96-16,0 0 24 0,0 0-16 15,0 0 40-15,0 0 48 16,0 0-8-16,0 0 16 31,0 0-112-31,0-4-424 0,-3-2-1192 0,-6-4-7298 31</inkml:trace>
  <inkml:trace contextRef="#ctx0" brushRef="#br0" timeOffset="49478">8609 11189 1424 0,'0'0'5369'0,"0"0"-3329"16,0 0-423-1,0 0-137-15,0 0-544 0,0 0-600 16,0 0-280-16,0 133 64 15,0-69-112-15,0 2-8 0,0-6 72 16,0-10-72-16,0-11 0 16,0-13 0-1,0-10 0-15,0-11 0 16,0-3 0-1,0-2 104-15,0 0-8 16,0 0 8-16,0-7-16 16,8-12-80-16,5-6 40 0,4-5-48 15,3-2 0-15,4 2-96 16,5 3 40-16,-3 1 40 15,1 4-48-15,-4-1 64 0,0 8 8 16,-6 0-8-16,-5 6 0 0,-3 5 0 16,-5 0 8-16,-4 4-8 15,0 0-8-15,0-2-320 31,0 2-456-31,-7-2-888 0,-4 0-2985 16</inkml:trace>
  <inkml:trace contextRef="#ctx0" brushRef="#br0" timeOffset="49712">8748 11258 4440 0,'0'0'2209'16,"0"0"-1433"-16,0 0 680 15,0 0 121-15,0 0-625 16,25 136-176-16,-15-96-136 0,0-1-96 15,-4-5-176 1,-1-4-128 0,-2-9-63-16,2-4-161 0,-3-6 96 15,-2-5-40-15,3-1-72 0,-3-5-72 16,0 0-665-16,0 0-871 15,2-9-1673-15,-1-4-4832 0</inkml:trace>
  <inkml:trace contextRef="#ctx0" brushRef="#br0" timeOffset="50319">9106 11179 3288 0,'0'0'2417'0,"0"0"-1601"0,0 0 640 16,0 0 681-16,0 0-513 15,0 0-544-15,0 0-240 16,11 132-231-16,-11-98-97 0,0 0-216 16,-6-4-120-16,-5-3-48 31,-6-5-16-31,3-4 0 0,-7-6 0 15,-2-4 8-15,4-6-120 16,-4-2-80-16,6 0-128 0,4-16-120 16,6-6-152-16,7-4-96 0,0-4 87 15,11-4 169 1,12 2 168-1,-2 0 16-15,2 1 56 0,-4 5 80 16,-1 0 8-16,-4 5 0 16,-2-2 0-16,-4 3 0 15,-5 2 72-15,-3 0-24 0,0 1 16 0,-3-2 0 31,-15-1-64-15,-6 0-8-16,-5 2-192 0,-2 2-112 0,2 6 16 16,3 6 152-16,2 2 136 15,11 2 136-15,8 0 0 16,2 9-80-16,3 14-56 0,0 5-64 31,6 8 64-15,14 7 8-16,1-2 56 0,3 1 40 0,5-1-16 15,2-9-32-15,3-4-48 16,-2-8-8-16,0-4 8 0,-3-6 40 15,-5-4 24-15,-4-3-64 32,-2-3 0-32,-2 0 88 0,-5 0 16 31,2 0-112-31,-3-11-216 0,-2-8-1192 0,-8-2-3217 0</inkml:trace>
  <inkml:trace contextRef="#ctx0" brushRef="#br0" timeOffset="50868">9343 10914 3608 0,'0'0'3153'0,"0"0"-1673"16,0 0-55-16,0 0 359 16,-3 107-344-1,2-61-544-15,1 2-71 0,0-2-281 0,0-5-216 31,1-5-40-31,6-6-128 0,4-8-8 16,0-3-32-16,1-4 16 16,-1-5-40-16,5-3-24 15,-1-3 8-15,2-4-32 16,3 0-48-16,2 0-104 0,-4 0-120 31,0-4-40-31,-2 1-8 0,-5 1 48 0,-3 0-64 16,-4 2 48-16,-3 0 112 15,-1 0 72-15,0 0 48 16,0 0 8-16,0 0 48 0,0 0 0 15,0 6 32 1,0 4 16 0,-1 0 8-16,-11 2 40 0,-2-2-64 15,-6 2-80-15,-10-4-552 0,-17-6-1121 16,5-2-1503-16,5 0-3466 15</inkml:trace>
  <inkml:trace contextRef="#ctx0" brushRef="#br0" timeOffset="51116">9392 11021 5089 0,'0'0'2264'0,"0"0"-1632"15,0 0 576-15,0 0 225 16,0 0-257-16,0 0-408 0,0 0-352 16,119-54-168-16,-94 40-144 31,2 1-104-31,-3 2-312 15,-6 3-1136-15,-8 3-3329 0</inkml:trace>
  <inkml:trace contextRef="#ctx0" brushRef="#br0" timeOffset="62402">8885 12079 1464 0,'0'0'800'16,"0"-1"248"-16,0 1 617 15,-3 0 183-15,3 0-208 16,0 0-63-16,-4 0-113 0,4 0-248 15,0 0-176-15,-1 0-151 16,1 0-129-16,0 0-136 0,-5 0-160 16,3 0-144-1,-1 1-144-15,1 7-56 16,-2 7-112-16,0 5 0 15,-4 3-8-15,5 11-8 0,-2 5-8 16,5 7 16-16,0 4-96 16,0 5 24-16,0-2 72 15,0 2 0 1,2-5 0-16,9-6 0 0,0-6 0 15,2-6-80-15,5-6 24 16,-3-8-16-16,2-4-24 0,-2-3 40 16,-1-7-128-16,1-4-32 15,1 0-160 1,0-2 24-16,-3-19 80 15,0-5-144-15,-2-8 136 16,-6-2 16-16,-5 0-25 0,0 0 289 16,-3 4 0-16,-16 4 48 15,-1 6 0-15,-2 3 81 0,1 6-57 31,1 5 0-31,6 6-72 16,-2 2-8 0,4 0-88-16,1 0-56 0,1 6-161 0,2 9-551 15,-5 8-856-15,4-3-1513 16,-1-6-3656-16</inkml:trace>
  <inkml:trace contextRef="#ctx0" brushRef="#br0" timeOffset="64895">4988 14278 1512 0,'0'0'1168'16,"0"0"136"-16,0 0 185 15,0 0-337 1,0 0-216 0,0 0-296-16,0-5-152 0,0 5-96 15,5 0-136-15,-2-2-71 0,5-2-33 16,-1 0 8-16,2 0 280 0,3-1-8 15,-4-1-200 1,3-3 56 0,0 1-8-16,1-1 8 15,2-4 48-15,1 1 40 0,1 1-136 16,0-2-40-16,3 1-64 15,1 0 32-15,2 0-40 0,4-2-24 16,2 2-8 0,5-2-40-1,5-2-8-15,4-2-48 0,4-2 80 16,5-1-72-16,2-2 40 15,2 1-32-15,1-2-16 16,1 3 8-16,-4 2-8 0,-3 2 0 16,-3 4 0-16,1-2 0 31,-2 2 0-31,-3-2-16 0,7-1 16 15,4-2 0-15,9-5 8 16,8-6-8-16,13-3 80 0,6-6 353 16,-1-2-177-16,-5 4-152 0,-11 4-96 15,-9 8-8 1,-7 3 0-1,-6 6 0-15,-2 0 0 16,-4 3 0 0,-3 1-32-16,-2 0 32 15,1 3 8-15,-6-1 40 0,-2 0-40 16,-1-1 48-16,-3 2-48 0,-3-1 8 15,1-2 40 1,-1 1-40-16,3 1 112 0,-5-4-56 0,5-1 40 16,-4 0-40-16,2-2 72 15,2 0 8-15,-3 0-40 16,6-2-16-16,-1 0-80 0,0 0-8 31,3-3 8-31,-1 4 24 0,1 0-40 31,-1 2-8-31,1 0 0 0,0 4-8 0,1-2 8 16,-3 1-8-16,4 1 8 0,-2 0 8 15,-4 1 8-15,-2 3 8 32,-2-2-8-32,-4-1 0 0,1 2 48 15,4-1-48-15,-1-2 0 16,2 1-8-16,-2-1 0 15,3 0 8-15,0 3-8 0,-5 0 16 16,3 0 40-16,2 0 16 16,2 0-64-1,3 0 48-15,-3 0-48 0,-1-2 0 16,1-2 0-16,-3 0 8 15,5 0-8-15,-3-3 0 16,5 0 8-16,-4 0 8 0,3 0-16 16,0 0 0-1,-4 2-8-15,1 1 8 16,1-1-8-16,-6 2 0 0,2 1 0 31,-3-1 8-15,-2 2-8-16,1-1 0 0,2-3 0 15,0 2 8-15,3-4-8 0,2 0 0 16,1 0 0-16,-1 1 0 15,-1 0 0-15,-2 4 0 0,-6 0-8 16,-2 5 0-16,-7 0 8 16,-2 1-8-16,0 2 8 15,1 0 0-15,2-2 0 0,-1 2 0 31,0-2 0-31,3 0 0 0,-3 0 0 16,0 3 0-16,0-4 0 16,-2 3 0-16,-4 0-8 15,1 2 8-15,-5 0-80 0,2 0-40 16,-5 0 8-1,0-2 48 1,0 2 56-16,3 0 0 0,-1 0 8 0,-2 0-8 16,0 0 8-16,0 0 0 15,0 0 0-15,0 0 0 16,0 0 8-16,0 0 64 15,0 0-24-15,0 0 32 0,0 0-80 16,0 0-128-16,0 0-680 16,-17 30-785-1,-7 0-2984-15,0 4-4152 0</inkml:trace>
  <inkml:trace contextRef="#ctx0" brushRef="#br0" timeOffset="69300">4923 13143 3624 0,'0'0'1441'0,"0"0"-577"0,0 0 96 16,0 0 104-1,0 0-80-15,0 0-415 16,0 0-305-16,0 0-80 15,0 0 64-15,0 0 88 0,0 0 32 16,0 0-16-16,0 0 88 16,0 0 0-16,0 0-24 15,0 0-32-15,0 0-64 16,0 0-104-16,0 0-48 15,0 0-88-15,0 0-8 16,0 0-64 0,0 0 56-16,0 0 0 0,0 0-48 0,0 0 40 15,0 0 1 1,0 0-57-16,0 0-225 15,0 11-759-15,0 12-1328 16,0 3-4354-16</inkml:trace>
  <inkml:trace contextRef="#ctx0" brushRef="#br0" timeOffset="72711">2247 13915 4697 0,'0'0'1480'16,"0"0"-80"-16,0 0 192 16,0 0-71-16,0-13-409 0,0 11-320 15,0 0-104 1,-6-2-128-16,1 0-31 15,-6 1-25-15,-2-1-40 16,-2 0 8-16,-2 2-64 0,0 2-152 16,1 0 112-1,3 0-40-15,2 10-328 16,1 16-32-16,6 16-184 0,4 16-40 15,0 14 184-15,1 4 64 16,17-2 0-16,1-8-88 16,2-10 96-16,-3-11 8 0,1-11-8 31,-7-13-8-31,1-4 8 15,-2-7-152-15,-1-8-224 0,3-2-352 16,1 0-80-16,-1-12 191 16,2-14 65-16,1-10 8 0,-5-4 40 15,0-3 160-15,-4 7 16 31,-2 8 144-31,1 11 112 0,-1 8-32 16,3 9-24-16,5 0-56 16,5 17 184-16,3 9 120 15,1 2 56-15,-2 2 56 0,-1-7-104 16,-3-4-40-16,-5-8-40 31,1-4-48-31,-7-5-16 0,-2-2 16 0,0 0 64 16,-3-22 176-1,0-10 208-15,0-8-208 0,-5-9-160 16,-9 1 0-16,-2 2-80 0,1 10-96 15,4 10 16 1,3 12 80 0,4 10 48-16,1 4 128 0,2 0 104 15,1 0-232-15,0 0-48 0,0 0-72 16,0 0 0-16,0 2 0 15,0 4 8-15,0 6 16 0,0 6 40 32,13 6-48-32,4 4 48 15,1 0 0-15,1 2-40 0,2-4 40 16,-1-5-176-16,-4-6-40 15,-2-7 56-15,-5-1-80 0,-3-7 112 16,-3 0-72-16,2 0 64 31,0-19 88-31,-3-5 56 0,2-4 0 16,-4-4-8-16,0-4-72 15,0 2 80-15,0 2-16 16,0 4 8-16,0 6 8 16,0 8 0-16,0 8 0 0,0 6 0 31,4 0 0-31,4 0-160 0,3 16 160 15,2 2 112-15,3 0-8 16,-3 0-96-16,-2-1 64 0,-1-8 8 16,-4-1-80-16,-2-4 0 0,1-4-8 15,-2 0-448 1,-2 0-112-1,1-10 144-15,1-12 168 0,-3-8-8 16,0-2-89-16,0-4 193 16,0 0 96-16,0 4 64 15,-3 4 56-15,3 9 232 0,0 9 65 0,0 7-89 31,0 3-112-31,0 0-88 16,11 0 104-16,5 11 40 0,-4 8 32 16,-1 0 64-16,2 2-152 15,-2-1-40-15,-3-5-32 16,0-4-80-16,-4-5 0 0,-1-4-264 31,-3-2 8-31,3 0 8 0,-3 0-144 16,0-15-144-16,3-6 320 15,-3-5 7-15,0 0-255 16,2 1 232-16,-2 6 232 0,0 6 0 15,0 7 448-15,0 4 329 32,0 2-57-32,0 0-112 15,0 2-424-15,0 15-184 0,0 0-48 16,0 6 48-16,6-6-56 15,6-2-200-15,-1-6-288 0,2-5 112 16,3 0 16-16,2-4 151 16,0 0 121-1,3 0 40 1,-4 0 96-16,3 0 8 0,-7 0 0 0,1 0-8 15,-4 9-40-15,-2 8 48 16,-8 6 440-16,0 7-175 0,0 4-265 16,-3 4-329-1,-5-10-919-15,-2-10-3145 16</inkml:trace>
  <inkml:trace contextRef="#ctx0" brushRef="#br0" timeOffset="73060">3128 13926 2832 0,'0'0'1120'0,"0"0"289"0,0 0-281 0,0 0-480 0,0 0-408 15,0 0-240-15,9-96-168 16,-9 76-264-16,-5 2 112 31,-4 4 96-31,-3 4 224 0,1 6 160 16,1 4 520-16,4 0 296 15,3 19-656-15,3 8-248 0,0 5 120 16,0 3 184-16,0-1-144 31,11-6 57-31,4-3-105 0,-3-4-24 16,0-5-56-16,-4-4-8 0,2-3-88 15,-4-2 40-15,0-3-48 31,-4 0 0-31,3-4-392 0,0 0-753 0,0-8-711 16,1-10-289 0,-4-3-2415-16</inkml:trace>
  <inkml:trace contextRef="#ctx0" brushRef="#br0" timeOffset="73922">2446 14791 4016 0,'0'0'2945'15,"0"0"-1129"-15,0 0 113 32,0 0-193-32,0 0-360 15,0 0-623-15,0 0-753 0,-18 44-48 16,28-2-24-16,13 12-32 15,4 7 104-15,7-1 0 0,0-9-104 16,1-6 96-16,-4-11 0 16,-3-10-48-1,-6-10 0-15,-4-8-41 16,-2-6 89-16,-6 0 8 0,1-20 41 31,-4-16 151-31,-3-14-32 0,-4-9-56 0,0-7-32 0,-13-2 80 16,-14 4 48-1,-4 10 0-15,-3 11 0 16,4 14-24-16,1 15-24 16,6 12-152-16,7 2-152 0,3 13-600 15,5 19-641 1,8 21-583-16,0-7-953 0,0-8-3120 15</inkml:trace>
  <inkml:trace contextRef="#ctx0" brushRef="#br0" timeOffset="74314">2826 14919 1528 0,'0'0'1776'0,"0"0"-760"16,0 0 185-16,0 0 239 15,0 0-376-15,0 0-528 16,79 107-264-16,-70-77-96 16,-2-4-24-1,-2-5-80-15,-4-6-16 0,-1-5 17 16,0-7 199-16,0-3 144 0,0 0 72 15,-8 0-128-15,-1-15-360 16,0-11-32 0,5-8-72-1,4-4 24-15,0-1 8 0,0 3 0 16,1 8 64-16,14 8-48 15,-2 8 48-15,4 6-64 0,0 6-16 0,0 0 72 16,3 17 8-16,-4 6-248 16,3 11-417-16,-1-4-1503 15,-8-8-3177-15</inkml:trace>
  <inkml:trace contextRef="#ctx0" brushRef="#br0" timeOffset="74515">3132 14849 2832 0,'0'0'1913'16,"0"0"-169"-16,0 0-240 0,0 0-544 16,0 0-207-16,0 0-473 15,68-64-136-15,-58 56-144 16,0 0-512-16,-2-6-721 0,1 2-1303 31,-9 1-3305-31</inkml:trace>
  <inkml:trace contextRef="#ctx0" brushRef="#br0" timeOffset="74949">3145 14410 1424 0,'0'0'2816'0,"0"0"-1655"0,0 0 127 15,29 108 256-15,-11-62-335 0,0 7-425 16,0-4-240-16,-1 0-144 0,0-5-88 31,-1-7-72-31,-3-7-8 16,-2-5-112-16,-1-7 8 0,-2-4-32 15,-2-5-96-15,1-4 0 16,-3-3 8-16,3-2-8 0,-1 0-304 31,4-14 0-31,-3-10-56 16,-3-6 24-16,1-5-48 0,-2 5 40 15,1 5 240-15,-3 5 48 16,1 10 56 0,3 3 0-16,-5 7 152 0,3 0 32 0,-1 0 16 31,4 0-88-31,1 9 88 15,-1 3 32-15,4 4 0 0,-5 0-136 16,-2 0-96-16,0-4-144 16,-3-6-304-16,0-3-392 15,0-3-153-15,0 0-527 0,-10-13-1008 16,-3-11-113-1,2-1 234-15</inkml:trace>
  <inkml:trace contextRef="#ctx0" brushRef="#br0" timeOffset="75513">3360 14516 488 0,'0'0'1568'16,"0"0"-48"-16,0 0 33 15,0 0-241-15,0 0-336 16,0 0-344-16,0 0 176 16,0 0-135-16,87 56-209 0,-69-22-80 15,-3 0-184-15,-1-2-80 16,-3-6-112-16,1-5-16 15,-6-8 8 1,-4-4-368-16,3-7-72 16,-5-2-177-16,0 0 25 0,0 0 96 15,1-9-336-15,4-4-104 16,0-6 288-16,3 2 120 15,2 0 120-15,-2 4 280 0,3 0 128 32,0 1 232-32,-4 3 72 15,3 0 112-15,-2 1-176 0,-2 0-112 16,-1 3-40-16,1-6 8 15,-2 3-40-15,-3-2 0 16,-1-2-8-16,0 0 280 0,0 0 96 31,0 2-32-31,-9 0 152 16,-1 2 0-1,-1 2 72-15,1 5-223 0,5 1 71 16,3 0 128-16,-4 0-248 16,6 9-224-16,0 7-120 15,0 4-48-15,0 1 40 0,0 0-72 16,6 1 80-16,6-1 0 15,-4-4 48-15,3 2 24 0,4-6-72 16,1 0-16-16,0-4 16 0,5-1-8 16,-2-1 8-16,-1-3 0 15,0-4 16 1,-4 0 96-16,-1 0-24 15,-1-7-88-15,-4-6-744 16,-2-4-4145-16</inkml:trace>
  <inkml:trace contextRef="#ctx0" brushRef="#br0" timeOffset="76328">3694 13926 3608 0,'0'0'1593'31,"0"0"-265"-31,0 0 360 15,0 0-239-15,0 0-521 16,0 0-352-16,0-4-184 0,0 4-120 16,0-3-16-16,0-3-48 15,0-9-72-15,12-11 16 0,7-12 200 16,9-13-72-1,2-14-72-15,6-9-104 16,6-7-8-16,-4 0-48 16,8 0-48-16,-8 3 96 0,4 7-32 15,-8 13-64-15,-9 13 0 16,-4 13 0-16,-8 11 64 15,-7 11 0-15,-1 5-56 16,-5 5 265-16,0 0 15 16,0 0-96-16,0 0-64 15,0 0-80-15,0 0 16 0,0 0-16 16,0 0-32-16,0 0-8 15,0 0 56 1,0 0-64-16,0 0 16 16,0 0-16-1,0 0-248-15,0 15-657 0,-13 2-1111 0,-5 2-5506 16</inkml:trace>
  <inkml:trace contextRef="#ctx0" brushRef="#br0" timeOffset="77560">3969 14075 1928 0,'0'0'1872'0,"0"0"-303"16,0 0-57-16,0 0-240 0,0 0-416 15,-3-2-239-15,3 2-105 16,0 0-40-1,0 0-112-15,0 0-168 16,11 0-184-16,13 0 136 0,12 0 160 16,6 0 120-1,3 0 0-15,3 0-88 0,4 4-152 0,1 2 40 16,1 2-40-16,2 0 64 31,-1 2-48-31,0 0-40 0,-7-2 97 16,-4 0-105-16,-7 0 24 15,-9 1-8 1,-9-5 120-16,-6-1-8 0,-8-1-64 0,-2-2-32 15,-3 2-184-15,0-2-384 32,0 0-1153-32,-6 0-1159 0,-2 0-7010 15</inkml:trace>
  <inkml:trace contextRef="#ctx0" brushRef="#br0" timeOffset="78200">5196 13512 7177 0,'0'0'2641'0,"0"0"-2065"0,0 0 160 0,0 0 248 16,0 0 56-16,23 120-87 15,-9-66-305 1,4 4-336 0,-2-6-112-16,0-6-96 0,-3-7-96 15,-1-11-8-15,-6-11 48 16,-1-4-40-16,-5-7 96 0,0-4 104 15,0-2 72-15,0 0-280 0,-8 0-464 32,-11-25-1361-32,2 1-807 31,3-2-3785-31</inkml:trace>
  <inkml:trace contextRef="#ctx0" brushRef="#br0" timeOffset="78533">5135 13461 5737 0,'0'0'1408'31,"0"0"-1200"-31,0 0 696 0,0 0 225 15,0 0-281-15,0 0-304 16,121-34-112-16,-90 30-128 16,-9 2-40-16,1 2-56 0,-4 0-24 15,-3 2-56-15,-4 12 176 16,-6 4 200-1,-4 7 128-15,-2 3-111 0,0 2-121 16,-3 0-152-16,-10-3-168 16,-2-4-80-1,4-9-224-15,0-6-745 0,-2-8-687 0,3 0-736 16,5-6-2441-16</inkml:trace>
  <inkml:trace contextRef="#ctx0" brushRef="#br0" timeOffset="78810">5484 13275 4945 0,'0'0'2560'0,"0"0"-1920"15,0 0 88-15,0 0 497 16,0 0-281-16,24 124-528 0,-11-79-232 31,3 0-176-31,2-1 56 16,0-3-56-16,-1-3-8 0,1-6 0 15,-5 0 8-15,-2-4 88 16,-1-2 216-16,-2-3-32 15,-5-6-152-15,-3 0-128 0,0-10-96 16,0-7-776-16,0 0-1465 31,0 0-3584-31</inkml:trace>
  <inkml:trace contextRef="#ctx0" brushRef="#br0" timeOffset="79109">5521 13301 3744 0,'0'0'2089'0,"0"0"-1745"16,0 0 152-16,0 0 360 0,0 0-72 31,0 0-216-31,0 0-240 15,121 10-15-15,-102 0-57 0,-7 2 208 16,-1 7 264-16,0 2-64 16,-3 3-168-16,-8 4 72 0,4 2-272 15,-4 1-160-15,0-3-40 31,0-4 8-15,0-1-104-16,-7-4-360 0,-11-8-864 0,2-4-1160 16,0-5-3002-16</inkml:trace>
  <inkml:trace contextRef="#ctx0" brushRef="#br0" timeOffset="79401">5700 13279 6057 0,'0'0'2992'0,"0"0"-2271"15,0 0-193 1,0 0 104-16,0 0-320 0,60-10 392 15,-29-7-16-15,4-2-160 0,-1-3-120 16,0-3-200-16,-2 3-80 0,-3 5-128 16,-4-2-120-1,-4 6-448-15,-4 5-376 16,-5-1-544-1,-11 5-457-15,1 2-695 0,-2 2-1641 16</inkml:trace>
  <inkml:trace contextRef="#ctx0" brushRef="#br0" timeOffset="79615">5947 13152 3608 0,'0'0'2369'0,"0"0"-1433"16,0 0 912-16,7 109-135 31,4-57-433-31,4 4-472 0,1 2-232 15,1 1-288-15,0-7-8 16,0-6-184-16,-2-9-24 16,1-8-72-1,-5-7-8-15,-9-7-608 0,-2-6-1104 0,0-7-4545 0</inkml:trace>
  <inkml:trace contextRef="#ctx0" brushRef="#br0" timeOffset="80928">7664 11510 4216 0,'0'0'2217'0,"0"0"-1145"16,0 0-40-16,0 0-127 15,0 0 7-15,55 146-368 0,-36-97-136 16,-1-3-144-16,1-4-136 15,1-6-64 1,-7-6-8-16,0-6-56 16,-7-6 72-16,-1-2-72 0,-5-8-368 15,0-4-1072-15,-5-4-2577 16</inkml:trace>
  <inkml:trace contextRef="#ctx0" brushRef="#br0" timeOffset="81216">7661 11374 3440 0,'0'0'1553'0,"0"0"-409"16,0 0 488-16,0 0-648 15,0 0-143-15,114-14-377 16,-93 14-208-16,2 6 0 0,-5 5 24 31,1 4-40-31,-8 2 40 0,-3 6-48 16,-8 3 64-16,0 4-128 0,0 6-120 15,-12 0-48-15,-6-2-672 16,-8-6-1232-16,3-7-1081 16,6-14-3184-16</inkml:trace>
  <inkml:trace contextRef="#ctx0" brushRef="#br0" timeOffset="81475">7861 11396 2864 0,'0'0'2601'15,"0"0"-1529"-15,0 0 176 16,0 0 232-16,0 0-351 16,71 136-449-16,-47-78-400 0,2 2-72 15,-3 0-200-15,4-1 48 0,-4-5 0 31,-4-10-56-31,-1-7 0 16,-4-12-400-16,-7-9-536 0,-7-16-513 16,0 0-367-16,0-7-1249 0</inkml:trace>
  <inkml:trace contextRef="#ctx0" brushRef="#br0" timeOffset="81734">7909 11330 16 0,'0'0'4705'16,"0"0"-3417"0,0 0 128-16,0 0-160 15,0 0-223-15,0 0-393 0,0 0-248 16,134-8-32-16,-114 22-24 15,-4 6-24-15,-5 3 232 16,-3 7 32-16,-4 5-80 0,-4 1-24 16,0 4-336-1,0-4-39-15,-5-2-97 16,-7-6-761-16,1-11-471 0,0-11-920 15,-1-6-2625-15</inkml:trace>
  <inkml:trace contextRef="#ctx0" brushRef="#br0" timeOffset="82042">8068 11300 2904 0,'0'0'2553'0,"0"0"-1129"16,0 0-24-16,0 0-336 15,0 0-223-15,0 0-65 0,0 0-144 16,95-28-224-1,-66 16 16-15,0-1-208 16,0 2-32-16,-1 0-112 0,-3 1-72 16,-7 3-320-16,0-1-592 15,0 1-664 1,-7 3-1409-1,-3 2-2016-15</inkml:trace>
  <inkml:trace contextRef="#ctx0" brushRef="#br0" timeOffset="82235">8292 11249 1768 0,'0'0'2424'16,"0"0"-967"-16,0 0 239 16,0 0-288-16,15 143-551 0,-1-99-393 15,2 4 0-15,0 3-240 16,2-6-88-16,-5-1-80 15,3-3-48-15,-4-7-8 0,-6 8-328 16,-3-8-1001-16,-3-8-4368 0</inkml:trace>
  <inkml:trace contextRef="#ctx0" brushRef="#br0" timeOffset="85179">5644 10850 488 0,'0'0'912'0,"0"0"272"16,0 0-280-16,0 0-200 15,1 4-119-15,-1-4-105 0,0 0-136 16,0 0-32-16,0 0-24 15,0 0 0-15,0 0 56 16,0 0 40 0,0 0 184-16,0 0-96 0,0 0-160 15,5 5-136-15,-2 1-168 16,5 3 80-1,0 1-24-15,1 5-64 0,2 5-248 0,-3-2-1368 0,-2-2-4001 16</inkml:trace>
  <inkml:trace contextRef="#ctx0" brushRef="#br0" timeOffset="143845">13560 9551 3608 0,'0'0'2121'0,"0"0"-1393"0,0 0 352 16,0 0 272-16,0 0-303 15,0 0-377-15,0 0-248 16,5 0-240 0,1-4-96-16,6-12 0 15,2-6 0-15,4-6-16 0,1-4-72 16,-1-2 16-16,0 0 56 15,-5-1-72-15,0 6-48 0,-2 1-16 16,-5 3-64 0,1 7 32-16,-2 6 72 15,-5 5 24-15,0 2 0 16,0 5 56-16,0 0 56 0,0 0 216 15,0 0 104-15,0 0-48 16,0 0-104-16,0 3-168 0,0 8-104 16,0 10-8-16,-5 4 0 31,3 7 0-16,-3 7-8-15,5-1-80 0,0 0 88 0,0-4 104 16,-4-4-104-16,2-4 0 16,2-2 0-16,-2-3 8 0,-1-4 0 15,0 2-8-15,-2-6 0 31,0 2 56-31,-1-4-48 16,-1 1 56-16,1-3-56 0,-4-2 48 16,4-1-48-16,1 0 56 15,0-4-64-15,3 0 8 0,1 0 72 0,1-2-72 16,0 0-8-1,0 0-16 1,0 0-88-16,0 0-24 0,0 0-48 16,0 0-40-16,3 0-16 15,8 0 144-15,5 0 40 16,2-4 48-16,0-2 8 0,1 0 0 15,2 1 16 1,-1 1-16-16,-2 0 40 16,-2-1-48-16,-3 1 0 0,-4 2 0 15,-1 2 0 1,-3-2 0-16,0 2 0 0,-5 0 16 15,2 0 48-15,-2 0 48 0,0 0 144 32,0 0 88-32,0-2-64 0,0 2-112 15,0-2-168-15,-4 2-200 16,-7 0-1664-16,-5 0-7770 0</inkml:trace>
  <inkml:trace contextRef="#ctx0" brushRef="#br0" timeOffset="144806">13623 10016 4080 0,'0'0'2393'15,"0"0"-625"-15,0 0-31 0,0 0-681 16,0 0-808-16,0 0-240 16,0 0 40-1,42 0 192 1,-23 0-16-16,2 0-24 0,-1 0 40 15,-9 4-64-15,0 3-48 0,-3 1-32 16,-3 3-40-16,2 8 24 0,-7 3 64 31,0 5 40-31,0 3-96 16,-7 2 32-1,-6-2-64-15,-4 0-48 0,-4-3 56 0,0-3-56 16,-2-6 112-16,5-2-40 0,4-6 80 16,4-4 97-16,2-2 159 31,5-2-72-31,3-2-240 15,0 0-104-15,0 0-160 0,0 0-144 16,1 0 40-16,15 0 176 16,2-4 32-16,2-1 56 0,2-2 8 15,2 1 0-15,-6 0 8 31,6 0-8-31,-6 0 0 16,0 2-8-16,1 0-8 0,-6 2 8 16,-1 0 8-16,-6 0 0 15,-4 2 0-15,1 0 56 0,-3 0 224 0,0 0 176 16,0 0 88-1,0 0-192-15,0 0-360 16,0 0-616 0,0 0-2017-16,0 0-8145 0</inkml:trace>
  <inkml:trace contextRef="#ctx0" brushRef="#br0" timeOffset="144990">13948 10391 536 0,'0'0'9114'0,"0"0"-7130"16,0 0-1184-16,0 0-344 0,0 0-456 31,0 0-1640-31,0 32-3609 16</inkml:trace>
  <inkml:trace contextRef="#ctx0" brushRef="#br0" timeOffset="145790">13701 10668 3264 0,'0'0'1465'16,"0"0"-617"-16,0 0 48 31,0 0 400-31,0 0-648 16,0 0-280-1,0 0-104-15,111 18-120 0,-98-6-16 0,-3 0-71 16,-4 2 159-16,-6 2 248 15,0 2 224-15,0 4-176 0,-5 1-256 32,-11-2-96-32,-2-1-56 15,-3-1-104-15,-5-6-224 0,2 0 48 0,2-5-88 16,2-4-24-16,7-2 88 15,4 0 200-15,7-2-56 16,2 0 48-16,0 0-120 0,0 0-56 16,5 0 136-1,9 0 48 1,7 0 208-16,0-2 72 0,5-2-128 15,0 2 8 1,-3 2-8-16,-1 0-96 0,-2 0-48 0,-4 0 8 16,-5 0-8-1,-3 6 136-15,-3-1-56 16,-5 3 424-16,0 1 208 15,0 3 224-15,0 4-39 0,-16 2-449 16,0 2-280 0,-7 0-176-16,1-2-152 0,-1-4-304 0,0-2-449 15,4-4-407-15,-2-4-688 31,6-2-1193-31,4-2-1888 0</inkml:trace>
  <inkml:trace contextRef="#ctx0" brushRef="#br0" timeOffset="146283">13982 11051 7297 0,'0'0'3049'31,"0"0"-1081"-15,0 0 577-16,0 0-641 0,0 0-856 0,0 0-720 15,0 0-328-15,0 0-320 16,0 0-1320-16,-4 2-1241 16,-2 6-4288-16</inkml:trace>
  <inkml:trace contextRef="#ctx0" brushRef="#br0" timeOffset="147068">13785 11450 5337 0,'0'0'2448'0,"0"0"-1024"16,0 0-23-1,0 0-561 1,0 0-480-16,0 0-208 0,-25 110 24 15,17-71-96 1,-1 1 8 0,2-6-72-16,-4-2-8 0,3-6 0 15,-2-4 96-15,2-6 8 0,0-2 216 16,5-4 152-16,-1-6 88 15,3 0-95-15,1-4-241 16,0 0-80-16,0 0-152 0,0 0-48 16,0 0-80-16,5 0-8 0,9 0 136 15,9 0 248 1,1-10 64-1,5-4-8-15,3 0-104 16,-1-3-96-16,0 2-56 0,-2 0-32 16,-2 4-8-16,-6 1-8 15,-3 1 48-15,0 5-48 0,-7 0-8 31,-6 4-192-31,-2 0-288 16,-3 0-424-16,0 0-121 16,0 0-207-16,-11 0-1313 0,-5 4-4176 0</inkml:trace>
  <inkml:trace contextRef="#ctx0" brushRef="#br0" timeOffset="147367">13867 11562 4384 0,'0'0'3937'0,"0"0"-2568"15,0 0 263-15,0 0-560 16,0 0-728-16,0 0-224 0,-5 94-8 15,5-53-104-15,0-1 120 16,0-4-72 0,0-2 48-16,0-6 72 15,0-2-80-15,0-4-88 16,0-4 96-16,0-2-104 0,0-2 0 15,0 0-552-15,0 4-608 16,-3-3-1024-16,0-6-2625 0</inkml:trace>
  <inkml:trace contextRef="#ctx0" brushRef="#br0" timeOffset="147608">14030 11917 1424 0,'0'0'4137'0,"0"0"-2833"0,0 0 416 15,0 0 41-15,0 0-473 0,0 0-472 16,0 0-256-1,0 0-328-15,0 0-232 16,0 2-232-16,0 6-2168 16,0-2-6610-16</inkml:trace>
  <inkml:trace contextRef="#ctx0" brushRef="#br0" timeOffset="151126">14028 9707 3576 0,'0'0'3217'15,"0"0"-1465"1,0 0-175-1,0 0-113-15,0 0-512 0,0 2-600 16,0-2-352-16,0 0-392 0,0 0-1520 16,0 0-5962-16</inkml:trace>
  <inkml:trace contextRef="#ctx0" brushRef="#br0" timeOffset="152353">14577 9238 3912 0,'0'0'2321'0,"0"0"-321"16,0 0-71-16,0 0-593 0,0 0-512 16,0 0-344-16,-59-54-120 15,46 48 24 1,0 6 64-16,-3 0-55 15,0 17-393-15,1 17-176 0,-3 15 64 16,4 13 64-16,4 6-33 16,8 3 81-16,2-9-104 0,0-7-72 15,0-12 168-15,12-9-96 16,-1-7 24-1,0-9 0-15,2-8 64 16,2-3-56-16,-1-5 72 0,2-2 0 16,4 0 0-1,2-5 8-15,1-20-8 0,-4-5-328 0,4-30-848 31,-4 7-1721-31,-7 2-5160 16</inkml:trace>
  <inkml:trace contextRef="#ctx0" brushRef="#br0" timeOffset="152787">14674 9222 72 0,'0'0'4833'0,"0"0"-3617"16,0 0-280-16,0 0 520 0,0 0-359 15,0 0-401-15,5 141 16 16,0-98-224-16,-3 4-104 31,-2 3-192-31,0-2 16 0,0-1-88 0,0-6-56 16,0-3-56-16,0-6 32 15,0-6-16-15,0-5-24 16,0-11 0-16,0-5-128 16,0-3-88-16,0-2-136 15,0 0-112 1,0-17 32-16,1-9 240 0,11-6 16 15,1-2-88-15,3 0 96 0,1 7 80 32,-5 5 8-32,1 8 72 31,-2 6-56-31,0 6 64 0,-3 2 48 0,2 0 64 0,-2 9 56 15,3 8 168 1,-6 3-96-16,0 5-240 16,-3 0-32-16,1-1-968 15,2-5-1577-15,-4-8-2896 0</inkml:trace>
  <inkml:trace contextRef="#ctx0" brushRef="#br0" timeOffset="152967">14921 9591 2776 0,'0'0'2017'0,"0"0"-897"31,0 0 624-31,0 0-400 16,0 0-511-16,0 0-137 0,0 0-424 16,23 101-184-16,-21-90-88 15,1-1 0-15,-3-3-616 0,0-7-393 16,0 0-583-16,0-9-2817 0</inkml:trace>
  <inkml:trace contextRef="#ctx0" brushRef="#br0" timeOffset="153363">14938 9423 2560 0,'0'0'1680'16,"0"0"-367"0,0 0 223-16,0 0-208 15,0 0-199-15,0 0-377 0,0 0-112 16,0 0-272-16,79 118-64 15,-74-93-112-15,-2-6-104 16,0-3-80-16,-3-4 88 0,3-6-40 31,-3-2-56-31,2-4-72 0,1 0-224 16,0-10-48-16,5-7 56 15,-3-6 32-15,5 3-80 16,1 0 56-16,2 4 128 0,2 2 72 31,-2 6 80-31,0 4 48 16,-1 4 64-16,0 0 216 0,-6 0-32 15,4 14 32-15,-4 4-48 16,2 0-24 0,-3 0-168-16,2-4-24 0,-4-2-64 0,0-3 0 15,2-5 0 1,-5-2 0-1,0-2-192-15,0 0-536 0,0-15-913 0,0-1-2912 16</inkml:trace>
  <inkml:trace contextRef="#ctx0" brushRef="#br0" timeOffset="153801">15366 9432 408 0,'0'0'3160'16,"0"0"-1719"-16,0 0-345 15,0 0-120-15,0 0-528 16,0 0-88-1,14 4-224-15,-9-2-16 16,1-2-16-16,2 0 272 0,-4 0 0 16,1-2-112-16,-2-5-23 15,2-5-73-15,-5-1-56 16,0 2-40-16,0-3 8 0,0 1-8 15,-5 4-72 1,-5-2 8 0,0 7-8-16,-1 2-88 0,0 2 88 15,-2 0 8-15,2 15 96 16,4 4-56-16,-3 4 56 15,4 3 0-15,4 0 24 0,1 0 104 32,1-4-24-32,0-2-48 15,0-2-64-15,0-4-96 0,1-4 80 0,7-2-80 16,2-2 8-16,-2-2 0 15,2-4 96-15,0 0-104 16,-1 0-184-16,7-6-656 0,-6-10-1105 16,0 0-3184-16</inkml:trace>
  <inkml:trace contextRef="#ctx0" brushRef="#br0" timeOffset="154099">15366 9432 3424 0,'135'-105'2449'0,"-135"105"-489"15,0 5-247-15,-5 12-881 0,-1 4-304 16,3 6-288-16,1-3-144 16,2-2-96-16,0-2 0 0,0-6-72 15,5-4 16-15,1-4-40 31,4-2-8-31,-2-1 0 16,-1 0-8 0,2-3-112-16,-2 2 96 0,1-2 48 0,-2 2 0 15,-1 0-16-15,-2-2 48 0,-3 2 48 31,0 2 0-31,0 2 56 16,0 4 48-16,-8 4-104 16,-11 7-456-16,1-4-1033 0,2-4-3128 15</inkml:trace>
  <inkml:trace contextRef="#ctx0" brushRef="#br0" timeOffset="154549">15616 9457 1200 0,'0'0'1424'16,"0"0"-56"-16,0 0-167 0,0 0-249 15,0 0-328-15,0 0-336 16,77-6-184-16,-67 2-16 0,0 0-16 15,-4-1 8 1,-1-1-8-16,-3 1-24 0,-2-3-48 0,0-3-8 31,0 1-112-31,0 3-64 16,0-1-56-16,-7 1-40 0,-4 3-32 15,0 2 152-15,-2 2 112 16,0 0 48-16,-2 0 264 31,4 0-32-31,3 6 136 0,1 7 328 16,3 2-48-16,2 4-184 15,-1 3-80-15,3-1-71 0,0 2-177 16,0-1-80-16,0-2-8 16,9-2-40-16,4-3-8 0,-1-4 0 15,4-3 8 1,-3-4 0-16,1-2-8 15,2-2-48-15,1 0-136 16,7-14-265-16,-5-8-839 0,-4 0-1760 16</inkml:trace>
  <inkml:trace contextRef="#ctx0" brushRef="#br0" timeOffset="155862">16129 9257 6057 0,'0'0'2504'0,"0"0"-743"16,0 0-41-16,0 0-640 16,0 0-424-16,0 0-391 15,0 0-265-15,0 0-65 0,-61 0-87 16,61 13 32-16,0 6-32 15,8 2-32-15,7 3-24 16,6 1 8-16,1-1-32 16,-1-1 0-16,2-2 32 31,1-3-104-31,-5-2 40 15,-4-2 56-15,1-2 136 0,-8-2 0 16,-1 2 24-16,-4 0-8 31,-3 2-80-31,0 2-136 0,0-1-280 0,-10 0-224 0,-6-2-1 16,-3-4-103-16,-4-1-112 0,4-6 456 15,-2 0 536-15,8-2 288 16,1 0 208-16,6 0-56 31,6-12-120-31,0-8-320 16,0-4 0-16,13-4-8 0,8-5-72 15,5 1 80-15,-4 2 0 0,1 5 0 16,0 7 80-16,-4 6 40 16,0 10-120-16,-4 2 8 15,1 0 176 1,-3 19 40-16,0 10 136 0,-2 3 8 15,2 0-368 1,2-2-32-16,1-4-224 0,0-7-256 0,2-10-160 16,-7-5 200-16,0-4 160 15,-1 0 32 1,-4-12 280-1,-2-8 0-15,-1-2 120 0,-3-3 88 0,0 2 208 32,0-1-16-32,-11 3 80 0,-9 2-144 0,-2 3-192 15,-4 6-144-15,-2 8-64 0,1 2-288 16,9 2-816-16,0 11-616 15,12 2-1337-15</inkml:trace>
  <inkml:trace contextRef="#ctx0" brushRef="#br0" timeOffset="156151">16716 9287 5353 0,'0'0'2960'16,"0"0"-815"-16,0 0-113 0,0 0-752 31,0 0-599-31,0 0-441 0,-18 23-240 16,8 1 0-16,2 7-64 0,-3 1 64 15,-4 2 8-15,1-2-8 16,-2-2-120-16,3-4-32 16,-2-8-241-16,7-4-191 15,-8-10-432 1,9-4-736-16,-1 0-2321 15</inkml:trace>
  <inkml:trace contextRef="#ctx0" brushRef="#br0" timeOffset="156413">16523 9295 3264 0,'0'0'1376'31,"0"0"-303"-31,0 0 47 0,0 0-344 15,0 0-296-15,0 0-272 16,0 0-120-16,55 43-8 0,-40-43 264 16,-7-2-104-16,-2-7 64 15,-2-4 89-15,-4 3 167 31,0 1-16-31,0 1-416 0,-4091 1-128 16,8148 5-1192-16,-4069 2-2881 0</inkml:trace>
  <inkml:trace contextRef="#ctx0" brushRef="#br0" timeOffset="156799">16819 9603 1400 0,'0'0'1288'0,"0"0"-152"0,0 0-63 15,0 0-233-15,0 0-616 32,0 0 272-32,0 0-152 0,37 12 0 15,-34-12-16-15,2-2-120 16,0-8-24-16,-5-2-32 15,0 0 64-15,0 0 216 0,-5 0-176 16,-11 0 273-16,-2 2-161 31,-1 2-136-31,0 2-168 0,-1 4-64 16,12 2-8-16,-3 0-80 15,6 2-753 1,5 20-351-16,0-4-616 0,0 0-2377 0</inkml:trace>
  <inkml:trace contextRef="#ctx0" brushRef="#br0" timeOffset="158101">17452 9421 5433 0,'0'0'2080'0,"0"0"-1656"15,0 0 240-15,0 0 88 16,0 0-103-16,0 0-145 0,103 2-128 15,-83 6-184 1,-9-1 40-16,0 2 16 16,-3 3 88-16,-4 2-152 0,-4 6 216 15,0 4-16-15,0 4-120 16,-16 2-120-1,-2-2-144-15,0-5-40 0,0-4 40 0,5-6 40 16,0-5 8-16,5-5-24 16,5-1 56-1,0-2-80-15,3 0-64 16,0 0-272-16,5-2-504 15,11-14 264 1,3-5 112-16,4-4-80 0,1 1 136 0,-5 7 96 31,4 2 160-31,-7 11 56 0,0 4-16 16,-3 0 112-16,3 19 24 15,-3 2 232-15,5 3-96 32,-3-2-32-32,6-4-128 0,-4-5 0 15,3-8-208-15,-4-5 0 0,-3 0-64 16,0-7-41-16,-5-12 25 0,-5-5 176 15,-3-1 112-15,0-2 208 16,-8 3 208-16,-10 4-55 16,-4 4-361-16,-1 6-128 0,-3 10-241 15,5 0-1087 1,8 6-2633-1</inkml:trace>
  <inkml:trace contextRef="#ctx0" brushRef="#br0" timeOffset="158502">18092 9346 3808 0,'0'0'2345'15,"0"0"-409"1,0 0 265-16,0 0-641 0,0 0-528 15,0 0-400-15,-47 79-144 16,24-45-127-16,5 2-217 0,5-4-64 16,2-2-80-16,-2-6-112 15,7-4-521-15,1-8-231 16,0-4-160-16,3-8-728 0,-6 0-1097 15,4-8-4024-15</inkml:trace>
  <inkml:trace contextRef="#ctx0" brushRef="#br0" timeOffset="158734">17927 9413 3832 0,'0'0'1321'0,"0"0"-489"16,0 0 424-16,0 0-784 0,0 0-16 31,0 0 104-31,0 0-96 15,0 0-31-15,0 0-73 0,0 0 64 16,82-18 120-16,-82 10 72 16,0 2-336-16,0-1-232 0,0 3-48 15,-5 4-768-15,4 0-1097 31,-4 4-2415-31</inkml:trace>
  <inkml:trace contextRef="#ctx0" brushRef="#br0" timeOffset="158936">18161 9600 600 0,'0'0'1424'16,"0"0"168"-16,0 0 153 0,0 0-361 15,0 0-368-15,0 0-296 16,29-61 136-16,-29 49 49 0,0 4-49 15,-10 4-592 1,-3 4-264-16,1 0-312 16,-9 6-568-16,6 8-1209 15,2 0-2456-15</inkml:trace>
  <inkml:trace contextRef="#ctx0" brushRef="#br0" timeOffset="159266">18473 9242 4368 0,'0'0'1017'0,"0"0"-369"0,0 0 1112 16,0 0-360-16,0 0-511 15,0 0-73 1,5 119-320-16,-1-85-248 15,0-4-120-15,-1-2-48 0,2-2-72 16,-2-7 56-16,0 0-64 16,-3-7-112-16,0-6-872 0,0-4-1265 15,0-2-3016-15</inkml:trace>
  <inkml:trace contextRef="#ctx0" brushRef="#br0" timeOffset="159489">18469 9208 432 0,'0'0'5113'0,"0"0"-4585"0,0 0 712 0,0 0 32 15,0 0-455-15,0 0 103 0,115-2-584 16,-87 0-152-16,-3 0-184 31,-2 2-120-31,0 0-320 16,-7 0-1201-16,-8 4-1223 0,-8 6-1881 0</inkml:trace>
  <inkml:trace contextRef="#ctx0" brushRef="#br0" timeOffset="159720">18484 9483 4520 0,'0'0'2705'0,"0"0"-1417"15,0 0-47-15,0 0-441 0,0 0-416 16,0 0 408 0,0 0-176-1,71-4-248-15,-42-4-248 16,-1 2-40-16,-3 2-80 0,0 4-80 15,-8 0-712-15,-2 0-744 16,-9 0-161-16,-6 14-735 0,0 2-441 0,-16 0-391 16</inkml:trace>
  <inkml:trace contextRef="#ctx0" brushRef="#br0" timeOffset="159834">18612 9591 1480 0,'0'0'1496'0,"0"0"-48"0,0 0 337 16,0 0-697-1,0 0-544-15,-10 22 184 0,15-22-312 0,8 0-64 16,4 0-352-16,3-8-328 15,6-16-1120-15,-7 2-1192 0,0 2-1737 16</inkml:trace>
  <inkml:trace contextRef="#ctx0" brushRef="#br0" timeOffset="160589">18789 9466 1360 0,'0'0'3985'15,"0"0"-2313"-15,0 0-248 16,0 0-584-16,0 0-143 0,0 0-129 16,-18 113-160-16,14-87-232 15,4-3-168-15,0-12 0 0,0-3 48 16,0-6-56-16,0-2 56 15,0 0 120 1,0-4-64-16,0-13-112 16,0-8-112-16,4-7-96 0,8 0-96 15,-6 0 88-15,7 4 48 16,-2 6-16-16,1 6-48 15,-1 6-104-15,5 4 80 16,2 2-41 0,0 2-103-16,3 0-56 0,-2-2 0 15,-1-1-192-15,-5 1 208 0,-5-2 200 16,-3 1 240-16,-5 1 56 15,0 0 488-15,0 2 152 16,-7 2 8 0,-6 0-64-16,-3 6 73 31,0 11-505-31,5 6-16 0,1 1 256 0,4 2-96 0,2-2-288 15,4-4-48-15,0-4-16 16,0-6 0-16,12-6-184 0,1-4-96 16,4 0-136-16,3-12-40 31,1-12-113-16,-4-4-519-15,1-4-184 0,-2 2 40 0,-8 0 63 16,-4 5 681-16,-4 10 488 31,0 4 961-31,0 7 471 0,-4 4 336 0,-4 0-231 16,2 9-841-16,1 8-520 15,0 10-168-15,5 3 0 16,0 6 0-16,0 3-8 16,0 4 0-16,0 1 104 15,0-1-96 1,0-4-8-16,-3-3-72 0,-5-6 56 15,1-5-120-15,-5-8 56 0,-1-4 56 16,1-5 24-16,-1-6 56 0,-1-2 56 31,6 0 368-31,0-2 248 0,4-12 8 0,4-4-256 16,0-5-240-1,4-5-112-15,12-6-32 16,6-4-96-16,3-2-72 0,4-6-336 16,1-14-792-16,0 10-976 15,-9 9-3178 1</inkml:trace>
  <inkml:trace contextRef="#ctx0" brushRef="#br0" timeOffset="160912">19107 9252 5089 0,'0'0'2216'0,"0"0"-1488"15,0 0 144-15,0 0 409 0,0 0-129 32,0 133-504-32,4-95-160 15,2 0-232-15,-1-8-136 0,3-6-112 0,2-6-8 16,-2-8-88-16,1-6-344 15,3-4-272-15,-4 0-8 16,3-10 176 0,2-10 216-16,-2-2 112 0,1 0 112 15,-1 2 96 1,-5 5 16-16,-1 8 424 0,-3 5 312 15,-2 0 48-15,5 2-208 0,-5 0-216 16,0 0-144-16,0 7-176 16,0 10-32-16,0-2-24 15,0 2-488 1,0-2-736-16,0-2-841 15,0-9-2103-15</inkml:trace>
  <inkml:trace contextRef="#ctx0" brushRef="#br0" timeOffset="161216">19253 9304 2512 0,'0'0'2841'0,"0"0"-1297"16,0 0 8-16,0 0-375 15,0 0-689-15,8-2-160 16,-3 19 112-16,1 2-16 0,-3 2-96 15,2-4-120-15,2 2-160 16,-1-6-48-16,5-2-64 0,1-1-232 16,1-5-128-16,0 2 216 15,3-1 152-15,-3 0 40 0,0 0 16 16,-4 1 0-16,-2 4-8 15,-6 1 8 1,-1 6 8-16,0 4 512 16,-1 4-224-16,-12 2-296 15,-5-6 0-15,0-10-976 0,2-6-1017 16,3-6-2368-16</inkml:trace>
  <inkml:trace contextRef="#ctx0" brushRef="#br0" timeOffset="161565">19380 9225 3912 0,'0'0'3097'0,"0"0"-1873"16,0 0-208-16,0 0-247 15,0 0 303-15,0 0-392 16,0 0-80-16,0 0-168 0,71 130-104 15,-63-92-112-15,-1-4-88 16,-2-4-80-16,0-8 24 0,-5-6 0 16,3-8-16-16,-3-6 48 31,0-2-104-31,1 0-104 15,-4067-2-632-15,8147-14-160 0,-4070 0 232 16,1-2-40 0,2 3 112-16,-6 6 392 0,-1 5 64 0,1 4 136 15,-5 0 72-15,-1 0 328 16,2 9 104-1,1 12-40-15,-3 5-464 16,1 14-144-16,-3-6-1665 0,0-6-5176 16</inkml:trace>
  <inkml:trace contextRef="#ctx0" brushRef="#br0" timeOffset="164483">14440 10059 2496 0,'0'0'1824'0,"0"0"-991"0,0 0 527 0,0 0-72 16,0 126-512-1,0-86-168-15,-1 0-327 16,-4-2 7-16,0-7 0 15,0-8-192-15,5-5-16 32,-6-6-64-17,1-1-16-15,2-11-40 0,-2 0-993 0,1 0-2991 0</inkml:trace>
  <inkml:trace contextRef="#ctx0" brushRef="#br0" timeOffset="164670">14455 10163 2968 0,'0'0'1745'16,"0"0"-529"-16,0 0 496 16,0 0-232-16,0 0-663 15,0 0-289-15,95 110-336 0,-80-90-192 16,1-2-112-16,-5-4-1441 15,-3-3-2896 1</inkml:trace>
  <inkml:trace contextRef="#ctx0" brushRef="#br0" timeOffset="164961">14676 10042 4793 0,'0'0'1768'0,"0"0"-344"15,0 0 257-15,0 0-521 0,-31 107-592 16,20-73-328-16,0 2-80 15,-1-2-88-15,1-2-72 0,3-6 0 16,5-8-392-16,3-8-704 31,0-8-929-31,0-2-2736 0</inkml:trace>
  <inkml:trace contextRef="#ctx0" brushRef="#br0" timeOffset="165187">14670 10082 2680 0,'0'0'2649'0,"0"0"-1401"16,0 0 160-16,0 0 49 0,0 0-321 15,0 0-208 1,0 0-112-1,64 115-280-15,-53-81-304 16,-3 0-128 0,4 0-80-16,-1-6-24 0,4 0-944 15,-7-10-1576-15,0-8-4218 16</inkml:trace>
  <inkml:trace contextRef="#ctx0" brushRef="#br0" timeOffset="165505">14873 10221 4600 0,'0'0'1793'15,"0"0"-569"-15,0 0 176 16,0 0-431-16,2 108-345 15,7-78-304-15,1-4-224 0,1-7-96 32,1-8-8-32,-1-5 8 0,0-4-48 15,2-2-56-15,-8 0 104 0,5-8 48 16,-7-7 56-16,2-6 24 15,-5-3-48-15,0 3 64 0,0-2-88 16,-12 3-56 0,-5 4-536-1,-1 2-968-15,5 4-1265 16,3 4-1536-16</inkml:trace>
  <inkml:trace contextRef="#ctx0" brushRef="#br0" timeOffset="166007">14873 10221 392 0,'79'-17'1880'0,"-74"17"-264"16,1 0 1-16,6 0-41 15,-6 0-504-15,4 2-64 0,1 9-183 16,0 3-1-16,1 6-296 0,-4 4-200 16,0 2-48-16,-2 0-128 31,-2-2-144-31,-4-5 8 15,1-8-16-15,-1-7-144 0,0-4 136 16,3 0 0-16,1 0-272 16,-3-10-72-16,6-10-96 0,1-1-264 15,6-4-24-15,1 1-33 31,8 2 217-31,1 4 288 16,3 2 264-16,-1 2 88 0,-2 3 304 16,2 2 16-16,-6-1 32 15,-4 4-159-15,-5-3-33 0,-5 4-48 0,-2 1 24 16,-1-2 144-1,-3 0 176 1,0-1-232 0,-5 0-56-16,-11 1-88 0,0 0 0 0,-4 4-24 15,3 2 136-15,2 0-88 16,2 0 80-16,0 8-168 0,7 7-104 15,6 6-80 1,0 3 80-16,0 2-16 16,0 0 16-1,3-2-16-15,10-2 16 0,1-4 0 0,3-4-8 16,0-4 0-16,4-5-208 15,10-5-672-15,-2-3-1208 0,-1-13-4826 16</inkml:trace>
  <inkml:trace contextRef="#ctx0" brushRef="#br0" timeOffset="166780">15774 10183 2800 0,'0'0'2833'0,"0"0"-745"15,0 0 161-15,0 0-305 0,0 0-288 16,0 0-751 0,0 0-169-1,-55 14-472-15,46 6-248 16,0 6-16-16,5 1-48 0,4 6 0 15,0-5-8-15,0-2-48 0,4-4 8 16,9-5-104-16,5-8-136 0,0-5-136 31,3-4-89-15,0 0 17-16,5-22-184 0,-2-8-520 15,7-22-841-15,-9 8-871 0,-2 4-2673 16</inkml:trace>
  <inkml:trace contextRef="#ctx0" brushRef="#br0" timeOffset="167160">15902 9950 1840 0,'0'0'2456'16,"0"0"-519"-16,0 0-257 0,0 0-760 15,0 0-335-15,0 28 455 16,6 0-88 0,4 6-56-16,-2 6 0 0,-3 3-360 0,0 1-199 15,-2-7-169-15,0 0-56 16,-1-8-96-16,-2-6-8 0,3-9 64 15,-3-6-56 1,0-4-8-16,2-4 96 16,-2 0-104-16,0 0-152 0,0-4-192 15,4-12-113-15,1-2-191 16,3 0 32-16,4 2 8 15,-1 4 120-15,0 8 152 16,1 4 56-16,-1 0 48 16,2 0 24-16,-2 12 160 15,2 2-136-15,0-1-240 0,1 0-705 31,11-9-823-31,-3-4-585 0,-4 0-487 0</inkml:trace>
  <inkml:trace contextRef="#ctx0" brushRef="#br0" timeOffset="167549">16191 10195 432 0,'0'0'2272'0,"0"0"-135"15,0 0-569 1,0 0 120-16,0 0-672 0,0 0-79 0,0 0-321 16,0 0-312-16,0 0-304 31,0 0 56-31,-86 43 16 0,86-12-72 15,0-7-16-15,0-2 8 16,2-3-80-16,4-10 80 16,1-1-8-16,-1-6-424 0,4-2 80 15,3 0-80-15,-2-10-57 16,2-10-239 0,-2-2-160-16,-1-2 8 0,-2 4 344 15,-5 1 280-15,-3 8 264 16,0 5 416-16,0 4 664 15,0 2 176 1,0 0-295-16,0 0-417 16,0 0-384-16,0 10-160 15,2 8 0-15,4 2 8 0,-1 4-8 0,2 0-168 16,1 0-336-16,3 3-505 15,0-10-679-15,-3-7-2257 16</inkml:trace>
  <inkml:trace contextRef="#ctx0" brushRef="#br0" timeOffset="167850">16312 10167 1632 0,'0'0'2672'0,"0"0"-1055"15,0 0-425-15,0 0-624 0,0 0-104 16,0 0 248-16,48 0-191 0,-25-8-249 16,3-2-144-16,-4-1-32 15,-1 4-96-15,0 1-929 16,-9 2-1183-1,-4 2-2361-15</inkml:trace>
  <inkml:trace contextRef="#ctx0" brushRef="#br0" timeOffset="168052">16401 10031 1744 0,'0'0'2560'0,"0"0"-1255"16,0 0 335-16,0 0-160 15,0 0-679-15,9 115-417 0,-2-82-144 32,1-6-152-32,2 0-32 15,-2-7-56 1,0-4-320-16,-5-4-569 0,2-6-1239 0,-2-4-2849 0</inkml:trace>
  <inkml:trace contextRef="#ctx0" brushRef="#br0" timeOffset="168262">16570 10195 1824 0,'0'0'2808'0,"0"0"-855"15,0 0-673 1,0 0-496-16,0 0-31 0,0 0-425 15,0 0-216-15,0 0-112 16,0 0-601 0,0 0-911-16,107-57-800 0,-107 54-2425 0</inkml:trace>
  <inkml:trace contextRef="#ctx0" brushRef="#br0" timeOffset="168563">16570 10195 1320 0,'41'-127'2384'0,"-41"131"-831"31,0 13 47-31,0 2-360 16,0 8-352-16,0 1-271 16,0-2-257-16,0 0-256 0,8-3 24 15,-3 0-128-15,4-5 0 16,-1-2 8-16,0-2-8 0,1-2-144 15,-1-2-248 1,1-4-817-16,-2-2-1191 16,-1-2-3193-16</inkml:trace>
  <inkml:trace contextRef="#ctx0" brushRef="#br0" timeOffset="168824">16809 10199 4785 0,'0'0'2008'15,"0"0"-896"-15,0 0-176 16,0 0-367-16,0 0-225 0,10 48 16 15,-4-28-256-15,-4 0-104 16,1-4-384-16,4-4-657 0,-7-6-823 16,0-6-929-16,0 0-1327 0</inkml:trace>
  <inkml:trace contextRef="#ctx0" brushRef="#br0" timeOffset="169684">16809 10199 3320 0,'10'-134'760'0,"-2"134"513"16,2 5 159-16,1 5-432 15,0 5-200-15,-3-2-304 16,4 6-159-1,-7-2 71-15,1 2-192 16,-3-3-48-16,-1-4 0 0,3-2-40 16,-4-7-128-1,3-1-72-15,0-2-368 0,3 0-425 0,1-5 377 16,3-7-104-1,2-3 0-15,5 2 240 16,3 3 144-16,2-1 136 16,-1 6 72-16,-2-1 152 15,-1 2 112-15,2 0 208 0,-3-1-80 16,-1 1-160-16,-2 0-112 0,1-3-112 31,-3-1 168-31,-2-3-128 16,-4 3 8-16,-2-1-48 15,-5 3 96-15,0-1 88 0,0 3-64 16,-8 2 249-16,-7 2 39 15,2 0 128 1,-5 13-280-16,5 8-168 0,1 3 16 0,5 5 56 31,2-1-80-31,5-4-40 16,0-5-48-16,0-2-8 0,5-7-48 15,3-5 48-15,3-3-120 0,2-2-64 16,0 0-16 0,3-13 88-16,-3-8-120 0,-1-2-144 15,-1 1 48 1,-5-1 79-16,-2 6 121 15,-4 4 136-15,0 6 297 0,0 7 455 16,0 0 288-16,0 0-384 0,0 11-560 16,0 12-96-1,0 7 0-15,0 4 0 16,0 4 0-16,0 4 0 15,0 0 16-15,1-2 32 16,6-1-48-16,-4-3 16 0,2-2-16 16,-2-4 24-16,-3-2-16 15,2-4 8 1,-2-6-16-1,0-4 0-15,0-4-112 0,0-4-16 16,0-2 120-16,0-4 0 0,-10 0-48 16,-5 0-48-16,1 0-32 15,-1-2 8-15,4-10 128 0,3 1 64 31,3-2 168-31,5-1-144 16,0 0 16-16,0-4 32 16,5 2-56-16,13-5-80 0,4 2-8 15,14-9-584-15,-7 5-1552 16,-6 8-4666-16</inkml:trace>
  <inkml:trace contextRef="#ctx0" brushRef="#br0" timeOffset="171035">17552 10235 3224 0,'0'0'2601'0,"0"0"-929"16,0 0-144-16,0 0-415 31,0 0-513-31,0 0-600 0,0 0 64 0,16 0-64 16,4 0 232-16,2 0 56 15,7 0-80-15,-8 0 0 0,0 0 0 16,0 1-40-16,-6-1-16 15,-4 2-64 1,-1-2 8-16,-4 3-8 16,4-1-40-16,-2 0 16 0,-3 2-8 15,1 0-48-15,2 0-8 16,1 0 0-16,0-4-776 0,3 0-1288 15,4-2-3154 1</inkml:trace>
  <inkml:trace contextRef="#ctx0" brushRef="#br0" timeOffset="172033">18300 10046 3448 0,'0'0'2657'0,"0"0"-961"16,0 0 529-16,0 0-441 15,0 0-256-15,-52-40-479 16,41 40-273-16,1 0-192 0,-1 0-216 0,1 0-184 31,-4 14-184-31,1 6-152 16,1 7 104-16,0 5 48 0,5 4-8 31,4-1-80-15,3 3 16-16,0 3 8 0,0-3-40 15,10 0-56-15,6-6 48 0,3-2-40 16,0-8-176-16,-1-5-136 15,3-9-89-15,2-6 121 0,-4-2 176 32,4-8 128-32,-4-16-56 31,-1-9 56-31,-2-1 48 0,-9-2 80 15,-3 0 16-15,-4 2 32 16,0 4 0-16,-3-1-40 0,-11 5-8 16,-9 5-104-16,-1 6-672 15,1 6-1024-15,7 7-3281 0</inkml:trace>
  <inkml:trace contextRef="#ctx0" brushRef="#br0" timeOffset="172433">18293 10325 2816 0,'0'0'2353'0,"0"0"-377"0,0 0-32 16,0 0-591-16,0 0-505 15,0 0-432-15,0 0-288 0,2 0-120 16,13 0 120-16,2 6 104 31,6 4-56-15,1 2-8-16,2 3 24 0,-2-2-104 0,-1-1-24 15,-5 0 0-15,-1-2-56 16,-4-2 8-16,-5-3-8 0,0 1-8 16,-8-4-304-16,0 1-1344 31,0-3-4065-31</inkml:trace>
  <inkml:trace contextRef="#ctx0" brushRef="#br0" timeOffset="173541">18699 10379 2656 0,'0'0'4097'0,"0"0"-2369"0,0 0 97 16,0 0-289-16,0 0-640 15,0 0-256-15,0 0-160 16,0 0-71-16,0 0-145 0,0 0-144 15,0 0-120 1,0 0-64-16,0 0-1049 0,0 0-2727 0</inkml:trace>
  <inkml:trace contextRef="#ctx0" brushRef="#br0" timeOffset="178376">14497 10740 4977 0,'0'0'3216'16,"0"0"-1679"-16,0 0 55 16,0 0-224-16,-10 0-552 0,10 0-464 15,0 16-336-15,0 16-16 16,0 15-8-16,0 4 8 0,0 5 8 15,0-1-8-15,2-7 0 16,6-6 88-16,0-10-88 0,-3-6-80 16,1-10 32-16,-1-5-152 15,-2-6-152-15,2-5-144 16,1 0-144-16,-1-3 136 0,2-18 192 31,4-9 160-31,-4-8 56 16,2 0 96-16,-1 2-8 0,2 6-8 15,-2 8 0-15,-3 7 8 16,1 8-8-16,2 7-64 15,-3 0-16 1,7 0 96 0,-1 7 184-16,5 12 48 0,0 3-56 0,-1 1-64 15,1 0-104-15,0-7 88 0,-6-6-72 16,1-4-24-16,-1-6-104 15,-2 0 104 1,-3 0 112-16,1-18 56 16,1-4 72-16,-3-6-96 15,0-4-56-15,-4-4-88 0,0-2-8 16,0-1-136-1,0 1 40-15,0 6-8 16,0 4 32-16,0 8 64 16,1 8-32-16,1 4 40 15,3 4-48-15,-4 4 56 0,6 0 56 16,-2 0-8-1,4 0 104-15,-1 14 8 0,4 8 56 0,-1 10 64 16,-1 4-64-16,-1 6-72 31,-4-1-144-31,3-1-40 0,-4-8 40 16,0-8-56-16,-2-7-104 15,1-8 16-15,-1-5 72 16,1-4-168-16,-1 0-40 0,4 0 0 16,1-18-8-16,4-4 160 31,2-2 32-31,1 0-184 0,1 5 72 15,-4 6 48-15,2 9 8 0,-2 4 64 16,1 0-8-16,-1 2 96 16,-1 13 88-16,-4 8 64 0,-1 1-104 15,-2 2-48 1,0-2-72-16,1-4-392 0,-3-2-521 15,3-10-1119 1,2-4-1073-16</inkml:trace>
  <inkml:trace contextRef="#ctx0" brushRef="#br0" timeOffset="178493">15110 11017 1032 0,'0'0'1368'0,"0"0"-296"0,0 0-248 16,0 0-464-16,0 0-360 15,0 0-16-15,0 0-1104 0,0 50-1336 16</inkml:trace>
  <inkml:trace contextRef="#ctx0" brushRef="#br0" timeOffset="178680">15041 10765 4112 0,'0'0'1073'0,"0"0"-401"16,0 0-288-16,0 0-88 15,0 0-296-15,0 0-400 0,0 0-2833 0</inkml:trace>
  <inkml:trace contextRef="#ctx0" brushRef="#br0" timeOffset="178885">15215 10933 1880 0,'0'0'1840'15,"0"0"-679"-15,0 0 111 0,0 0-360 16,0 0-344-16,0 0-360 16,0 0-208-16,107-10-960 0,-96 3-1265 15,-4 3-1719-15</inkml:trace>
  <inkml:trace contextRef="#ctx0" brushRef="#br0" timeOffset="179061">15215 10933 2368 0,'31'-74'1664'0,"-31"91"-127"16,0 8-201-16,0 3-328 15,0 4-408-15,5 0-232 0,5-4-264 16,-2-2-104-16,5-6-520 15,-2-6-1352-15,0-8-2225 0</inkml:trace>
  <inkml:trace contextRef="#ctx0" brushRef="#br0" timeOffset="179413">15396 10985 1456 0,'0'0'1872'0,"0"0"-616"0,0 0 225 15,0 0-857-15,0 0-72 0,0 0-320 16,0 0-144-1,71-69-40-15,-66 61-40 0,-2-1-8 0,-3 1 0 32,0-1-48-32,0 1 32 15,-6 3-120 1,-7 1 24-16,2 4 112 15,-1 0 104-15,-2 0-104 16,3 11 0-16,-1 10 0 0,7 3 128 16,-3 1 184-16,8 2 0 15,0 1 88-15,0 0-120 0,0-4-48 16,13-3-40-16,2-4-71 15,1-7-113-15,2-4 0 16,3-6-8-16,8 0-513 0,-3-8-1519 31,-4-6-4161-31</inkml:trace>
  <inkml:trace contextRef="#ctx0" brushRef="#br0" timeOffset="179962">15824 10740 3504 0,'0'0'1985'15,"0"0"-977"-15,0 0 608 0,0 0-239 16,0 0-193-16,15 134-384 15,-12-94-336-15,-1-1-160 16,-2-7-168 0,0-9-64-16,0-6-64 15,0-9 104-15,0-4 56 16,0-4 8-16,-5 0-96 0,1-4-80 15,1-12-248-15,3 0-88 32,0-4 152-32,3 4-88 15,12 2-96-15,4 3 112 0,1 6 72 16,-1 5 8-16,4 0 48 15,-7 0 48-15,-2 0 16 0,-2 9 64 0,-6 4 0 16,-1 1 272 0,-5 0 80-1,0 4 64 1,-6 2 16-1,-11 0-208-15,-2-2-224 0,1-2-64 16,2-4-456-16,5-8-376 0,6-4-400 16,5-8-1321-16,0-14-1336 0,0-2 1401 15</inkml:trace>
  <inkml:trace contextRef="#ctx0" brushRef="#br0" timeOffset="180172">15986 10953 200 0,'0'0'1808'0,"0"0"-240"0,0 0 121 16,0 0-385-16,0 0-160 0,0 0-528 31,0 0-248-31,68 102-288 15,-62-96-80-15,2-2 0 0,0-4-120 16,-1 0-16 0,-1-2 64-16,-4-12 64 0,1 0 0 0,-3-4 8 31,0 2 0-31,-5 2 0 15,-11 0-184-15,-12 0-568 16,1 4-680-16,4 1-1201 0</inkml:trace>
  <inkml:trace contextRef="#ctx0" brushRef="#br0" timeOffset="180378">15986 10953 968 0,'103'-50'2192'15,"-93"50"-447"-15,1 0-233 16,2 3 8-1,1 5-400-15,4 3-359 0,0 1-337 16,3 0-280-16,-2 4-128 16,4 0 144-16,0 0-112 15,1-2-48-15,5 2-1008 0,-5-4-785 16,-8-6-1303-16</inkml:trace>
  <inkml:trace contextRef="#ctx0" brushRef="#br0" timeOffset="180567">16367 10835 2904 0,'0'0'2185'16,"0"0"-409"-16,0 0 96 31,0 0-759-31,0 0-473 16,0 0-408-16,0 0-96 0,-70 134-96 15,54-84-40-15,0-10-808 16,3-8-1913-16</inkml:trace>
  <inkml:trace contextRef="#ctx0" brushRef="#br0" timeOffset="181167">16519 10919 7209 0,'0'0'1544'0,"0"0"-647"0,0 0 263 15,0 0-384 1,0 0-200-16,134-22-304 0,-96 16-208 0,-4-3-64 0,-1 3-608 31,-3 1-968-31,-7 1-1097 16,-9 0-2384-16</inkml:trace>
  <inkml:trace contextRef="#ctx0" brushRef="#br0" timeOffset="181345">16716 10788 1888 0,'0'0'2712'0,"0"0"-1039"0,0 0-641 16,0 0-144-16,0 0-64 16,0 0-7-16,0 103-153 15,3-69-152 1,-3 0-72-16,3-2-176 0,-1-6-200 0,3-6-64 31,3-4-896-31,1-4-1353 0,-2-8-2672 0</inkml:trace>
  <inkml:trace contextRef="#ctx0" brushRef="#br0" timeOffset="181697">16953 10949 1360 0,'0'0'1456'0,"0"0"-304"15,0 0-303-15,0 0-265 0,0 0-232 16,0 0-144 0,0 0 40-16,36-67-16 15,-36 61-112-15,-12 1-120 16,-1 3-8-16,0 0 8 0,2 2 0 15,-5 0 200-15,3 11 16 16,2 10-88 0,4 5 392-1,1 2-24-15,6 0-272 0,0-3-88 0,0 0-56 31,8-7-80-31,6-6 8 16,-1-2-16-16,0-6-144 16,3-4-240-16,-3 0-368 0,10-14-624 15,-5-8-881 1,-2 0-599-16</inkml:trace>
  <inkml:trace contextRef="#ctx0" brushRef="#br0" timeOffset="181929">16953 10949 992 0,'139'-105'2208'0,"-142"105"-255"0,-5 13-377 15,-2 4-704-15,7 6-448 31,3-4-32-31,0 0-376 0,0-3-16 0,6-4 0 16,7-4-160-16,0-1-32 16,2 0-56-16,-3-3 40 15,1 0 88-15,-3-2 112 0,-2 2-8 16,-5-2-48-1,-3 2 64 1,0 2 88 0,0 4 744-16,0 0-296 0,-14 4-536 0,-9 2-464 0,7-3-1464 15,0-6-3577-15</inkml:trace>
  <inkml:trace contextRef="#ctx0" brushRef="#br0" timeOffset="182100">17158 10957 3184 0,'0'0'1513'0,"0"0"-385"32,0 0-456-32,0 0-280 0,0 0-240 15,0 0-152-15,0 0-240 16,128-77-968-1,-115 70-497-15,-5 1-1183 0</inkml:trace>
  <inkml:trace contextRef="#ctx0" brushRef="#br0" timeOffset="182491">17257 10760 3472 0,'0'0'1737'0,"0"0"-777"31,0 0 584-15,0 0-296-16,0 0-479 15,0 131-297-15,1-101-344 0,6-5-8 16,2-6-80-16,-2-8-40 16,-1-4-144-16,4-7-496 0,0 0-289 15,-1 0 145-15,4-18-648 0,-1-3-881 16,4 2-15-16,-8-1 1000 15,0 6 968-15,-2 5 360 0,-2 5 528 16,0 4 744-16,0 0-80 16,-3 6 64-16,1 11-343 15,3-2-289 1,-5 4-128-16,0-3-160 15,0-2-176-15,3-5-160 0,-1-2-304 32,-1-5-768-32,4-2-585 15,8 0-15-15,-2-2 264 16</inkml:trace>
  <inkml:trace contextRef="#ctx0" brushRef="#br0" timeOffset="182993">17567 10840 288 0,'0'0'1408'0,"0"0"80"15,0 0 49-15,0 0-153 16,0 0 40-16,0 0-312 0,0 0-464 15,-15 12-367 1,4 14-9-16,3 2 0 16,8 1 48-16,0-3-240 15,0-6-80-15,0-2 0 0,0-6 0 16,1-6 0-16,9-2-112 15,-2-4-136-15,3 0-176 16,4-10 7-16,0-12-311 16,2-4-192-1,1-4-280-15,-7-2-552 0,1 0 119 16,-7 5 657-16,-5 9 976 0,0 8 192 15,0 8 1912-15,-4 2 17 16,-1 0-705 0,1 19-504-16,4 2-255 31,0 7-97-31,0 4-40 15,0 5-128-15,0 3-40 0,0 2-40 16,6 2-136-16,-3-2-64 16,4 0-96-16,-4-1 40 0,-1-5-56 15,-2-6 8-15,0-4 64 16,0-7-72-16,0-2 0 15,0-7-152 1,-5-5-32-16,-10-1 8 0,2-4 120 0,-1 0 8 16,-1 0-56-16,6 0 104 0,2-7 192 31,2-3 224-31,5-3-32 15,0 2-88-15,5-5-40 16,8-2-120-16,10-5-16 16,19-11-120-16,-5 6-904 0,-7 4-2105 0</inkml:trace>
  <inkml:trace contextRef="#ctx0" brushRef="#br0" timeOffset="184209">18237 10931 4416 0,'0'0'2617'0,"0"0"-1073"0,0 0-223 15,0 0 23-15,0 0-440 16,79-17-424-16,-48 11-200 0,-4 1-176 0,1-1-104 16,-3 4-64-16,-5 0-744 15,-6 2-736 1,-6 0-569-1,-6 0-1792-15,-2 0-239 0</inkml:trace>
  <inkml:trace contextRef="#ctx0" brushRef="#br0" timeOffset="184392">18356 10806 2240 0,'0'0'1960'0,"0"0"-95"0,0 0-425 16,0 0-672-16,0 0-144 16,0 0-55-16,0 108-305 15,12-71-88-15,-3-3-32 0,-1-2-144 16,4-6-504-16,-9-8-993 31,0-8-735-31,-3-6-961 0</inkml:trace>
  <inkml:trace contextRef="#ctx0" brushRef="#br0" timeOffset="184954">18377 10720 1064 0,'0'0'2112'0,"0"0"-696"0,0 0-7 15,0 0-137-15,0 0-336 0,0 0-32 16,47 92-231 0,-39-54-137-1,-1 5-368-15,-2-5-80 16,1-6 56-16,-3-8-144 0,-1-6-16 15,0-10-112-15,2-4-208 0,-4-4-200 16,4 0-193-16,0 0-95 0,5-11 480 31,2-2-176-31,3-2-80 16,1 0 344-16,1 1 176 15,-1 0 80-15,1 4 72 0,-2 1 184 16,4 1 48-16,0 3 64 0,0-1-24 16,3 0-88-16,-5-1 0 15,-2 5-128-15,-2 0-128 16,-8 2 0-1,-2 0 8-15,-2 0 64 16,0 0 80-16,0 0 88 0,-3 0-32 16,-12 0-136-16,1 0-72 15,-4 0 0-15,3 0 8 31,-2 9 80-31,4 5-32 0,3 2 153 16,4 4-25-16,4 0 24 16,2 2-80-16,0-2-16 0,2 0-112 15,14-6 0-15,-3-2 0 16,4-4 0-16,3-6 0 15,-1-2-104-15,1 0-521 0,1 0-503 16,0-14-600 0,0-10-1185-16,3-4 65 15</inkml:trace>
  <inkml:trace contextRef="#ctx0" brushRef="#br0" timeOffset="186044">18841 10831 960 0,'0'0'1712'16,"0"0"665"0,0 0 95-16,0 0-559 0,0 0-777 15,0-30-592-15,0 47-384 0,0 5 72 16,0 5-72-16,0 3-48 0,0-4 24 15,0-3-128 1,5-6 0-16,-4-6-16 0,4-2-152 16,-2-7-320-1,1-2-264-15,1 0-136 16,1 0 535-16,2 0 161 0,-3-7 56 15,1 2-144-15,2 1 32 16,-4 4 80-16,0 0 32 16,1 0 8-16,-3 0 48 0,0 0 72 31,-2 0 152-31,3 0-16 15,0 0-8-15,0 0 208 0,2 0-200 16,-2 0-80-16,2 0 64 16,0 0-40-16,0 0-80 15,0 0-88-15,-4 0-296 16,1 0-160-1,3-4 328-15,-5-12 136 0,5-6-24 16,-2-8-168-16,2 0-288 0,1-2-80 16,1 7 200-1,1 7 440-15,0 8 120 16,-3 8 272-1,3 2-80-15,1 0 216 0,-1 12 168 16,4 6-96-16,-7 5 16 16,1 3-167-16,-6-3-137 0,3 1-184 0,-1-5-32 15,-2-7-96-15,2-5-352 31,-2-7-257-31,4 0-119 16,0 0-192 0,0-7 320-16,1-9 72 0,5-6-152 0,-2 1 120 15,0 2-1-15,-1 2 177 0,-3 6 384 16,0 7 288-16,-1 4 289 15,-1 0-65-15,1 4 480 16,-2 13 24 0,1 8-48-1,3 1-424-15,1 2-264 0,1-4-127 16,2-2-153-16,0-8 0 0,2-4-88 15,0-8-321-15,-4-2-423 32,4 0-56-32,2-18 32 0,-7-6-552 15,4-2-305-15,-4-4 145 16,-1 0 392-16,-3-1 704 15,-2 3 472-15,0 6 344 0,0 4 800 16,0 6 424-16,0 6 185 16,0 6-169-1,0 0-320-15,0 0-608 0,0 15-216 16,0 8 113-16,0 5 63 15,0 6 8 1,0 7-240-16,0 1 96 0,0 2-168 0,10 2 40 0,-4 2-264 31,2-2 144-31,0-1-112 16,-5-3-112-16,5-5 152 0,-6-1-152 15,0-6 16-15,-2-5 0 16,0-7 8 0,0-6 32-16,0-4-56 0,0-7 104 0,-8-1-112 31,-7 0-88-31,-3-1-104 0,1-11-128 15,-1-5 88-15,0 4 96 16,5 1 136-16,2 0 192 16,6 2 16-16,2 2-56 0,3-3 8 31,0 0 88-31,0-8-40 15,14-2-32-15,4-7-48 0,5-2-56 16,6-6-72-16,-5 1-200 16,8-1-1112-16,-8 8-1825 15,-6 10-4536-15</inkml:trace>
  <inkml:trace contextRef="#ctx0" brushRef="#br0" timeOffset="186235">19417 11043 8913 0,'0'0'1673'0,"0"0"-1017"0,0 0 240 15,0 0-792-15,0 0-104 16,0 28-1648-16,-8-22-5730 15</inkml:trace>
  <inkml:trace contextRef="#ctx0" brushRef="#br0" timeOffset="187644">14577 11541 5049 0,'0'0'2728'0,"0"0"-1111"31,0 0 255-31,0 0-704 16,0 0-792-16,0 0-328 0,4 111 56 31,7-56 56-31,0 1-160 16,-3-2 88-16,0-8-80 0,-4-10-8 15,4-8 0-15,-7-10-184 16,3-6-376-16,-4-8-520 15,0-2-624-15,0-2-1257 0</inkml:trace>
  <inkml:trace contextRef="#ctx0" brushRef="#br0" timeOffset="187878">14586 11565 4240 0,'0'0'1433'15,"0"0"-201"-15,0 0 64 16,0 0-472-16,0 0-223 16,0 0-393-16,0 0-152 0,101-17-56 15,-83 17-104-15,0 0-849 0,-7 6-1127 16,-4 2-2241-1</inkml:trace>
  <inkml:trace contextRef="#ctx0" brushRef="#br0" timeOffset="188097">14663 11712 1504 0,'0'2'2016'0,"2"3"-904"16,9-3 9-16,5 0 207 15,0-2-680-15,2 0-176 0,1 0-208 0,-2 0-136 16,2 0-128 0,-1 0 0-16,-5 0-1088 15,-4 0-1720 1,-1 4-1888-16</inkml:trace>
  <inkml:trace contextRef="#ctx0" brushRef="#br0" timeOffset="188274">14676 11931 440 0,'0'0'1824'0,"0"0"-1016"16,0 0-232-16,0 0 328 0,0 0-527 15,0 0-377-15,0 0-216 31,118-21-1025-15,-102 12-1423-16</inkml:trace>
  <inkml:trace contextRef="#ctx0" brushRef="#br0" timeOffset="188477">14676 11931 1280 0,'134'-142'2032'0,"-123"142"-151"0,7 2-97 15,6 12-376-15,5 0-472 16,0 2-375-16,2 2-249 0,-3-2-208 15,-3-2-104-15,-4 2-24 16,5 0-648 0,-8-4-1225-16,-2-3-3200 0</inkml:trace>
  <inkml:trace contextRef="#ctx0" brushRef="#br0" timeOffset="188675">15038 11697 2560 0,'0'0'2545'0,"0"0"-721"0,0 0-64 0,0 0-279 16,0 0-649 0,0 0-288-16,0 0-16 15,-68 132-296-15,61-98-232 0,-4-2-160 16,8 2-816-16,3-6-1169 15,0-9-2728-15</inkml:trace>
  <inkml:trace contextRef="#ctx0" brushRef="#br0" timeOffset="189085">15181 11801 1488 0,'0'0'2216'16,"0"0"-911"-16,0 0-265 0,0 0-440 16,0 0-216-16,0 0-144 15,112 18-120-15,-96-18-120 0,-5-4 56 16,1-4-56-1,-6-4-80 1,-4-2 64-16,-2-2 8 0,0-3-64 0,-2 0 64 16,-14 1 8-16,-3 2 8 15,-4 5 200-15,4 7 264 16,1 4 352-1,2 0-95 1,1 23-385-16,1 5-112 0,6 4 72 16,3 0-48-16,5 0 216 0,0-6-88 15,0-1 0-15,11-6-56 16,2-3-176-16,3-2-48 0,-1-3-56 15,2-3-40-15,4-5-8 32,8-3-920-32,-4 0-728 0,-6-7-1625 15</inkml:trace>
  <inkml:trace contextRef="#ctx0" brushRef="#br0" timeOffset="189745">15469 11667 4304 0,'0'0'2129'0,"0"0"-1217"15,0 0 984-15,0 0-343 16,0 0-633-16,14 116-528 0,-10-89-112 16,-1 0-152-1,-1-7-128-15,1-6 0 16,-3-6 0-1,0-4 24-15,0-2 224 0,0-2 520 0,0 0-247 16,-3 0 55-16,-4 0-192 0,2-9-384 16,4-8-104-16,1-5-320 15,0-2-297 1,1-2-191-16,15 2-352 15,2 4-352-15,0 2-465 16,-2 3 25-16,-1 6 191 0,-4 3 953 31,-1 2 624-31,-4 4 288 0,-1 0 144 16,-5 0 488-16,0 0 336 15,0 0 273-15,0 0 63 0,0 0-136 16,0 0-280-16,0 6-119 16,0 11-289-1,-8 8-256-15,-5 3 136 0,6 0-48 0,1-2-32 31,4-3-96-31,2-6-112 16,0-2-72-16,0-4 0 0,10-5-8 16,8-2-72-16,-4-4-336 15,9 0-352-15,-2-4-425 16,6-13-207-16,2-4 120 0,1-1 552 15,-1 2-16 1,-7 2 448-16,-4 4 296 16,-8 8 456-16,-4 4 424 0,-4 2 584 15,-2 0 249-15,0 0-137 16,0 0-504-16,0 8-528 15,0 8-80-15,0 6 16 0,3 1-160 16,3 0-240 0,-1-3-72-16,2-4-8 15,-2-4-256-15,1-6-408 0,-6-4-464 16,0-2-960-16,0 0-1073 15</inkml:trace>
  <inkml:trace contextRef="#ctx0" brushRef="#br0" timeOffset="190175">15816 11631 1536 0,'0'0'4993'0,"0"0"-3801"31,0 0-488-31,0 0-224 16,0 0-80-16,0 0-111 15,0 0-137-15,61 0-48 0,-43 0-24 16,0 0-72-16,0 0 0 16,-10 0-8-16,-3 0 0 0,-2 15 160 31,-3 6 528-16,0 3-168-15,0-1-256 0,0 0-120 0,0-7-120 16,0-4-24-16,0-4-72 0,0-3-80 16,6-2-56-16,2 1-16 15,4-4 16-15,-1 2-32 0,0 0 144 16,-3 0-8-1,4 0 56 1,-7 2-32-16,1 0 80 16,-6 2 40-16,0 0 432 0,0 6 328 0,-8 5-208 15,-10 2-368-15,-4 5-224 16,-7 4-1120-1,6-5-1265-15,8-10-919 16</inkml:trace>
  <inkml:trace contextRef="#ctx0" brushRef="#br0" timeOffset="190412">16123 11759 4672 0,'0'0'1121'0,"0"0"-161"0,0 0 336 0,0 0-544 15,0 0-256-15,0 0-327 0,102-16-81 32,-83 10-88-32,-3 0-265 15,-1-2-431-15,-7-1-88 31,-3-2-128-31,-5-1 248 0,0-1 8 16,0 0-361-16,-10-4-231 0,-5 4 120 16,-1-4 80-16,-5 4-32 0</inkml:trace>
  <inkml:trace contextRef="#ctx0" brushRef="#br0" timeOffset="190592">16167 11592 616 0,'0'0'1944'0,"0"0"-152"16,0 0-327-16,-49 54-201 0,44-29-504 16,5-1-64-16,0 2-120 15,0 1 153-15,0 0-57 0,10-1-232 0,1-2-160 16,-1 0-104-1,6-2-56-15,-3-4-32 0,5 1 40 16,-2-6-48-16,0-3 48 0,2-1-64 16,0-7-64-1,1-2-64-15,0-9-936 16,-7-9-3297-16</inkml:trace>
  <inkml:trace contextRef="#ctx0" brushRef="#br0" timeOffset="191193">16478 11842 496 0,'0'0'5993'0,"0"0"-3721"15,0 0-495-15,0 0-313 16,0 0-864-16,0 0-600 0,0 0-104 0,0 0-776 16,0 0-1833-16,58 9-3296 15</inkml:trace>
  <inkml:trace contextRef="#ctx0" brushRef="#br0" timeOffset="191342">16848 11791 1432 0,'0'0'1488'0,"0"0"-624"0,0 0 201 15,0 0-673 1,0 0-392-16,0 0-8 16,0 0-2409-16</inkml:trace>
  <inkml:trace contextRef="#ctx0" brushRef="#br0" timeOffset="191479">17174 11778 1256 0,'0'0'2864'0,"0"0"-2400"15,0 0-464-15,0 0-512 16,0 0-1320-16</inkml:trace>
  <inkml:trace contextRef="#ctx0" brushRef="#br0" timeOffset="216707">14340 11833 184 0,'0'0'352'0,"2"0"-8"0,-2 0 136 0,3 0 120 16,-3 0-160-16,0 0-176 0,0 0 112 15,0 0 224-15,0 0 0 32,0 0-143-32,0 0 55 15,0 0 8-15,0 0 0 0,0 0-96 16,0 0-88-16,0 0 8 15,0 0-120-15,0 0-88 0,0 0-56 16,0 0-8-16,0 0-16 31,0 0-48-31,0 0 0 0,0 0 0 16,0 0 0-16,0 0 48 0,0 0 24 15,0 0-24-15,0 0-56 16,3 0-8-16,8 2 0 0,1 0 8 16,1 3 152-1,4-3-48 1,-2 1 56-16,-4-1 16 15,1-2-24-15,-6 0-88 0,-3 0 32 16,0 0-24-16,1 0 56 16,-4 0 33-16,0 0 15 0,0 0 32 0,0 0-40 31,0 6-168-31,-8 0-144 15,-7 2-4049-15</inkml:trace>
  <inkml:trace contextRef="#ctx0" brushRef="#br0" timeOffset="217463">14256 11008 2536 0,'0'0'2625'16,"0"0"-1529"-16,0 0-232 16,0 0-64-16,0 0-360 0,0 0-280 15,0 0-32-15,44 5 88 16,-27-5 96-16,1 0-79 15,0 0-1-15,0 0-104 16,-7 0-24-16,-1 0-32 16,-4 0-24-16,-1 0-48 0,-5-2 0 15,0-3-1097-15,0 4-3592 16</inkml:trace>
  <inkml:trace contextRef="#ctx0" brushRef="#br0" timeOffset="218032">14219 10253 2496 0,'0'0'2865'16,"0"0"-1489"-16,0 0-24 15,0 0-160-15,0 0-727 0,0 0-457 47,29 0 0-47,-10 2 120 16,-2-2 24-16,0 0 0 0,-1 0-72 15,-4 0-8-15,-4 0-8 16,0 0-16-16,-5 0-48 15,0 0-128-15,-3 0-1193 0,0 0-3352 0</inkml:trace>
  <inkml:trace contextRef="#ctx0" brushRef="#br0" timeOffset="218857">14177 9515 432 0,'0'0'1240'16,"0"0"-224"-16,0 0 384 15,0 0-431-15,0 0-353 0,0 0-248 32,0 0-32-32,-18-4 8 15,18 4-8-15,0 0-40 0,0 0-40 16,0 0-32-16,0 0-16 15,0-2-40-15,0 2-72 16,0 0-88 0,7-2 64-16,4-2 64 15,2-1 40-15,1 2-32 16,-2-1-40-16,-1 0-56 0,-1 2 8 15,-2 2-48-15,-5-2 0 16,5 0-8-16,-6 2 0 0,-2 0-1192 31,0 0-5121-31</inkml:trace>
  <inkml:trace contextRef="#ctx0" brushRef="#br0" timeOffset="242062">12646 9457 2616 0,'0'0'4921'16,"0"0"-3657"-16,0 0-816 0,0 0 233 15,0 0-25-15,0 76-256 16,0-42-152-16,0 0-200 0,0-3 160 15,0-3-144-15,0-7-16 16,0-2 32 0,0-6-32-16,0-2-40 15,0-5 96-15,0-4-104 0,0-2-48 16,0 0-536-16,0 0-608 15,0-25-881-15,0-1-1055 0,-2-4 343 16</inkml:trace>
  <inkml:trace contextRef="#ctx0" brushRef="#br0" timeOffset="242216">12646 9457 1384 0,'-6'34'1816'0,"6"-42"-488"15,0 2 89-15,0 6-145 0,3 0-512 16,10 2-272-16,4 14 176 16,0 6 201-16,0 4-193 31,-4-2-232-31,0 0-168 0,-3-6-136 15,1-1-120-15,-4-6-16 16,1-3-72-16,-3-2-848 0,1-6-713 16,-1 0-1151-16,-2 0-2633 0</inkml:trace>
  <inkml:trace contextRef="#ctx0" brushRef="#br0" timeOffset="242487">12903 9379 880 0,'0'0'4057'0,"0"0"-2137"0,0 0-232 0,0 0-207 0,0 0-353 15,0 0-320-15,-23 78-128 0,15-52-216 16,-2 0-136-16,2 0-144 31,-1 0-104-31,1-2-8 16,-2 0-72-16,2-1-152 15,0-6-384-15,1-2-552 0,4-8-344 0,-2-7-665 16,2 0-1207-16,1 0-1856 0</inkml:trace>
  <inkml:trace contextRef="#ctx0" brushRef="#br0" timeOffset="242705">12832 9379 1640 0,'0'0'3913'16,"0"0"-2569"-16,0 0-176 31,0 0-280-31,0 0-183 0,0 0 47 31,0 0-32-31,0 0-304 0,34 119-160 16,-31-94-136-16,3-1-112 16,-1-4-8-16,2 0-312 0,-1 0-1008 15,-1-4-1561-15,0-7-2032 16</inkml:trace>
  <inkml:trace contextRef="#ctx0" brushRef="#br0" timeOffset="243059">12948 9500 2056 0,'0'0'1416'16,"0"0"-71"-16,0 0-201 15,0 0-256 1,2 126-448-16,6-105-24 15,1-4-296-15,3-8-120 0,-4-1-48 16,-3-6 48-16,1-2 8 16,2 0 0-16,-5 0 72 15,5-6 520-15,-4-11-40 0,1-6-143 16,-5 1-177-1,0-2-64 17,0 2-48-32,0 6 0 0,-9 4-40 15,0 8-88-15,-1 4-80 16,2 0-745-16,2 6-1119 15,1 8-568-15,3-4-1657 0</inkml:trace>
  <inkml:trace contextRef="#ctx0" brushRef="#br0" timeOffset="243364">12948 9500 640 0,'111'-32'3896'16,"-111"32"-1775"0,0 0 55-16,0 0-511 15,0 0-769-15,-3 13-696 0,-2 4-200 16,4 2-8-16,-1 3 8 15,2-2-80-15,0-2-200 16,0-4-184-16,11-4-208 0,1-2 232 16,1-4 152-16,0-2 167 15,-1 0 65 1,3-2 0-16,-2 0-64 15,-2 0 112-15,-3 0-40 16,-1 2-24-16,-4-2 72 0,-3 4 8 16,0 3 481-16,0 0 111 31,-3 7-136-31,-5 1-464 0,-8 0-48 31,1-2-1073-31,0-6-1679 0,7-5-2265 0</inkml:trace>
  <inkml:trace contextRef="#ctx0" brushRef="#br0" timeOffset="243554">13163 9551 128 0,'0'0'2808'0,"0"0"-1256"16,0 0-287-1,0 0-401 1,0 0-576-16,0 0-288 0,92-48-8 0,-74 42-992 16,-7 0-1649-1</inkml:trace>
  <inkml:trace contextRef="#ctx0" brushRef="#br0" timeOffset="243819">13163 9551 3192 0,'26'-83'1641'0,"-26"94"-553"0,0 3 208 31,1 6-328-31,11 2-392 15,-1 7-168-15,0-2-224 32,2-1-111-32,-2 0-65 0,2-5-8 15,-1-8-56-15,-1 0 56 16,-3-7 8-16,2-4-8 0,-2-2-177 15,1 0-391-15,-4-10-1640 0</inkml:trace>
  <inkml:trace contextRef="#ctx0" brushRef="#br0" timeOffset="252559">16536 11931 624 0,'0'0'2080'15,"0"0"-880"-15,0 0-95 0,-1 0 15 16,1 0-264-16,0 0-392 16,0 0-208-16,0 0-40 31,0 0 48-31,0 0-16 0,0 0 64 15,0 0 32-15,0 0-39 16,0 0-49-16,0 0-88 0,0 0-80 0,0 0-80 16,0 0-8-1,0 0-8 1,0 0-72-16,0 0-16 15,0 0 8-15,0 0 40 0,0 0 48 16,0 0 40-16,0 0 56 0,5 0-40 16,-2 0 40-16,2 0 120 0,0 0 120 31,1 0-152-31,0-2-56 15,6 0 0-15,-6 0-64 16,7-2 40-16,-2 0 0 0,4 0-96 16,-2-1 64-16,1-2-16 15,-2 1 48-15,-1 0 0 0,0 0-8 31,1 2-16-31,-3 1 24 16,-2 1 0-16,1 2-8 0,-2-3-16 16,2 3-72-16,0-2 96 15,4 0-88-15,-6 0 32 0,6 0-48 31,0 2 16-31,0 0-8 16,-1 0 64-16,-4 0-64 16,5-2 8-16,-3 2-8 0,-1 0 8 15,-2 0-8-15,5 0 0 16,-3 0 0-16,1 0-8 0,2 0 16 15,-3 0 32-15,2 0-48 16,1 0 8-16,-5 0-8 16,4 0 8-1,-2 0 0-15,-3 0 0 0,-2 0-8 16,0 0 8-16,-1 0 0 15,1 0 0-15,-3 0-8 0,2 0 8 16,-2 0 16-16,0 0 24 0,1 0-40 31,-1 0 64-31,0 0 64 16,0 0 32-16,0 0-32 0,0 0-136 15,-11 0-280-15,-5 0-2496 16</inkml:trace>
  <inkml:trace contextRef="#ctx0" brushRef="#br0" timeOffset="253369">16532 11769 288 0,'0'0'704'0,"0"0"280"15,0 0 80-15,0 0 16 0,0 0-119 16,0 0-313-16,0 0-232 0,0 0-224 16,0 0-120-16,0 0-64 15,3 0 0 1,-3 0 0-16,0 0 0 15,0 0 0-15,0 0 72 16,0 0-16-16,0 0-64 0,0 0-528 16,0 0-1521-16</inkml:trace>
  <inkml:trace contextRef="#ctx0" brushRef="#br0" timeOffset="254410">16517 11845 1016 0,'0'0'984'16,"0"0"8"-16,0 0 216 15,0 0-319-15,0 0-401 0,0 0-144 31,0 0-112-31,0 0-128 16,15-14 24-16,-11 14 56 0,1-2 256 0,0 0-80 16,2 2 0-16,1-2-144 31,1 2 8-31,-1 0-32 0,2-2-72 0,1 2-56 0,1 0 8 15,-1 0 16 1,0 0-72-16,-1-2-16 16,1 2 80-16,4 0 0 0,-2-2-80 15,-2 2 8-15,2 0 0 16,-2 0 56-1,-3 0 0-15,2 0-56 16,0-2 88-16,-2 2-88 16,3-2 8-16,-4 0 80 15,2-1-80-15,-1 2-8 0,4 1 8 16,-3-2-16-16,1 2 0 15,1 0 8-15,1 0 0 16,-1 0-8 0,-1 0 0-16,1 0 8 15,-5 0-8-15,1-2 8 16,-1 2 0-16,1-2 0 0,-2 0 49 15,-1 0-49-15,3 2 0 16,-2-2-8-16,-2 2 0 0,2-2 0 16,0 2 8-1,-4-2-8 1,4 2 8-16,-5 0-8 15,0 0 8-15,0 0 0 0,2 0 0 0,-2 0 0 16,0 0 64-16,0 0-24 16,0-2-48-16,0 2-249 15,-2-2-1751-15</inkml:trace>
  <inkml:trace contextRef="#ctx0" brushRef="#br0" timeOffset="256284">16213 11306 744 0,'0'0'2224'0,"0"0"-840"16,0 0 185-16,0 0-17 15,0 0-200-15,-11 2-335 0,11-2-281 16,-3 1-208-16,3-1-24 16,0 0-96-1,0 2-112-15,0-2-120 16,0 0-72-16,0 0-104 15,0 0 0-15,0 2-128 0,10-2 32 16,11 0 32-16,4 0 64 16,8 0 16-16,2 0 56 31,-2 0-72-31,0 0 72 0,-2 0-72 15,-8 0 16-15,-2 0-8 16,-7 0 0-16,1 0 0 0,-7 0 0 16,2 0 0-16,-4 0-8 15,0 0-80-15,-6 4-616 16,2 3-1104-16,-2-1-2793 0</inkml:trace>
  <inkml:trace contextRef="#ctx0" brushRef="#br0" timeOffset="257151">16118 12145 144 0,'0'0'1592'0,"0"0"-720"15,0 0 408-15,0 0-31 0,0 0-425 16,0 0-272-16,0 0 40 31,0 0 8-31,0 0-32 0,0 0 8 16,0 0-104-16,0 0-143 15,0 0-145-15,16 0-80 16,2 0 152-16,3 0-24 0,5 0-16 15,1 0 16-15,2 0-64 0,2-3-40 16,-8 1-64 0,4-2-48-16,-9 2-16 15,0 2 64-15,-5-2-64 16,-2 2-184-16,-5 0-1112 15,-2 0-1841-15</inkml:trace>
  <inkml:trace contextRef="#ctx0" brushRef="#br0" timeOffset="263247">17614 11616 3368 0,'0'0'3057'16,"0"0"-1537"-16,0 0-55 15,0 0-1-15,0 0-608 0,0 0-368 16,0 0-280-16,0 0-160 16,0 11-40-16,3 6 104 0,-3 10 80 15,3 3-8-15,-1 4-32 31,-2 0-64-31,1-4-80 16,-1 0 56-16,0-4-64 0,0-3 8 16,0-6 0-16,0 1 0 0,0-6 0 15,0 1-8 1,0-6 0-16,5-3-72 0,-5 0-128 15,0-4-240-15,0 0-320 0,0 0-560 32,0-4-1185-32,0-7-5120 0</inkml:trace>
  <inkml:trace contextRef="#ctx0" brushRef="#br0" timeOffset="263619">17538 11586 2864 0,'0'0'1768'0,"0"0"-1047"16,0 0 567-16,0 0-104 15,0 0-288-15,0 0-199 0,0 0-153 16,113-32-336-16,-91 26-56 16,1 2-80-16,-5 1-24 15,-1-1 40-15,-4 4-88 16,-3 0-104-1,-2 0-464-15,-8 0-865 16,0 6-1479-16,0 3-2600 0</inkml:trace>
  <inkml:trace contextRef="#ctx0" brushRef="#br0" timeOffset="263902">17609 11823 2592 0,'0'0'1992'0,"0"0"-927"0,0 0 159 0,0 0-416 16,0 0-560-16,0 0-8 15,19 0-32 1,0 0 0-16,1 0-24 16,-1 0-128-16,2-2-56 15,-1-2-64-15,-1 2-664 16,-3 2-1064-16,-5 0-1273 0</inkml:trace>
  <inkml:trace contextRef="#ctx0" brushRef="#br0" timeOffset="264143">17631 12038 1112 0,'0'0'2896'0,"0"0"-1591"0,0 0-441 16,0 0 24-16,0 0 72 0,0 0-448 16,0 0-280-1,0 0-128-15,83-15-104 0,-59 7-152 16,-5 3-1504-1,-3-1-2681-15</inkml:trace>
  <inkml:trace contextRef="#ctx0" brushRef="#br0" timeOffset="264444">17781 11821 1560 0,'0'0'4697'16,"0"0"-3577"-16,0 0-256 15,0 0 88-15,0 0 33 0,0 0-385 16,59 14-248-16,-38-2-32 15,-2 0-168-15,2 3-80 0,-3-4-64 32,0 3 40-32,-4 0 0 15,1 0-48-15,-6-1-584 16,3 0-376-16,-4-5-1529 0,-5-1-2128 0</inkml:trace>
  <inkml:trace contextRef="#ctx0" brushRef="#br0" timeOffset="264706">17943 11735 1664 0,'0'0'3081'15,"0"0"-1521"-15,0 0 232 0,0 0-279 16,0 0-465-16,0 0-344 0,-34 104-248 31,26-72-272-31,-2 1-88 16,2-4-96-16,2-1 0 0,1-4-464 15,2-3-920-15,-2-10-1153 16,3-5-3416-16</inkml:trace>
  <inkml:trace contextRef="#ctx0" brushRef="#br0" timeOffset="265530">18171 11743 904 0,'0'0'2920'0,"0"0"-983"31,0 0-97-31,0 0-232 16,0 0-535-16,0 0-257 15,0 0 40-15,0 0-352 0,-63-27-64 16,51 40 0-16,3 9-368 16,-1 5 8-16,2 8-80 0,3-1-16 31,2 0-40-31,3-4 48 15,0-1-8-15,0-10-40 16,5-2 32-16,4-6-32 0,-1-2-72 16,1-5-24-1,0-4-128-15,-1 0 72 0,4 0 88 0,1-17-16 16,-2-3-32-1,0-1-152 1,0-4-56 0,-4 3-32-16,-2 1-136 15,-4 2 128-15,-1 3 176 16,0 2 112-16,0-1 8 0,0 4 112 0,-8 1 8 15,-1-1 0-15,2 6 48 0,2 3 160 16,4 0 24-16,1 2 168 16,-2 0-152-16,2 0-120 15,0 12-72-15,0 2 80 0,0 4 64 31,2 2-24-31,7-2-48 0,3 0-48 16,-3 0-80-16,6-4 0 16,-1-2 8-16,1-2-8 15,4-4-576-15,1 1-584 0,-1-5-1337 16,-4-2-2240-16</inkml:trace>
  <inkml:trace contextRef="#ctx0" brushRef="#br0" timeOffset="266176">18306 11778 4352 0,'0'0'2489'16,"0"0"-857"-16,0 0-87 15,0 0-457-15,0 0-240 0,0 64-328 16,0-39-352-16,0-3-80 16,0 0-8-1,0-6-64-15,0-3-8 31,0-6 96-31,0-5-8 0,0-2 48 0,0 0 16 0,0 0-160 16,0-5-32-16,0-12-320 0,0-6-152 16,0-3 8-16,0-1 88 31,0 1 96-31,10 4 80 15,-2 4 112-15,0 4 32 16,2 6 24-16,-2 4 64 0,2 2 0 0,-2 2 0 16,1 0 232-16,-1 0-104 31,4 12 72-31,-1 6-16 15,-4 4-8-15,2 2-64 0,-2 2-112 16,-2-4-48-16,-2-2-160 16,0-6 56-16,-3-4 88 0,0-6 64 15,0-4 72-15,0 0 64 16,0 0-136-16,2-6-48 31,1-11-320-31,3-4 80 0,2 1-88 16,4 0 8-16,-1 2 64 15,0 1 152 1,1 6 40-16,-1 1 32 0,-3 4 72 0,3 1 8 0,-1 4 72 15,-2 1 32 1,2 0 144 0,-2 0-176-16,3 0 80 0,0 0 216 15,-4 6-160-15,-1 4 24 0,1 2 0 16,-2 0-192-16,-5 8-40 15,0-2-952-15,0-4-1969 0</inkml:trace>
  <inkml:trace contextRef="#ctx0" brushRef="#br0" timeOffset="287713">13113 10331 6345 0,'0'0'2480'0,"0"0"-1191"0,0 0 247 0,0 0-40 31,0 0-255-31,0 0-601 16,0 0-472-16,0 0-168 0,3-4-144 16,15 0 136-16,4-2 8 15,7-2 8-15,4 2-8 16,4-8-960-16,-3 4-1689 0,-13 0-5817 15</inkml:trace>
  <inkml:trace contextRef="#ctx0" brushRef="#br0" timeOffset="288306">13224 10946 3632 0,'0'0'2209'31,"0"0"-1289"-31,0 0 664 16,0 0-63-16,0 0-457 16,0 0-296-16,66-2-376 0,-46-2-192 15,6-3-200-15,11-1-72 0,-7-1-1520 16,-2 5-4329-16</inkml:trace>
  <inkml:trace contextRef="#ctx0" brushRef="#br0" timeOffset="289087">13313 11938 1560 0,'0'0'2992'0,"0"0"-1423"15,0 0 39-15,0 0 8 0,0 0-279 16,0 0-353-16,0 0-192 15,0 0-168-15,0 0-176 0,6-2-192 16,11-5-200-16,8-3 40 31,8-3-88-31,23-6-8 0,-2 3-1104 16,-9 8-3353-16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06:39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8806 5213 7041 0,'0'0'2353'0,"0"0"-1465"16,0 0-272-16,0 0 376 0,0 0 96 31,0 0-304-31,0 0-375 0,-7 0-153 15,7 0-80-15,0 0 32 32,0 0-8-32,0 0-32 15,0 0-16 1,0 0-72-16,0 0-8 0,0 0-64 0,0 0-8 15,0 0 0-15,13 2 0 0,10-2 0 0,9 0 88 16,8 0 16-16,10 0-32 16,5 0 104-16,8 0 192 15,10 0 56-15,1 0-232 0,10 0-120 16,26 0-64-1,27 0 64 1,51-7-64-16,9-5 8 0,3-8-8 0,-9-7 64 16,-22 3-56-16,-6 1 32 15,0 2-40-15,-8 3 80 16,-14 4-80-16,-7 3 32 0,-10 2-40 15,-19 1-8-15,-19 2 8 16,-18 0-16 0,-4 0 16-16,6-2 0 15,6 0 0-15,1 0 0 16,-12 2 16-16,-14 2 32 0,-9 0-96 15,-6 4 96-15,-9 0-48 16,-4 0 8-16,-7 0 0 0,-5 0 0 31,-6 0 40-31,3 0 56 16,-4 0-48-16,-1 0 144 15,0 0-48-15,0 0-56 0,-1 0 0 16,-2 0-88-16,0 0 40 16,0 0 88-16,0 0-136 0,0 0-184 31,-2 11-880-31,-12-2-1368 15,-9 1-7258-15</inkml:trace>
  <inkml:trace contextRef="#ctx0" brushRef="#br0" timeOffset="7588">4962 11476 2680 0,'0'0'2281'0,"0"0"-1329"16,-39 12-224-16,20 0 272 0,-4 0 152 16,-9 4 97-16,0-1-329 15,-9 0 88-15,-2 0-320 0,-7-4-128 16,-10 4 0-16,-1-4-79 15,-6 3-41 1,-4 3 128-16,0-2-216 16,0 2-96-16,-1 1-72 0,-1 1 96 15,0 0-8-15,4-2 96 16,-4 0-40-16,4-3 72 15,-6-2-200-15,4-2-104 16,-1 0-40-16,-3-2 32 16,3-2-80-16,-1-2 40 15,8-2-40-15,4-2 40 0,0 0 96 16,1 0-136-16,3 0-8 15,-4-6 16 1,1-2 40-16,2 0 8 16,0-2-56-16,0 2-8 15,5 0 0-15,-1-2-64 0,3 0 64 31,4-3 8-31,-2 2-8 16,2 1-8-16,6-3-48 16,-1 2 48-16,-4-3 8 0,4 2-8 15,0 0 8-15,-5-3 0 16,2 2 8-16,-2-2-16 0,-7 2-32 15,-3-4 40-15,-3 1 0 16,2 2 0-16,2-2 8 16,6 0 80-16,-1 0-88 0,5 0 0 31,4 0 0-31,1-2 0 15,6 0 8-15,4-2 56 0,0 0-8 0,2 0-56 16,0-4 0-16,3 0-8 16,1-1 16-16,0-3-16 15,3 1-88-15,-1-6 80 16,4-1 16-1,-2-4-48-15,3-4-64 16,5 0 56-16,-3-2 48 0,6 4 8 0,-4 1-48 16,2 5 40-16,1 2 8 15,3 2 8-15,-2 2-8 16,5-2 0-1,1 0 0 1,0-2-8-16,4-2-8 0,0-6-32 16,0-7 40-1,0-4-8-15,10-9 8 16,5-6-40-16,2 0 40 15,-2 1 8-15,1 11-8 0,-3 11 8 16,-3 9-16-16,1 8 16 16,5 7 0-1,-5-2-120-15,6 4 48 0,4-5 72 0,4-3-88 16,8-5 88-16,2-6 64 15,12-8-64-15,5-4 16 0,6-4-8 32,5 2-8-32,-3 3 16 15,-1 6-8-15,-2 5 64 16,-2 3-24-16,1 6 8 0,2-2 0 15,4 1 16-15,2 0-8 0,6 2-56 16,-1 2 48-16,2 1-56 16,2 4 40-1,3 0-40-15,1 2 0 16,7 0 48-16,2 2-32 0,8 0 40 15,4 2-40-15,4-2-8 16,1 2 0-16,-1 0 56 0,1 1-56 16,2 1 48-1,-1 0-48-15,4 1 88 16,0 1-47-16,13-2-41 15,21-5-8-15,12-4 96 0,7-4 32 16,-9 4-120 0,-13 2-8-16,-13 4 0 0,-19 4 0 15,-19 0 0 1,-17 4 8-16,-6 0 8 15,16 1 64-15,12 3-32 0,12 0-48 16,-1 2 0-16,-7 0-8 16,-2 0 0-16,-3 0 8 15,-5 4 0-15,0 3-32 0,-3-3 32 31,4 2 0-31,0-2 0 16,1 0-8-16,3-1 8 0,-3 4 0 16,0-1 0-16,-5 4 0 15,-2 0 8-15,-1 2 0 0,0 2 56 16,1 0-56-16,2 0 40 15,2-1-48 1,4-2 0-16,-1-1-24 16,3-3 24-16,6-3 8 0,3-4 8 15,17 0-16-15,24 0-16 16,22-11 16-16,-12-3-16 15,-29 2 16-15,-34 2 0 16,-23 4 0-16,13-2 0 16,15 0 0-16,12-2 0 15,-1 0 48-15,2-2-48 0,3 0 0 16,-2 0 0-16,15-2 8 15,19 0-8-15,14 1 0 16,3 4-8 0,-14 1 0-16,-32 2 8 15,-31 1 0-15,-20 3-8 0,-6 0 8 16,14-1 0-16,7 3 0 15,12-2 56-15,-3 2-56 16,-2 0 8-16,1 0-8 0,-6 0 0 31,2 0-8-15,-3 4 8-16,1-1 0 0,-5 1 8 0,2 1-16 15,-2-1 16-15,-1 2 8 16,1 0-16-16,2 1-48 16,-6 4 40-16,1 1 8 0,-2 2 0 31,0 0 0-16,-2 2 0-15,-3 2 0 0,1 2 0 0,-4 0 64 16,7 0-56-16,5 1 48 0,-1 0 24 16,3 1-64-16,4 1-8 15,-3-1 40-15,-4 1-40 16,1 1 8-1,-5 7-8-15,-2-1 48 16,-1 4-56-16,-7 2 0 0,-2 2 8 16,-4 4-8-16,-7-2 8 0,0 1-8 15,-4-3 8-15,-4-1-8 16,-5-1 0-1,-3 2 8-15,-3 1 24 16,-5 1-32-16,-3 0 0 16,-5 1 8-1,-5 0 8-15,-3 1 40 0,0 5-8 0,-5 0-40 16,0 4 40-16,0-3-40 15,0-2 0 1,-7-4 0-16,1-2 0 16,-4-4 56-16,-1-2-56 15,-2 2 40-15,-3 2-48 16,-4 3 48-1,-4 1-40-15,-5-1 40 16,0 4-40-16,-2-1 0 0,4-3-8 16,-9-2 0-16,6 1 8 15,-6 1 0-15,-3-1 0 0,-1 0 40 16,-2 2-48-16,-3 2 0 15,-5-2 8-15,-4 2 0 0,-2 0 8 16,-2-4-16-16,-7 3 0 16,1-5 0-1,-3-3-48-15,-4-1 48 16,2-1 8-16,-7-3 0 15,0-2 0-15,2-2-8 0,-9 0 8 0,-1-3 0 32,-6-2 0-32,-7 1 0 0,0-1 0 15,-6-4 0-15,1 2 72 16,-1-6-72-16,1 2 0 15,3-4-8-15,-4 0 0 16,1-1 0-16,2-4 0 0,-3-3-16 16,3 1 16-1,-2-2-8-15,2 3 8 16,-5-1 0-16,-2 0-8 15,1 2 8-15,-4 0 0 16,2-3 64-16,1 1-56 0,4 1-8 16,4-3 0-16,4 0 0 15,1-2 0-15,2 0 8 0,0 0-8 31,3 2 0-31,-1 0-8 16,-2 2-64-16,3 2 64 16,3 1 0-16,2 0 0 0,4 1 8 15,-3-4-8-15,4-2 8 0,0-2 0 16,-2 0 0-16,1 0-8 15,0 0 16 1,3-4 40-16,6-2-48 16,0-2 0-16,3 2-8 15,3 0 8-15,-1 2 0 0,3 0 0 16,2 2 0-16,-2 2 0 15,3 0 0-15,0 0 0 16,-3 0 0 0,4 0-48-16,-1 0 48 0,3 0 0 15,-6 2-8-15,7 2 8 16,-2-2 0-16,0-2-8 0,-1 2 8 15,1-2 0-15,2 0 0 16,-4 0 0 0,2 0 8-16,0 0-8 15,-4 0 88 1,4 0-88-16,3-2 8 0,4-4-8 15,-1-2 0-15,5-1 0 0,4 2 0 16,-1-1 0-16,8-2 0 0,-1 1 8 31,3 2 48-31,2-1-56 16,3-1 0-16,-3 1 0 15,6 1-8-15,-2-1 8 0,-1-1 0 16,5 1 0-16,-5 1-24 31,2-1 24-31,2 1 0 0,0 3 0 0,0-2 0 16,3 2 8-1,1 1 8-15,3-1-16 0,0 2-56 16,2-5 56-16,0 3-8 0,-2-2 8 16,2 0 40-16,-5-1-40 15,2-2-8-15,-4 1 0 16,-1 0 8-1,0-1 8-15,-1-2-8 0,1 1 0 16,5 3 0-16,-2-2 8 16,5 3-8-1,-1 2 8-15,8 0 96 0,-1 0-56 0,-1 2-40 16,-1 0-8-1,1 2 0-15,-2-2 0 16,0 2 0-16,2 0 0 16,0 0-8-16,-1 0 8 0,1 0 0 15,1 0 0-15,-1 0 0 16,0 0-8-16,-4 0 0 31,2 0 0-31,0 2-8 0,-1 2-32 16,-1 2 16-16,-2 0 32 15,0 0 0-15,0 1-8 0,4-4 0 16,-2 1-8-16,4 0 16 15,3 0-8 1,1-2 0 0,3 0-8-16,2-2-32 0,-1 2 48 15,3-2-80-15,0 0-88 0,0 0 80 16,-2 0 72-16,2 2 8 15,-2 3-88-15,-1-1 16 0,-2 1 72 16,2 3-40 0,-2 0-32-1,4 3 64-15,-4-6-32 0,2 1 48 16,1-2 0-16,0-2 0 15,2 0 0-15,-1-2-64 0,1 2 64 0,0-2 8 16,-3 0 48-16,3 0 24 31,0 0-64-31,0 0 80 16,0 0-88-16,0 0-8 0,0 0-8 15,0 0-160-15,-4 5-969 16,3-1-1015-16,-11 2-3569 0</inkml:trace>
  <inkml:trace contextRef="#ctx0" brushRef="#br0" timeOffset="13850">13701 8703 9434 0,'0'0'2896'0,"0"0"-1960"0,0 0-15 16,0 0 319 0,0 0-56-16,0 134-512 15,1-92-56-15,2-3-72 0,-1-5 105 16,-2-6-105-16,2-5-232 15,-2-6-96-15,0-7-64 16,0-7-80-16,0-1-56 0,0-2-16 31,0 0-24-31,0 0-536 0,0-23-793 16,0-7-823-16,0-4-5146 0</inkml:trace>
  <inkml:trace contextRef="#ctx0" brushRef="#br0" timeOffset="14158">13726 8427 3016 0,'0'0'5513'0,"0"0"-4448"0,0 0-561 15,0 0 632 1,0 0 312-16,0 0-544 16,0 0-383-16,0 0-41 15,0 0-32-15,21 11 56 0,-21-11-72 16,0 0-104-16,0 0-72 15,0 0-112-15,0 0-144 16,0 0-200 0,5 0-536-16,-2 0-744 0,9 0 391 15,-1 2-631-15,2 10-1057 16,-2 0-1832-16,-1 2 1793 0</inkml:trace>
  <inkml:trace contextRef="#ctx0" brushRef="#br0" timeOffset="14700">13867 8645 4560 0,'0'0'5258'0,"0"0"-3346"16,0 0-528-16,0 0 369 0,0 0-577 0,0 2-568 16,3 17-336-16,-1 9 32 15,1 8-88 1,-1 5 32-1,-1 1-48-15,-1-6-128 0,0-6-16 16,0-8-48-16,3-8-8 0,-3-3 0 16,0-9 0-1,0-2 8-15,0 0-8 0,0 0 0 16,2-17-64-1,3-11 64-15,1-8-120 16,4-6-96-16,5-2-32 0,2 4 72 16,1 8 72-16,0 9 8 15,0 10-24-15,-4 9 64 16,-1 4 56-16,0 0 56 0,-2 6-40 31,-1 10 184-31,-4 2-72 0,-2 2-128 16,4-1-224-16,-5 0-632 15,2-7-928-15,6-8-1177 0,-4-4-2176 16,-1 0 128-16</inkml:trace>
  <inkml:trace contextRef="#ctx0" brushRef="#br0" timeOffset="14928">14130 8636 3664 0,'0'0'1721'0,"0"0"-201"0,0 0 48 15,0 0 457-15,0 0-585 16,34 105-240-16,-23-49-151 16,-3 9-329-1,4 2-208-15,-9-2-232 16,3-5-128-16,-2-12-88 0,4-8-56 15,-2-12-8-15,-1-8-40 0,-2-10-488 16,0-8-456-16,-3-2-545 16,0-24-255-1,-3-8-2161-15,-8-6-1648 16</inkml:trace>
  <inkml:trace contextRef="#ctx0" brushRef="#br0" timeOffset="15215">14148 8589 4993 0,'0'0'2120'0,"0"0"-456"0,0 0-191 0,0 0-377 16,0 0 0-16,0 0-360 0,132-53-16 16,-117 68 89-16,-1 6-105 31,-6 7-48-31,-8 2 0 15,0 1-200-15,0-1-104 16,-4-4-184-16,-11-4 24 0,-1-8-192 16,-2-4-248-16,2-8-576 0,5-2-488 15,3-4-201-15,8-18-1071 16,0-19-569-16,8 5 9 31,6 2 55-31</inkml:trace>
  <inkml:trace contextRef="#ctx0" brushRef="#br0" timeOffset="15514">14148 8589 1408 0,'163'-55'1896'0,"-157"55"329"0,-4 10-169 16,3 16-31-16,0 8-713 15,0 7-336 1,-2 3-384-16,5-5-112 16,0-4-216-16,3-7-96 0,1-10-120 31,2-6-40-31,-1-7 56 0,0-5-56 0,3 0 40 0,0-13-32 15,0-6 40-15,2-10-56 32,-3-1-8-32,-2-2 0 15,-5-3 0-15,-3 3-16 0,-4 5 24 16,2 5 0-1,-3 9 96-15,0 7 337 0,2 6-41 16,1 0-176-16,4 0-216 0,1 15 240 31,3 2-88-31,-6 4-64 0,3-4-88 16,3 2-320-16,-1-3-681 15,-2-4-263-15,-1-4-1944 0,-3-5-3674 16</inkml:trace>
  <inkml:trace contextRef="#ctx0" brushRef="#br0" timeOffset="15711">14615 8568 5169 0,'0'0'2184'0,"0"0"-103"0,0 0-361 16,0 0-480-1,0 0-288-15,0 0-480 16,135-43-336-1,-109 32-120-15,-3 1-16 16,-4-1-632 0,-3-2-600-16,-9 1-792 15,-7-4-185-15,-4 4-751 0,-12 2-97 16</inkml:trace>
  <inkml:trace contextRef="#ctx0" brushRef="#br0" timeOffset="15920">14745 8396 864 0,'0'0'1744'16,"0"0"393"-16,0 0-529 0,0 0 240 16,0 0-159-16,0 0-761 15,-45-8-432-15,45 28-248 0,0 10 448 16,0 10-104-16,10 7-136 31,3 2-24-31,0 4 1 0,3-5-9 16,-3-4-88-16,3-6-56 15,-5-8 88-15,1-10-192 16,-4-6-40-16,-2-7-136 0,-1-6 0 15,1-1 0-15,6-18-272 32,-3-8-560-32,1-6-1713 0</inkml:trace>
  <inkml:trace contextRef="#ctx0" brushRef="#br0" timeOffset="17009">13896 10387 7177 0,'0'0'3161'0,"0"0"-1521"15,0 0-120 1,0 0-415 0,0 0-537-16,0 0-176 0,-71 147-280 15,66-95 184 16,5-4 80-31,0-10-280 16,0-7-88-16,5-12-8 16,6-6 0-1,4-9-72-15,-2-4 64 16,1 0-96-16,4-13 104 0,-2-10 8 15,2-10-8-15,-5-3-24 16,-7-4 24-16,-1-2-160 16,-5 3-72-16,0 3 40 0,0 4 32 15,-8 8-184-15,-2 8 168 16,4 4-64-16,-1 4-8 0,4 2-24 15,2 4-241-15,1-2-151 16,0-1-152-16,0 1 200 16,0-3 256-16,9 1 104 0,3 4 128 15,2 2-64-15,-3 0-88 16,2 0 264-16,2 15 16 0,-4 8 336 15,0 9 96-15,-2 4 0 16,-1 1-168-16,0-1-88 0,3-6 24 16,-3-6-200-16,5-4 0 15,-2-8 0-15,2-6-8 16,-1-4-88-1,2-2-16-15,-1 0-80 0,-5-18 88 16,3-9 0-16,-4-3 56 16,-2-4-40-16,-2 2-32 15,-3 0 120-15,0 6 56 0,0 8-40 0,0 9 152 31,0 4 168-31,0 5 96 16,0 0-120-16,0 0-48 0,3 11-112 16,5 6 72-16,-1 5-48 15,1 1-168-15,0-2 40 16,0-1-48-1,0-5-192-15,3-5-432 16,1-4-520 0,4-6-1048-16,-3-4-1833 0,-2-13-64 0</inkml:trace>
  <inkml:trace contextRef="#ctx0" brushRef="#br0" timeOffset="17203">14311 10287 1688 0,'0'0'2712'0,"0"0"-759"15,0 0-265-15,0 0-79 16,0 0-601-16,0 0-464 15,0-2-264-15,0 2-120 0,0 0-80 16,0 0-80 0,-2 0-288-16,-1 0-536 15,2 6-1209-15,-3 4-2552 0</inkml:trace>
  <inkml:trace contextRef="#ctx0" brushRef="#br0" timeOffset="17490">14311 10287 6425 0,'-116'92'1608'16,"129"-92"-119"-16,4-4 495 15,3-3-656-15,4-2-248 0,2 1-527 16,-2 2-105 0,5 0-272-1,-6 3-40-15,-1-4-136 0,1 3-8 16,0-4-440-16,-6 0-8 15,-4-2-689-15,-5-2-991 16,-4 0 71-16,-4-8-743 0,-18 0-393 16,-6 2 242-16</inkml:trace>
  <inkml:trace contextRef="#ctx0" brushRef="#br0" timeOffset="17696">14311 10287 1016 0,'71'-98'1960'15,"-77"96"-87"-15,1 2 183 0,-2 0-496 16,7 0-367-16,0 8-497 16,0 14-232-16,0 8 248 0,7 8-80 15,4 4-32-15,-1 4 120 16,-1-4-79-16,0-6-137 15,-1-4-152-15,3-8-296 16,-1-7-56-16,-1-7 0 16,6-7-152-16,-2-3-432 15,0 0-345-15,3-15-487 0,2-9-640 16,6-21-977-16,-6 7-1224 15,-2 0 2065-15</inkml:trace>
  <inkml:trace contextRef="#ctx0" brushRef="#br0" timeOffset="17891">14624 10269 2560 0,'0'0'2497'16,"0"0"-305"-16,0 0-544 0,0 0-215 15,0 0-281-15,12 110-280 0,-4-57-336 16,0-2-152-16,-2 5 80 31,4-5-159-31,-2-3-121 16,0-8-64-16,-3-6-120 0,3-6 0 15,-5-6-216-15,2-4-537 16,0-6-447-16,-3-3-1048 0,1-7-81 16,-2-2-591-16,-1 0-57 0</inkml:trace>
  <inkml:trace contextRef="#ctx0" brushRef="#br0" timeOffset="18168">14681 10628 368 0,'0'0'408'0,"0"0"-168"16,-42-130-120-16,31 79-112 15,4 8 448-15,5 5 328 16,2 9 360-16,0 7 321 0,0 8 111 0,4 6-192 16,7 2-344-16,0 4-159 15,5 2-57 1,2 0 0-16,0 0-104 15,1 2-184-15,-1 10 120 16,-5 4-96 0,-3 3 33-16,-2 4-73 0,-8 1-80 0,0 6-200 15,0 0-56-15,-3 2-184 0,-12-1-120 16,2-5-768-16,-6-9-785 31,4-8-423-31,4-9-2649 0</inkml:trace>
  <inkml:trace contextRef="#ctx0" brushRef="#br0" timeOffset="18545">14781 10253 5249 0,'0'0'2448'0,"0"0"-1768"16,0 0-104-16,6 117 809 15,-6-78-41-15,7-1-600 0,-1-4-160 16,6-8-368-16,-1-5-88 16,0-8-40-1,-1-2-88-15,-2-5 0 16,2-6 0-16,-4 0-8 0,1 0-88 15,-3-15 16 1,3-8 0-16,-1-12-176 0,4-5-216 0,-2-1-48 16,-3-2 264-1,1 9 176-15,-4 6 80 16,3 8 80-16,-5 11 408 15,2 6 248-15,-2 3-72 0,3 0-352 16,-2 12-192 0,6 12 169-16,4 7-17 0,-4 1-168 0,2 0-104 31,3-4-328-31,-1-7-505 15,3-8-767-15,-6-9-1105 0,-1-4-2352 16</inkml:trace>
  <inkml:trace contextRef="#ctx0" brushRef="#br0" timeOffset="18732">15010 10321 4000 0,'0'0'2217'0,"0"0"-321"16,0 0 113-16,0 0-617 15,0 0-136-15,125-62-480 0,-91 48-376 16,1 2-239-16,-4-2-161 31,1-1-257-31,-6 2-615 0,-4-2-816 16,-9-4-721-16,-8 2-1687 0,-5 2-617 15</inkml:trace>
  <inkml:trace contextRef="#ctx0" brushRef="#br0" timeOffset="18982">15131 9986 4280 0,'0'0'2185'0,"0"0"-1145"16,0 0 152-16,13 124 649 15,5-69-297-15,-5-1-464 16,5 0-191 0,-4-6-313-1,-1-10-112-15,2-6-32 0,-1-12-160 0,-1-5-152 16,-1-9-16-16,-1-6-72 15,0 0-32-15,0-9-256 16,1-18-424-16,-12-32-873 0,0 7-2736 31,0-2-3088-31</inkml:trace>
  <inkml:trace contextRef="#ctx0" brushRef="#br0" timeOffset="19596">12757 9445 1280 0,'0'0'2992'0,"0"0"-1399"0,0 0-505 16,0 0 480-16,0 0-103 15,0 0-401-15,128-90-224 16,-80 56 8-16,9-3-200 0,1-1-136 16,0 4-191-1,-4 4-121-15,-9 4-48 16,-8 8-48-16,-6 4-48 0,-7 4 24 15,-8 4-72-15,-3 0-8 16,-7 0-32-16,1-2-897 16,-7-2-1375-1,0 1-3625-15</inkml:trace>
  <inkml:trace contextRef="#ctx0" brushRef="#br0" timeOffset="19928">13237 8978 4048 0,'0'0'1681'0,"0"0"-569"16,0 0 208-16,0 0-168 15,128 2 9-15,-90-2-265 16,-4 2-456-16,-3 2-80 0,-4 2-96 31,-4-1 64-31,-10 5 24 0,-3 5 80 16,-10 3-64-16,0 5 9 0,-12 10-377 15,-30 25-441-15,4-6-1599 16,-3-1-4081-16</inkml:trace>
  <inkml:trace contextRef="#ctx0" brushRef="#br0" timeOffset="20547">13271 10552 5825 0,'0'0'4417'16,"0"0"-3337"-16,0 0-384 16,0 0 0-16,0 0 16 15,0 0 249-15,115 0-193 0,-56 0-200 16,3 8-232-1,-4-2 112-15,-5 1-120 16,-8 2-160-16,-7-3-64 16,-8 0-32-16,-6-2-72 15,-1 0-440-15,-7-2-576 0,-4-2-1313 16,-8 0-3136-16</inkml:trace>
  <inkml:trace contextRef="#ctx0" brushRef="#br0" timeOffset="20797">13707 10336 4456 0,'0'0'1889'0,"0"0"-593"0,0 0 176 0,0 0-95 16,0 0-97-16,113 92-432 15,-94-75-288-15,-6 0-48 0,-3-6 25 16,-7 1-33-16,-3 1 80 16,0-2 128-16,0 6-64 15,-17 2-640 1,-29 13-8-16,8-4-1296 15,-6-5-2945-15</inkml:trace>
  <inkml:trace contextRef="#ctx0" brushRef="#br0" timeOffset="24583">17005 7275 7561 0,'0'0'2897'0,"0"0"-1777"0,0 0 288 15,0 0-183-15,0 0-353 31,0 0-368-31,0 71-72 16,-5-28-24-16,3 5 40 0,-1 4-176 16,3 1-64-16,0-6-56 15,0-6 16-15,0-7-64 0,0-8-40 16,0-10-16-16,0-5-40 31,0-7 0-31,0-2-8 16,0-2-392-16,0 0-648 0,0-15-960 0,0 1-3850 15</inkml:trace>
  <inkml:trace contextRef="#ctx0" brushRef="#br0" timeOffset="25300">17027 7299 8033 0,'0'0'2489'15,"0"0"-1417"-15,0 0 80 16,0 0-480-16,0 0-312 0,41 0 17 16,-15 2-201-16,-1 10-32 15,-2 0 40-15,0 4-56 16,-6 0 16-16,-2 0 40 15,-7 0 40-15,-6 3 48 16,-2 0 136-16,0 4 0 16,-7-3-112-16,-11-1-72 0,-1 0-88 15,-2-5 0-15,0-7-128 16,0 0 112-16,3-7-40 0,5 0-72 31,4 0-8-31,5 0 96 16,4 0-96-16,0 0-72 0,0 0-152 15,4 10-80-15,13 3 224 16,0 6 80-16,4 1 0 0,-4-2 72 15,1 0-56-15,-3-4-8 32,1-4-8-32,-3-4-216 15,4-6-704-15,0 0-792 0,-1-12-1361 16,-7-6-4977-16</inkml:trace>
  <inkml:trace contextRef="#ctx0" brushRef="#br0" timeOffset="25570">17297 7297 4793 0,'0'0'2760'16,"0"0"-439"-1,0 0-465-15,0 0-696 16,137-18-416-1,-103 16-223-15,-5 0-369 0,-1 0-112 0,-7 2-40 16,-5 0-513-16,-3 0-503 16,-13 0-600-16,0 2-409 0,0 4-671 31,-12 1-1521-31</inkml:trace>
  <inkml:trace contextRef="#ctx0" brushRef="#br0" timeOffset="25717">17486 7289 368 0,'0'0'2760'0,"0"0"-151"15,0 0-241-15,0 0-255 0,-34 16-849 16,31 8-392-16,3 8-24 15,0 6-56-15,0 7-231 16,3-1-57-16,5 0-32 0,0-4-160 16,0-6-48-16,2-4-144 15,-5-6-104-15,-2-4-16 0,-3 4-304 31,0-5-1184-31,0-6-2657 0</inkml:trace>
  <inkml:trace contextRef="#ctx0" brushRef="#br0" timeOffset="26192">16651 8280 3440 0,'0'0'5753'0,"0"0"-3544"16,0 0-1001-16,0 0 96 15,0 0-511 1,0 0-369-16,0 0-72 15,0 124-104-15,-10-71-72 0,4-4-80 16,1-2-80-16,-1-13 48 0,1-10-64 16,5-8 8-1,0-11-8 1,0-5-224-16,0 0-784 0,0-30-761 15,6-4-759-15,9-4-3041 16</inkml:trace>
  <inkml:trace contextRef="#ctx0" brushRef="#br0" timeOffset="26410">16753 8212 3088 0,'0'0'2473'0,"0"0"-785"0,0 0-72 0,0 0-271 16,0 0-145-16,0 0-144 0,42 36-184 15,-24-8-87-15,-2 6-97 16,0 2-240-16,-2 0-160 15,-4 0-24 1,0-6-88-16,-2-2-176 16,-2-2 56-16,-4-3-56 0,1-6-368 15,-3 0-704-15,0-4-985 16,-3-4-1856-16,-8-5-2344 0</inkml:trace>
  <inkml:trace contextRef="#ctx0" brushRef="#br0" timeOffset="26580">16638 8460 4825 0,'0'0'2992'0,"0"0"-2008"16,0 0 345-16,0 0 223 0,0 0-464 15,0 0-488-15,133-28-352 16,-93 21-216-16,0-4-32 15,10-9-928-15,-6 4-1688 0,-12 0-2801 16</inkml:trace>
  <inkml:trace contextRef="#ctx0" brushRef="#br0" timeOffset="26770">17058 8258 5169 0,'0'0'2880'0,"0"0"-1295"0,0 0-425 16,0 0 0-16,0 0-368 15,0 118-200 1,0-76-104-16,2 0-191 15,4 0-97-15,-3-6-192 0,2-2 96 16,-2-6-104-16,2-3-384 16,-2-7-625-1,-3-8-1263-15,0-8-3041 0</inkml:trace>
  <inkml:trace contextRef="#ctx0" brushRef="#br0" timeOffset="27184">17094 8203 3368 0,'0'0'2329'16,"0"0"-385"-16,0 0-288 15,0 0-335 1,0 0-129-16,0 0-352 15,0 0-152 1,0 0-80-16,95 96-175 0,-92-71-57 0,-3-3-120 0,0 2-32 16,0-4-96-1,-11-2-32-15,-5-1-48 0,-2-4-48 0,3-1-8 16,2-3-168-16,4-6 160 15,2 1-88-15,4-4 48 16,3 0-40 0,0 0 24-16,0 0 16 15,15 0 56-15,-1 2 256 16,4 0 48-16,0 0-16 0,-2 0-32 15,3 0-80-15,-8 0-72 16,4 0-56-16,-5 0 8 0,-1-2-56 31,-1 0-168-31,0 0-656 16,1-2-817-16,-5-12-895 0,1-4-2697 15</inkml:trace>
  <inkml:trace contextRef="#ctx0" brushRef="#br0" timeOffset="27389">17292 8214 7033 0,'0'0'1912'0,"0"0"-311"0,0 0 159 0,0 0-344 16,0 0-367-1,0 0-321-15,123-9-368 0,-97 9-184 16,-5-2-96-1,1 0-80-15,-1 0-512 16,-1-2-344-16,-6 2-553 0,-4-3-1599 16,-7 3 383-16,-3-2-2480 15</inkml:trace>
  <inkml:trace contextRef="#ctx0" brushRef="#br0" timeOffset="27600">17483 8220 984 0,'0'0'2896'0,"0"0"-895"0,0 0-97 16,0 0-119-16,-26 70-433 0,26-46-328 15,0 4-208-15,0 2-240 0,0 2-48 16,6 2-79-16,2 0-57 16,-3-4-96-16,3-2-64 15,-6-3-32-15,3-4-104 16,-5-4-96-16,0-1-72 0,0-2-968 31,0-5-1353-31,0-3-4616 0</inkml:trace>
  <inkml:trace contextRef="#ctx0" brushRef="#br0" timeOffset="28372">17005 8973 4560 0,'0'0'3209'16,"0"0"-1641"-16,0 0 329 15,0 0 271 1,30 103-583-16,-26-59-393 0,-3 4-320 0,2-2-136 15,-3-6-232-15,0-3-248 16,4-11-120-16,-4-5-71 0,0-4-65 31,3-7-481-31,-3-7-487 16,0-3-520-16,0-2-865 15,0-11-4176 1</inkml:trace>
  <inkml:trace contextRef="#ctx0" brushRef="#br0" timeOffset="28593">16998 8984 5145 0,'0'0'2472'0,"0"0"-383"0,0 0-425 16,0 0-384-1,0 0-280-15,131-4-367 16,-108 4-369-16,-4 0-112 16,-3 0-152-16,0 4-104 0,-8 6-408 15,-4 10-785 1,-4-1-1271-16,0 0-2385 15</inkml:trace>
  <inkml:trace contextRef="#ctx0" brushRef="#br0" timeOffset="28799">17087 9168 5089 0,'0'0'2104'16,"0"0"-696"-16,0 0 449 31,0 0-585-31,0 0-424 0,71 0-264 15,-53 0-304-15,-2-4-128 16,-3 3-152-16,-2 1-56 16,-4 0-576-16,-7 1-1016 0,0 15-1401 15,0 2-3760-15</inkml:trace>
  <inkml:trace contextRef="#ctx0" brushRef="#br0" timeOffset="28969">17055 9421 3512 0,'0'0'2313'16,"0"0"-417"-16,0 0-95 15,0 0-537-15,0 0-472 0,114-28-432 16,-83 16-360-16,-3-3-16 16,9-5-1128-1,-7 3-1097 1,-9 2-2400-16</inkml:trace>
  <inkml:trace contextRef="#ctx0" brushRef="#br0" timeOffset="29194">17418 9005 4809 0,'0'0'3112'0,"0"0"-1167"0,0 0-401 16,0 0-568-16,0 0-336 0,0 0 160 16,8 117-151-16,-1-71-153 15,1 0-176-15,3-1-112 31,-6-2-96-31,1-1-56 0,2-3 0 16,-3-3-48-16,2-8-8 16,-4-4-248-16,-1-10-584 0,-2-10-849 15,0-4-2312-15,0 0-3544 0</inkml:trace>
  <inkml:trace contextRef="#ctx0" brushRef="#br0" timeOffset="29510">17387 8928 96 0,'0'0'6353'0,"0"0"-5081"16,0 0-112-16,0 0 57 0,0 0-337 0,139-31-216 15,-110 31-224-15,2 4-8 32,-12 8-48-32,-1 4 0 15,-2 5 232-15,-12 0 25 0,-3 7-33 16,-1 4-88-16,0 2-192 15,-11 0-16 1,-5-1-184-16,-4-5-64 0,-2-6-64 0,2-6-600 31,-2-8-480-31,6-6-817 0,4-2-2432 16</inkml:trace>
  <inkml:trace contextRef="#ctx0" brushRef="#br0" timeOffset="30461">16758 9967 9418 0,'0'0'2992'16,"0"0"-1800"-16,0 0-407 16,0 0-233-1,0 0 208-15,37 124-152 0,-26-66-208 0,-4-3-216 31,-3-2-72-31,1-9-56 16,-2-9-56 0,-3-12-472-16,0-7-448 0,0-12-368 15,0-4-681-15,-3 0-3152 16</inkml:trace>
  <inkml:trace contextRef="#ctx0" brushRef="#br0" timeOffset="30873">16764 9872 6577 0,'0'0'1936'0,"0"0"-207"0,0 0-385 16,0 0-344-16,0 0-216 15,118-14-240-15,-94 18-143 0,-6 14-17 16,-2 4-8-16,-11 4 48 15,-5 4-120-15,0 4-8 0,-3 1-240 16,-15-1 88 0,-5-2-144-1,2-6-128-15,0-5-16 0,-1-4 16 16,4-9 24-16,5-6-144 15,7-2-160-15,4 0 48 16,2-2-112-16,0-8 183 0,15 1 121 16,9 1 72-16,3 3 80 31,2 1-56-31,0 4 72 0,0 0 16 15,-4 0 88-15,-8 0 72 16,-4 13 33-16,-6 6 367 0,-7 3 64 16,0 6-192-16,-8-1-120 0,-8 2-144 15,-2-5-168 1,3-4-16-1,1-8-552-15,7-12-960 0,6-2-2849 16,1-16-4473-16</inkml:trace>
  <inkml:trace contextRef="#ctx0" brushRef="#br0" timeOffset="31152">17035 9995 1456 0,'0'0'6769'15,"0"0"-4984"-15,0 0-1169 0,0 0 440 16,0 0 120-16,0 0-480 31,57 113-272-31,-39-77-183 0,-4-4-153 16,1-4-80-1,-2-7 8-15,-4-8-16 0,-1-4 0 16,-6-7 80-16,-2-2 272 0,3 0 416 15,-3-6 160-15,2-16-272 32,3-12-384-32,-4-9-272 0,4-6-608 15,5-17-976 1,-2 9-2537-16,2 15-4457 0</inkml:trace>
  <inkml:trace contextRef="#ctx0" brushRef="#br0" timeOffset="31403">17449 9777 5169 0,'0'0'3112'0,"0"0"-903"16,0 0-25-16,0 0-599 0,0 0-401 16,0 0-304-1,-3 135-328-15,-2-89-128 16,-2 0-216-16,2 0-144 15,-1-1 32-15,1-5-96 16,-3-8 16-16,2-4-16 0,1-8-192 16,-2-8-584-16,6-8-512 0,1-4-585 31,0-16-2784-31,0-6-3912 15</inkml:trace>
  <inkml:trace contextRef="#ctx0" brushRef="#br0" timeOffset="31644">17429 9782 5129 0,'0'0'3928'16,"0"0"-3023"-16,0 0-1 16,0 0 752-16,0 0-448 15,0 0-327-15,73 110-297 0,-54-74-224 16,4-2-88-16,0 3-152 31,-4-5 32-31,4 0 32 0,-4-2-48 16,0-2-48-16,-2-3-88 0,-3-4 0 15,-3-7-56-15,-4-2-696 16,-5-3-921-16,-2-3-1247 0,0-3-3409 15</inkml:trace>
  <inkml:trace contextRef="#ctx0" brushRef="#br0" timeOffset="31845">17499 10112 4705 0,'0'0'4024'15,"0"0"-2519"-15,0 0-377 16,0 0-176-16,0 0 296 0,0 0-207 15,0 0-457-15,76-11-328 0,-54 7-256 16,1-2-352-16,-4 2-1473 31,-2-1-4424-31</inkml:trace>
  <inkml:trace contextRef="#ctx0" brushRef="#br0" timeOffset="33074">17215 10622 4865 0,'0'0'2896'32,"0"0"-967"-17,0 0-9-15,0 0-240 0,0 0-511 16,0 0-249-16,-12-22-128 15,9 20-72-15,0 2 40 0,-2 0 40 16,-1 0-159-16,1 22-289 16,-7 10-352-16,1 12-48 0,3 6 48 15,0-1-8-15,5-7 0 16,3-6-64-16,0-12 8 15,0-5 8-15,1-4 48 0,11-6-80 16,-1 0-8-16,2-5 16 16,3-2 8-16,3-2 24 0,-2 0 40 15,0 0 0-15,-1-2-8 16,-1-11 8-1,0-2-65-15,-6-2 65 0,1 0-32 0,-5-1-576 16,-2-9-864-16,-3 8-1265 16,3 0-4448-16</inkml:trace>
  <inkml:trace contextRef="#ctx0" brushRef="#br0" timeOffset="33537">17484 10515 5633 0,'0'0'2600'0,"0"0"-919"0,0 0-1 15,0 0-192-15,0 0 17 16,0 0-297-16,10 127-296 15,0-83-296-15,-1 0-288 0,-1-2-112 32,-1-6-120-32,3-2-40 15,-7-5 16-15,2-3-64 0,-2-7-8 16,-3-2-184-16,2-6-752 15,-2-6-728-15,0-3-1137 16,0-2-2776 0</inkml:trace>
  <inkml:trace contextRef="#ctx0" brushRef="#br0" timeOffset="33776">17504 10518 5281 0,'0'0'2088'0,"0"0"-23"0,0 0-361 16,0 0-392-16,0 0-192 16,0 0-399-16,118-16-273 15,-101 16-264 1,-4 0-80-16,2 0-104 15,-4 0-280-15,0 0-761 0,-2 0-951 16,-3 2-2233-16,-3-1-1760 0</inkml:trace>
  <inkml:trace contextRef="#ctx0" brushRef="#br0" timeOffset="34035">17588 10784 6329 0,'0'0'1864'0,"0"0"-175"0,0 0-9 0,0 0-456 15,0 0-224-15,0 0-343 16,0 0-257-16,121-36-224 15,-103 30-128-15,-1 3-48 16,-4 3-208-16,3 0-504 16,-8 0-657-1,4 3-871 1,-7 9-2137-16,-4 1-1376 0</inkml:trace>
  <inkml:trace contextRef="#ctx0" brushRef="#br0" timeOffset="34286">17639 11005 1112 0,'0'0'4865'15,"0"0"-3745"-15,0 0-208 16,0 0 625-16,0 0-89 0,47-12-400 15,-19 0-200-15,1 2-168 16,1-2-224-16,-5 4-215 31,-3 1-121-31,-2 3-120 0,-6 4-296 16,-7 0-961-16,-6 4-1231 15,-1 7-3250-15</inkml:trace>
  <inkml:trace contextRef="#ctx0" brushRef="#br0" timeOffset="36137">17329 11334 6177 0,'0'0'3096'0,"0"0"-1639"16,0 0-81-1,0 0-760-15,0 0-352 0,-38 120-32 16,21-74-112-16,8 0-112 15,2-6 0-15,7-10 40 0,0-5-48 16,0-12-208-16,12-4-208 16,4-5 136-1,1-2 200-15,1-2-40 16,0 0 40-16,0 0 24 0,-5 0 0 15,0 0 56-15,-2 0 0 32,-3 4 72-32,-5 1 56 0,2 6 224 0,-5 3 360 0,0 8 57 31,0 6-193-31,-11 4-312 15,-1 0-128-15,-5 0-72 0,4-3-64 16,1-8-208-16,0-10-680 16,5-8-889-16,2-3-2728 15</inkml:trace>
  <inkml:trace contextRef="#ctx0" brushRef="#br0" timeOffset="36451">17463 11637 5537 0,'0'0'2336'0,"0"0"-279"0,0 0-361 16,63 0-568-16,-40 0-312 15,3-6-368-15,-4-1-215 0,-2-1-233 16,-2 2-144 0,-4-1-721-16,-3-2-863 0,-4-5-881 15,-4 3-1792-15,-3-2-102 0</inkml:trace>
  <inkml:trace contextRef="#ctx0" brushRef="#br0" timeOffset="36624">17597 11498 640 0,'0'0'2824'16,"0"0"-367"-16,0 0 103 31,0 0-383-31,0 0-577 0,0 0-736 16,0 0-320-16,0 0 81 15,0 0-81-15,-42 139-152 0,49-101-160 16,1-4-152-16,3-4-80 16,5-8-408-16,4-6-1017 31,-2-6-1671-31,-1-8-3082 15</inkml:trace>
  <inkml:trace contextRef="#ctx0" brushRef="#br0" timeOffset="37021">17764 11578 4560 0,'0'0'2833'0,"0"0"-440"16,0 0-561-16,0 0-752 16,0 0-288-16,0 0-143 0,-49 91-193 15,46-61-120-15,0 0-8 16,3-2-104-1,0-7-128-15,3-2-88 16,7-6 48-16,3-6-56 0,-2-5-56 31,0-2-160-31,1 0-168 0,-1-18-120 0,2-2-289 0,-7-6-63 16,2-2-40-16,-6 2 424 31,-2 2 328-31,0 3 144 0,0 6 144 16,0 3 488-16,0 3 168 15,0 7 8 1,0 2 113-16,0 0-241 15,0 4-408-15,0 15-208 32,0 7-56-32,0 0 0 15,10 0-8-15,-2-4-448 0,3-4-560 16,2-10-1105-16,-2-4-2192 15,-1-4-1936-15</inkml:trace>
  <inkml:trace contextRef="#ctx0" brushRef="#br0" timeOffset="37181">17843 11575 5633 0,'0'0'2680'0,"0"0"-1712"0,0 0 529 16,0 0-393 0,0 0-600-16,0 0-288 15,0 0-216-15,0 0-808 16,106-29-1424-16,-93 22-1681 0,-3-4-192 15</inkml:trace>
  <inkml:trace contextRef="#ctx0" brushRef="#br0" timeOffset="37367">17843 11575 2984 0,'71'-95'2657'15,"-74"95"-521"-15,1 0 17 0,0 8-697 16,2 11-520-16,0 6-104 16,0 8 185-16,0 5-321 0,7 2-144 15,-2 1-56-15,1 2-240 31,-1-5-96-31,-2-2-160 0,5-6 0 16,0 0-744-16,-3-8-1481 16,-1-8-3224-16</inkml:trace>
  <inkml:trace contextRef="#ctx0" brushRef="#br0" timeOffset="37723">18027 11682 4600 0,'0'0'2345'0,"0"0"-649"16,0 0 41-16,0 0-537 0,0 0-240 15,0 0-336 1,123-51-312 0,-99 29-152-16,-1-1-88 0,-7 4-72 15,-8 0-40-15,-5 6-64 0,-3 2 96 16,0 5 8-16,-23 6 64 15,1 0-16 1,-9 2-40-16,2 17 0 16,2 4 48-16,7 3 120 15,7 4 225 1,5 2-17-16,8-2-120 0,0 0-40 0,0-3-32 15,16-3-88-15,4-8-24 0,1-4-80 16,3-10-24-16,3-2-456 31,12-22-657-31,-5-10-1199 0,-3-4-4385 16</inkml:trace>
  <inkml:trace contextRef="#ctx0" brushRef="#br0" timeOffset="38369">18595 11234 5657 0,'0'0'2752'0,"0"0"-295"15,0 0-41-15,0 0-543 16,0 0-465-16,-72 107-240 15,60-71-312-15,8-4-351 0,4-3-425 16,0-7-72 0,8-6-8-16,13-4 0 15,3-4-104-15,3-4 8 0,1-2-32 16,-2-2-17-16,1 0-71 15,-4 0-16-15,-4 0 64 16,-6 5 48-16,-5 4 56 0,-5 7 64 0,-3 10 56 31,-3 2 0-31,-16 6-56 16,-6-4-8-16,0-3-608 0,0-9-624 15,6-18-640-15,3 0-985 16,9-9-4241-16</inkml:trace>
  <inkml:trace contextRef="#ctx0" brushRef="#br0" timeOffset="38685">18679 11315 6305 0,'0'0'2616'0,"0"0"-1151"0,0 0 383 16,0 0-392-1,0 0-199-15,126-17-497 16,-95 4-464-16,0 2-256 15,-5-3-40-15,-2 1-528 0,-2 2-512 16,-2-4-713-16,-9 5-2160 16,-4 3-2016-16</inkml:trace>
  <inkml:trace contextRef="#ctx0" brushRef="#br0" timeOffset="38872">18899 11308 6873 0,'0'0'2304'0,"0"0"-359"15,0 0 95-15,-13 130-487 0,13-95-617 16,0-8-488-16,0-1-288 15,2-6-80 1,7-1-80-16,3-8-432 0,2-7-704 0,-2-4-1217 31,-4 0-2816-31</inkml:trace>
  <inkml:trace contextRef="#ctx0" brushRef="#br0" timeOffset="39088">19028 11243 6313 0,'0'0'2512'16,"0"0"-831"-16,0 0 447 0,0 0-343 16,0 0-441-16,3 125-408 0,-3-81-312 15,0-2-360 1,0-4-136-1,0-4-128-15,0-8-56 16,0-5-736-16,0-8-544 0,0-2-945 16,0-5-2016-16,0-6-1800 15</inkml:trace>
  <inkml:trace contextRef="#ctx0" brushRef="#br0" timeOffset="39318">19028 11336 5281 0,'0'0'3928'16,"0"0"-2783"-16,0 0 735 0,0 0-15 31,0 0-409-31,0 0-320 16,0 0-304-16,83 108-376 0,-67-86-272 15,-2-2-96-15,2-6-88 16,-4-4-280-16,-1-4-464 0,-3-6-560 15,3 0-769-15,-3-9-871 32,1-8-2929-32</inkml:trace>
  <inkml:trace contextRef="#ctx0" brushRef="#br0" timeOffset="39544">19224 11115 1744 0,'0'0'5585'0,"0"0"-3913"15,0 0-375-15,0 0 183 16,0 0-264-16,0 0-272 0,0 87-231 16,-2-51-337-1,-1 3-208-15,-5 1-88 16,3-1-64-1,0-5 0-15,3-6-16 0,-2-6-192 0,2-6-488 16,-1-14-745-16,1-2-903 16,2 0-2649-16</inkml:trace>
  <inkml:trace contextRef="#ctx0" brushRef="#br0" timeOffset="39781">19219 11181 5265 0,'0'0'2848'0,"0"0"-1271"31,0 0 663-31,0 0-400 16,0 0-471-16,0 0-409 0,84 104-176 16,-60-74-336-16,2-2-208 15,1 1-120-15,-1-3-56 0,-3-2-48 16,-4 0-16-16,-4-2-216 31,-7 0-616-31,-8 2-576 0,0-6-1025 16,0-4-3392-16</inkml:trace>
  <inkml:trace contextRef="#ctx0" brushRef="#br0" timeOffset="40470">18450 11228 4488 0,'0'0'2449'16,"0"0"-1033"-16,0 0 409 0,-6 128-201 15,6-75-64-15,0 6-375 16,0 3-481-16,17 0-16 15,3-2-64 1,2-5-168-16,9-9-128 16,3-10-80-1,6-8-160-15,4-10-88 0,3-11-96 0,1-7-496 31,18-32-816-31,-9-5-2489 16,-10-7-4705-16</inkml:trace>
  <inkml:trace contextRef="#ctx0" brushRef="#br0" timeOffset="41135">19479 10965 4913 0,'0'0'2992'16,"0"0"-1696"-16,0 0 529 15,0 0-17-15,0 0-511 16,0 0-689 0,0 0-56-16,68 92-176 15,-47-68-48-15,-7 2-16 0,-1 7 16 0,-2 6 8 16,-1 7-64-16,-10 10-88 15,0 6-64-15,0 3-24 16,-11 0-96 0,-12-6-192-1,-20 6-704-15,2-16-1096 0,-4-13-3498 16</inkml:trace>
  <inkml:trace contextRef="#ctx0" brushRef="#br0" timeOffset="43118">19992 10632 4120 0,'0'0'4513'0,"0"0"-2920"16,0 0 111-16,-8 135 368 15,-13-29-311-15,-3 29-393 0,0-2-328 16,6-27-552-16,4-31-488 31,7-23-120-31,-4 0-776 0,1 6-784 16,2-12-2145-1,6-20-3673-15</inkml:trace>
  <inkml:trace contextRef="#ctx0" brushRef="#br0" timeOffset="44053">20151 11005 8105 0,'0'0'2849'0,"0"0"-2057"15,0 0 208-15,0 0 353 16,0 0-585-16,29 136-376 15,-23-94-152-15,-1 3-128 0,-3-5-80 16,2-2-32-16,-2-4-232 0,1-2-464 16,-1 2-809-16,-2-10-799 15,0-6-3281-15</inkml:trace>
  <inkml:trace contextRef="#ctx0" brushRef="#br0" timeOffset="44323">20231 10944 5025 0,'0'0'4032'16,"0"0"-2687"-16,0 0 391 31,0 0-240-31,0 0-543 0,0 0-361 16,0 0-296-16,0 0-288 15,0 0 56-15,118-45-64 0,-100 45-456 16,0 2-1057-16,-12 11-1407 15,-1 6-3794-15</inkml:trace>
  <inkml:trace contextRef="#ctx0" brushRef="#br0" timeOffset="44555">20239 11157 4825 0,'0'0'3264'16,"0"0"-1607"-16,0 0-225 15,0 0 248-15,0 0-279 16,0 0-489-16,0 0-344 16,118-17-232-16,-89 6-176 15,0 1-160 1,-4 0-208-16,4 0-960 0,-7 2-1817 15,-5 4-5953-15</inkml:trace>
  <inkml:trace contextRef="#ctx0" brushRef="#br0" timeOffset="45004">20608 10906 8313 0,'0'0'2993'16,"0"0"-889"-16,0 0-79 16,0 0-913-16,0 0-616 15,0 0-248-15,-55 85-128 0,45-47-112 16,4-2 0-16,2-4-8 31,4-4-16-31,0-6 8 0,4-8-112 16,12-1-64-16,0-8-88 15,2-1 40-15,3-2 72 0,1-2 72 16,-4 0 40-16,1 0-16 0,-7 0-24 15,-3 0 80 1,-5 0-40 0,-1 4 40-16,-3 5 8 0,0 1 96 15,-3 7 40-15,-10 3-56 16,1 3-72-16,-5-3-8 15,4-2-160-15,1-2-776 0,1-10-1121 0,1-4-2184 32,4-2-2824-32</inkml:trace>
  <inkml:trace contextRef="#ctx0" brushRef="#br0" timeOffset="45205">20706 10995 4424 0,'0'0'4121'16,"0"0"-3008"-16,0 0 311 15,0 0 168-15,0 0-288 32,0 0-423-32,0 0-377 0,8 100-200 15,-8-74-208-15,0 0-96 16,0-5-88-16,0-6-576 0,0-2-809 15,-5-7-807-15,2-4-2409 0</inkml:trace>
  <inkml:trace contextRef="#ctx0" brushRef="#br0" timeOffset="45374">20730 11031 3872 0,'0'0'2713'0,"0"0"-345"16,0 0-199-16,0 0-529 15,0 0-376-15,0 0-487 0,0 0-337 16,120 86-256-1,-91-65 192-15,0-6-376 16,2 0-56-16,7-9-1400 0,-12-5-2385 16,2-1-3537-16</inkml:trace>
  <inkml:trace contextRef="#ctx0" brushRef="#br0" timeOffset="45611">20966 10846 3848 0,'0'0'4785'15,"0"0"-3008"-15,0 0-17 32,0 0 0-32,0 0-935 0,0 0-417 15,0 0-112-15,-31 132-88 16,27-91-152-16,2-3-40 15,0-4-16-15,2-6-480 0,0-4-552 16,-3-10-617 0,0-3-1183-1,0-9-2746-15</inkml:trace>
  <inkml:trace contextRef="#ctx0" brushRef="#br0" timeOffset="45837">20984 10820 4809 0,'0'0'2888'16,"0"0"-1240"-16,0 0 561 0,0 0-217 16,0 0-431-16,0 0-497 0,116 79-360 31,-90-51-432-16,5-2-120-15,-5 2-72 0,3-3-32 0,-4 0-48 16,-2 9-872-16,-4-6-1408 16,-7-4-3778-16</inkml:trace>
  <inkml:trace contextRef="#ctx0" brushRef="#br0" timeOffset="50409">16217 7013 2512 0,'0'0'2449'0,"0"0"-1033"31,0 0 216-31,0 0 185 16,0 0-393-16,0 0-304 0,0-2-264 15,0 2-56-15,0 0-7 16,0 0-89-16,0 0-128 16,0 0-32-16,0 0-208 0,0 0-152 31,0 0-56-16,0 0-128-15,0 0-48 0,0 0-16 0,0 2-8 16,0 4 64-16,0 5 8 16,-4 4 0-16,0 6 48 15,0 3 88-15,1 5-88 0,0 1-32 16,3 2-16-1,0-2 8 1,0-4 32-16,0-2-40 0,0-4-40 16,0-2 40-16,0-1 40 0,3-2-40 15,2 2-8-15,1-2-8 16,-2 4 16-16,0 0 8 15,-2 2 40-15,1-1-40 16,4-1 0-16,-6 2 56 16,1-1-64-16,-2 0 0 15,0 0 0-15,0-3 0 0,0 4 0 16,0-1 0-16,0-2 0 15,0 2 16 1,0 2-16-16,0-2 88 16,0 2-80-16,0-1-16 15,0-2-32 1,0 3 40-16,0-1 0 0,0-2 0 0,0 1 8 15,0 1 64-15,0 0-72 0,0 3-64 32,0-1 64-32,0 3 0 15,0 0 48-15,0 2-32 16,0 0-16-16,0 0 0 15,0 0 0-15,0 0 0 0,0-2-16 16,0-1 16-16,0 1-48 0,0 2 48 31,0-1 0-31,0 1-64 0,0 4 56 16,0 0 16-16,0 3-16 15,0-1 8-15,0-2-96 0,2 0 88 32,-2 0 8-32,0-1 0 0,0 1-8 0,0 4-64 15,0 1 72 1,0 6-64-16,0 3-56 15,0 0 120-15,3 2 8 0,3-3-8 16,2 0 0-16,0 0-48 0,4-1 48 16,-1-1 0-1,0 0 0-15,-1-3-24 16,0 0 24-16,-2-1 8 15,-2-4 0-15,4 3-8 16,-4-2 8-16,3 4 32 0,-1 1-32 16,-5-1-16-16,5-1-56 15,-5 2-16-15,0-5-120 16,1 2 128-1,0-4-48-15,0 2-80 16,-3 1 200-16,-1-1-104 16,2 2 40-16,-2 1-8 0,5 4 72 15,-5-3-8-15,1-2-32 16,6-2 40-16,-4 1 56 0,2-3-56 31,-2 2 0-31,0 0-64 16,-3-2 64-16,0 0 8 15,0-4 40-15,0-2-40 0,0 2 0 0,0-2 8 16,0 2 0-16,0 0-8 15,0 2 0-15,0 0-8 16,0 0 8 0,0-2 32-16,0-1-40 15,0-1-8-15,0-2 8 16,0 2 0-16,0 2 0 0,5-3 0 15,-2 6 0-15,1-5-8 0,-3 2 8 16,6-2 16 0,-4 0-16-16,2 2-8 15,-2 2 8-15,2 2 24 16,0 0-24-16,-4 1-24 15,4 1 8-15,0 2 32 0,-2-2 8 16,0 0 16-16,1-2-40 16,1 1-72-1,-2-3 72-15,0 0 0 16,2 0 40-1,0 2-40-15,0 0-128 0,-1 2 128 0,4 0 64 16,-6 0-56-16,5 1-8 16,1-2 64-16,0-1-64 0,1-2 0 31,3-1 56-31,-4-1-56 15,3 0 0-15,-3 0 0 16,3 0-8-16,1 2-8 0,-1 0 8 16,-1 2 8-16,1 2-8 15,-1 2 0-15,-5 1 8 0,4 1 0 16,-2-3 0-1,-2 1 0-15,-1 1-56 16,0-3 56-16,-1 0 64 16,2 0 72-1,-4 0-120-15,1-2 32 0,0-2-40 0,1-4 0 16,-2-6 144-16,-1-5-48 15,4-6-48-15,-4-5-8 16,1-4-32-16,-1-2 56 16,0 0-8-16,2 0 0 15,-2 0-8 1,0 0-8-16,0 0-48 0,3 0 0 0,-1 2-8 15,4 2-56 1,4 3 64-16,3-1 16 16,-2 0-8-16,-3-1-8 15,3-1 48-15,1 0-48 0,-6-1 0 16,-1-1 0-16,0-2 48 15,-3 0-40-15,2 0-16 32,-2 0 0-32,6 2 0 0,-1-2 8 15,1 2 56-15,1 0-56 16,-1 0 8-16,4-2-8 0,-4 0 0 15,0 2 48-15,-2-2-40 16,1 0 0 0,2 0 40-1,3 0-48-15,1 0-8 0,1 0 8 0,2 0 16 16,2 0 48-16,-7 0-64 15,1 0 8-15,-11 0-8 16,3 0 0 0,-1 0 16-16,-3 0 80 15,0 0-48-15,0 0 112 16,0 0-40-16,-8 0-120 0,-12 0-1168 15,-6 0-4329-15</inkml:trace>
  <inkml:trace contextRef="#ctx0" brushRef="#br0" timeOffset="55418">15272 8496 3952 0,'0'0'1929'16,"0"0"-289"-16,0 0 152 15,-7 0-367 1,4 0-353-16,3 0-424 15,0 0-288-15,0 0-40 0,0 0-8 0,0 0-112 16,0 0 32-16,0 0-7 16,0 0-89-16,0 0-32 15,7 0-88 1,12-7-16-1,4-6 104-15,9 1 192 0,0-2-40 16,4-2-176-16,3 0 128 0,1-4 32 31,-3 2-80-31,3 0-16 16,-9 0-16-16,1 3-48 0,-6 6-72 15,0 1 0-15,-5 0 8 16,0 3 32-16,-2-1-40 16,-1 3-8-16,3-1 104 0,-1 0 0 15,-3 0-32-15,3 0 0 16,-6 0-64-16,-2-1 80 0,-3 1-72 31,1 1-8-31,-5 1 112 16,-2 2-112-16,-3-2 0 15,0 2 120-15,0 0-40 0,0 0-88 0,0 0-64 16,0 0-560-1,-10 0-672-15,-11 4-1889 0,2 5-6001 0</inkml:trace>
  <inkml:trace contextRef="#ctx0" brushRef="#br0" timeOffset="56065">15327 8226 1504 0,'0'0'2712'16,"0"0"-1279"-16,0 0 63 16,0 0 128-16,0 0-7 15,0 0-385 1,0 0-312-16,0 0-200 0,0 0-184 15,-5 7-111-15,-3 8-73 16,-3 4-216-16,-4 6 32 0,-4 1-160 16,-1 2 224-16,-1-4 24 15,2 0-72-15,3-4 64 16,-4 0-72-16,4-4 104 15,3-4-128-15,2-2 80 16,3-2 40-16,0-4-96 16,5 1 0-16,-2-1-8 15,2-3-96-15,1 1 0 0,2-2-72 16,0 2-48-16,0 0-80 15,2 4-176 1,14 2 152-16,6 3 144 16,3-2-8-16,2 1 16 15,0-1 0-15,-4-1 0 0,3-3 48 16,-7 1 0-16,-1 1-48 15,-5-1-144-15,3 2-592 0,-5 16-744 32,-3-3-1609-17,-3 2-4617-15</inkml:trace>
  <inkml:trace contextRef="#ctx0" brushRef="#br0" timeOffset="57316">15572 10022 2984 0,'0'0'2713'0,"0"0"-1257"15,0 0-56-15,0 0 233 0,0 0-249 16,0 0-400-16,0 0-360 15,0-4-128 1,0-2-248-16,15-2-192 16,14-6 73-16,11-2-25 15,10-4 160-15,5-1-128 0,2-4-56 16,-4 1-72-16,0 2 0 15,-4-1 40-15,-7 6-40 0,-3 0 48 32,-9 6-56-32,-4 1 8 15,-10 1 0-15,-1 3 0 16,-7 3-8-1,-3 1 16-15,-4 2-8 0,4 0 48 0,-5 0-56 16,0-2-296-16,0 2-1105 31,-8 0-3040-31</inkml:trace>
  <inkml:trace contextRef="#ctx0" brushRef="#br0" timeOffset="57961">15598 9758 2528 0,'0'0'2673'0,"0"0"-1137"31,0 0-344-31,0 0 48 0,0 0-199 16,0 0-377-16,0 0-280 15,-19 40 0-15,7-20 80 0,1 1-152 0,-3 2 96 16,2-1 80-16,1-2-128 15,-2 2 89 1,2-2-41 0,-4 1-120-16,4-6-24 0,0 0-56 15,3-6 72-15,1-3-64 16,5-2-56-16,-1-2 16 0,3-2 24 15,0 0-192-15,0 0 0 16,0 0 72 0,0 0-80-1,0 0-96-15,0 0 88 0,0 0-152 0,0 0 8 16,3 0 80-16,10 0 48 15,8 4 24-15,2 3 40 0,6 0-40 16,5 5-8-16,14 12-1024 31,-9-1-1457-31,-5-2-3912 16</inkml:trace>
  <inkml:trace contextRef="#ctx0" brushRef="#br0" timeOffset="60633">17909 7305 992 0,'0'0'1568'15,"0"0"-592"1,0 0 329 0,0 0 263-16,0 0-112 0,7-8-184 15,-7 8-7-15,0 0-153 16,0 0-120-16,0 0-248 15,0 0-112-15,0 0-135 0,0 0-177 16,0 0-168-16,0 0 0 31,0 0-152-31,0 0-24 0,0 0-48 0,0 4 72 16,0 4 0-16,0 6 144 15,0 0 16-15,-2 3 8 16,-1 0-56-16,1 1 8 0,2 3-64 16,0-2 8-1,0 2 72 1,0 1-136-16,0-1 48 0,0 6-48 15,2 1 64-15,3 2 64 0,-2 2-120 16,0 2 128-16,0 0 48 16,2 0-96-16,-3 1-80 0,-1-3 88 31,3 2-88-16,-4-2 80-15,1 0-72 0,-1 2 72 0,0-2 56 16,0 0-72-16,3 2 72 16,-3-2 32-16,2-2-24 0,0-2-32 15,2 0 88-15,-2-3-96 31,1-2-112-31,1-1 8 16,-1 3 64-16,2-1-32 0,-2 0-32 16,2 1-8-16,1 4 16 15,-3-1-16-15,1 0 8 0,0 2 0 16,1 0 0-16,2 0 0 31,-2 2-8-31,1-2 0 0,-1 2 0 16,1 0-48-1,-1 2 48-15,-2 4 0 0,1 3 16 0,-3 1-8 16,1 3 0-16,3-2-8 0,-2 4-8 15,5-4 8 1,-5 1 0 0,4 3-64-16,-1-4-64 0,1 2-16 15,1 1 88-15,-3 2-16 16,1 2 64-16,2 0-64 15,-1 1 56-15,-1 0 16 0,0-2-8 0,3-2-48 32,-1-2 0-32,-2 1 56 15,1-2-8-15,-1 0 0 16,0 5 0-16,1-2-112 15,-1 2 120-15,-1-1 8 0,2 0-8 16,-1-1 8-16,-1-4-8 0,1-1 0 31,-1-1-64-31,2-5 16 16,-4 2 40-16,-1-3-56 0,4 1 48 15,-6 1 16-15,3-1-48 16,-1 2 40 0,1-2-48-16,-3 0 56 0,3 1 32 0,-3-3-32 31,0-4-96-31,0-2 24 15,0-3-32-15,0 0 88 0,0-1-56 16,0-2 64-16,0 0-32 16,0-2 40-16,0 2 8 15,0 0 0-15,0 0-8 0,0-2 0 16,0 1 8-1,2-2-8-15,-2-2 0 16,3-2 0-16,0 0 0 0,-1-3 0 16,0 1-16-16,-1-2-40 15,3 0 48-15,-1 2 0 0,-3-1 0 16,0-1-48-1,3 0 56-15,-1-1 0 16,1-2 0-16,0 0 0 16,-3-4-8-16,0-2 8 0,0 0 0 15,0-2 72-15,0 0-24 16,0 0-48-16,-3 0-696 0,-8 0-4889 15</inkml:trace>
  <inkml:trace contextRef="#ctx0" brushRef="#br0" timeOffset="71553">21827 10978 5025 0,'0'0'3072'0,"0"0"-1623"0,0 0 23 16,0 0 104-16,-11 27-360 15,1-17-471-15,3 2-337 0,-9 0 64 16,3 2 0-16,-4 2 96 31,-3 0 8-31,-6 3-112 0,1-2-136 16,-3 2 64-16,-3 0-104 0,-2 1-112 15,2-1-55-15,0 0-41 16,0 0-8 0,1-4-64-16,-1 4 48 0,-3-6-56 15,4 4 56 1,-1-4-56-16,-3 0 0 15,-2-1 8-15,2 0 72 0,-3 0-80 0,-1-2 0 16,2 2 8-16,-6 2 64 16,0 2-64-16,-6 2-8 15,1 4-16 1,-3 0 16-16,1 0 8 15,2 0-8-15,-6 1 0 16,3-4-56-16,3-1-72 0,-1 1 64 16,1-6-32-16,-1 2-113 15,1-3 209-15,5-1 0 0,1 0 49 31,6-3-49-31,1 0-49 16,3-3 49-16,4 2 137 0,-4-1-137 16,2 0 0-16,-2-2 0 15,2 0 0-15,3 1 8 0,-1 2-8 16,-2-1 8-16,1 2-8 31,1 0-24-31,1 2 24 16,-1 0 0-16,4 0 16 0,-4 0-16 15,-2 2 0-15,-4 0 56 0,3 0-56 16,-4-2-8-16,0 3 0 0,-3-2 8 15,1-1 16 1,-1 3-16 15,-2-4 8-31,0 3-8 0,-3-1 0 0,4-2 8 0,-3 1-16 16,3-1 16-16,0-1-8 15,1-5 8-15,0 1-8 0,0 0 32 0,1-2-24 32,3 2-8-32,0-2 0 15,4 3 8 1,2-3-8-16,4 0 48 0,0 2-40 0,6-2 64 15,-3-1-64-15,3 1 0 16,-6 0 32-16,0-2-40 0,1 2-120 31,-4 0 120-31,-2 0 48 16,1 0-48-16,-5 0 0 15,-4 1-8-15,2 1-16 0,2 0 24 16,-2-2 0-16,0 0 96 0,3 0-88 16,-6-2-8-16,2 2-8 31,-2-1 0-31,1 1 0 15,1 2-8-15,-1 2 16 0,0 3-96 16,3 1 0-16,2 1 96 16,0 2-176-16,-1-2 31 0,6 2 65 15,-1-3 64-15,1 1 16 16,2 2-8-1,-2-3-40-15,-2-1 48 16,-4 0 8-16,1 1-8 0,1-2-48 16,-3-1 32-16,3 0 8 15,-1-3-64-15,-3 2 64 16,3-2-144-16,-1-2 64 15,0 0 88-15,1-2 0 16,0 0 16-16,-3 0-8 16,4 0 24-16,4 0-32 0,-2 0-40 15,6 0 40-15,1 0 0 16,0 0 0-1,-2 0 8-15,2 0 48 16,0 0 8-16,2 0-64 16,3 0 0-16,-4 0 0 0,4-2 8 15,-2 0-16-15,2-2-48 16,-1 2 48-16,2-4-72 15,-1 2-48 1,0-4 128-16,-2 0 8 16,2 0 40-16,-4-2-40 15,-2 0-16-15,4-2 8 0,0-1-48 16,4 2 40-16,-4-6-40 15,2 2 40-15,3-4 0 16,-2 0-40-16,4 0 32 0,0 0-56 31,-1-3 56-31,4 1 32 0,-3-1-16 16,3 2 48-16,-2 0-48 0,4 0 0 15,1 2 0-15,3-2 0 16,-4 0 0-16,4 2-8 16,2-2-56-16,0 0 56 15,0 2 0 1,0 0 0-16,0 2 8 15,0-3 0-15,2 2 8 0,4-2-8 0,6 4 0 16,-1-4 48-16,2 4-104 16,1 0 112-16,1 0-56 15,1-2 8 1,2 2-8-1,0-2 0-15,-4 2 16 0,4-2-8 16,1-1 8-16,-4 2-8 0,6 0 40 16,-2 0-48-16,4 3 0 31,-1 2 48-31,3 1-48 0,-1 1 0 15,-1 0 8-15,1 1 0 16,0 0-8 0,-1-3 112-16,-1 2-96 0,1-1-8 0,-5 1 64 15,-1 0-24-15,1 1-32 16,-5 0 40-16,0 1 0 0,-2 3-48 31,-1 0-8-31,0 1-8 16,-1 1 8-16,3-4 0 15,1 2-8-15,-1-5 8 0,6 1 0 0,3-3 72 16,2-2-72-1,1 2 0 1,2-1-16-16,3-1 8 0,3 4 0 16,-6 1 0-16,2-1 0 15,-3 3 0-15,-4 0 8 0,0 1-16 31,0-1 16-31,2-5 8 0,0 1-8 0,-2 3 0 16,1-4 8-16,2 1-8 16,-6 2 16-16,3 0-8 15,-1 2 0-15,1 2 0 16,-2 0 40-16,0-2-48 0,4 2-8 15,-2-2 8 1,0 0 0-16,3-2 8 0,-4 0-8 16,2-1 16-1,1 2 40-15,-4-1-40 16,0 0 32-16,4 1-40 0,-7 3-8 15,4-1 56-15,-3 1-56 16,3 0 8-16,-2 0-8 16,6 0 0-16,-2 0 72 0,1-3-72 31,4 0 0-31,-1-1 8 15,7-3 0-15,-3 1 8 0,4 1-16 16,0-2 97-16,-2 3-89 16,-1 1-8-16,-2 1 0 15,0 0 0 1,-1-1 8-16,1 1 0 0,1-1 64 15,4-5-64-15,3-1-8 16,2-2 136-16,3-6-136 0,3 3 16 16,-1 0 128-1,-2 0-136 1,3 4 96-16,-3 2-96 15,0 2 0-15,-1 2 48 0,-1 2-48 16,0 2 56-16,1-2-56 0,-1-2 0 16,-3 0 8-16,4-1 72 0,-4 2-16 15,-3-3-56-15,-4 2-8 16,1-1-8-16,-4 2-8 15,1 1 8 1,-2-2 8-16,-2 1-8 16,5 1 8-16,-6 1-8 0,4-3 8 15,-1 2-8-15,-2-3 0 16,4 2 72-16,1-5-64 15,-3 1-8-15,3 0 0 0,3 1 0 32,-1 1-8-17,-1 1 8-15,4 1 8 0,-3 1 0 0,4 2 32 16,-4-1-32-16,0 1 8 15,-1 0-8-15,-2 0-8 16,3 0 48-16,-2 1-48 0,0-1 8 31,0 0-8-31,0 1 8 0,-3-3-8 16,3 2 0-16,-5 0 56 15,0 0-48-15,0-1-8 0,-1 1 8 16,-4-3-8-16,-1 3 0 16,0-2 0-16,-3 2 0 15,1-1 0 1,1 1 0-16,-5-3 16 15,2 1-16 1,4-2 8-16,1 2-8 0,-1-2 8 0,2 0 0 0,-1 2-8 16,2-2 8-16,-3 0 0 15,-1 0 0 1,1 2 0-16,-2 2-8 15,-3-2 8-15,0 2 0 16,3 1-8 0,-3 0 8-16,0-1-8 0,2 0 8 0,-1 0-8 15,1 0 8-15,-1 0-8 0,1 2 0 31,-1-2 8-31,3 1-8 16,-5 3 8-16,1-2-8 16,4 2 0-16,-5 0-8 0,0 0 0 15,-1 0 0 1,0 0 8-16,-1 0 0 0,0 0 0 0,1 0 0 31,4 0 0-31,-2 0 0 16,1 0 0-16,-3 0 8 15,1 0-8-15,2 0 0 0,-1 0-32 0,-5 0 32 31,3 0 0-31,1 0 8 0,-6 2 0 0,1 1-8 16,2-1-56 0,3 0 56-16,-4 2-8 15,0-2 8-15,0 2 0 16,2-2 0-16,-1 0 48 0,1 0-56 15,-2 2 8-15,0-2-48 16,0 1 48-16,2 0 0 16,1 1 8-16,-1 0-8 15,1 0 0-15,1 0-8 16,-1 2 8-16,0-2-8 15,0 2 8-15,2 0 0 0,-1 0 0 16,1-2-16-16,-2 2 16 16,-1-2-8-1,1 1 0-15,-3-2 0 16,2 3 8-16,-2-2 8 15,0 0-8-15,0 2-8 0,-2-1 8 16,2 1 0-16,-3-1 0 16,3 1-56-16,-1 0 56 0,-4 0 8 31,5 1-8-31,-5-2-8 15,5 1 0-15,0 4-80 16,-3 1 88-16,2-2 0 0,-1 3 0 16,-1-1 0-16,2-2 0 15,-3 1 8-15,0 3-8 0,0-4 8 16,1 6-8 15,2-3 0-31,-6 1 0 0,4 2 8 16,0-2-8-1,-3 2 0-15,4-3 8 0,-3 2-8 16,-3-2 0-16,2 0 0 15,-2 0 0-15,3 0 8 0,-3 2 8 0,0-2-8 16,0 3-8 0,0-4 0-16,0 1 0 0,0 1 0 15,0-2 0-15,0-1 8 0,0-1 0 16,0-2 0-16,0 1-8 15,0 0 16 1,0 1-8-16,0-2-8 16,0 1 8-16,0 0 0 15,0 1-8-15,0-3 0 0,-3-1-16 16,3 1 16-16,-2 1-8 15,2 1 8-15,0 0 0 0,-3-1 8 32,0 4 0-32,-2-1 0 15,5-1 0-15,-6 2-8 16,1 1 8-1,0-3-8-15,2 2 0 0,-1 1-8 0,-2-3 8 16,1 0-8-16,2-1 0 0,0-2 0 31,1-2 8-31,-1-2 0 0,1 0 0 16,2-1 0-16,-1 1 16 15,1-2-8-15,0 3 48 0,0-3-48 16,0 0-8-16,0 0 8 16,0 0 0-16,0 0 0 15,-4 0 0 1,4 0 56-16,0 0-56 15,0 0 56-15,0 0-64 0,0 0 0 16,0 0 0 0,0 0 0-16,0 0-8 15,0 0 0-15,-1 0-64 16,1 0-200-16,0 0-264 0,-12 0-777 15,0 0-1847-15,-5-5-6834 16</inkml:trace>
  <inkml:trace contextRef="#ctx0" brushRef="#br0" timeOffset="78335">21630 10632 4304 0,'0'0'2033'0,"0"0"-1185"0,0 0-144 16,-5 4 696-16,5-2 17 16,0-1-449-16,0-1-288 15,0 3 8-15,0-3-16 16,0 0-119-16,0 0-289 15,15 0 104-15,10 0-32 16,14-4 216-16,11-14 56 0,12-8-128 16,9-6-232-1,6-4 16-15,10-5-104 16,-3 1 232-16,-3 2-168 15,-11 4-96-15,-12 6-40 0,-15 6-80 16,-7 6 56-16,-12 6-64 16,-3 4 0-1,-10 2 16-15,-3 2-8 16,-8 2 0-16,4 0 88 15,-4 0-40-15,0 0-56 16,0 0-472-16,0 0-696 0,0 0-424 16,-7 0-1649-16,-4 0-6657 0</inkml:trace>
  <inkml:trace contextRef="#ctx0" brushRef="#br0" timeOffset="78690">22350 10174 7945 0,'0'0'1913'0,"0"0"-1473"0,0 0 488 16,0 0 288-16,0 0-208 15,0 0-167 1,100 15-257 0,-63-5-152-16,-4-1 24 0,-3 4-112 15,-4-1 16-15,-3 0-136 0,-5 2 232 16,-7 0-8-16,-6 0 192 15,-4 4 81-15,-1 6 151 0,0 2-32 32,-13 8-264-32,-9 5-288 15,-9-1-288-15,0 1-232 16,-2-5-968-16,-1-9-721 0,9-12-527 15,9-13-5810-15</inkml:trace>
  <inkml:trace contextRef="#ctx0" brushRef="#br0" timeOffset="79599">22932 9709 7585 0,'0'0'2385'0,"0"0"-145"0,0 0-616 15,0 0-655-15,0 0-145 16,0 0-136 0,-118 147-256-16,106-99-88 15,11 0-40-15,1-3-32 0,0-7-96 16,1-6 0-16,12-8-104 15,3-7-56-15,-1-4 16 0,6-7-32 16,-3-6-184-16,4 0-192 31,3-15-64-31,4-15-80 0,-2-12-240 16,1-6-80-16,-4-2 32 15,-2 2 95-15,-4 6 337 16,-7 12 320-16,-4 13 56 0,-2 13 176 16,-4 4 288-16,6 17 17 46,-6 11 359-46,6 4-248 0,1-2-104 16,3-5-176-16,1-8-216 16,4-9-88-16,-3-4 0 0,0-4 232 15,1 0-128-15,-3-6 136 16,-3-8-72-16,-3-2-8 15,-5 0 48-15,0 0 40 16,-5 2-56-16,-11 3-200 0,-1 4-200 0,2 7-592 16,2 0-488-16,10 2-945 0,3 12-2112 15,0-4-1128-15</inkml:trace>
  <inkml:trace contextRef="#ctx0" brushRef="#br0" timeOffset="80303">23366 9784 1096 0,'0'0'6377'16,"0"0"-4304"-16,0 0-153 31,0 0 168-31,0 0-431 16,0 0-441-16,0 0-504 0,-26 19-560 15,18 10-152 1,3 3 8-16,4 0-8 0,1-4 0 0,0-6 0 15,0-6-72-15,0-4-72 32,0-6 96-32,6-4 32 0,-1-2-112 15,6 0-40-15,4-10 40 16,-1-14 32-1,6-6 40-15,-3-8-280 0,1-5-40 0,-3 0-72 16,-7-1 168-16,-7-1 48 31,-1 4 64-31,0 3 96 0,-1 1 72 16,-11 5 8-16,4 6 88 15,-1 4 88-15,2 6 48 0,2 8 112 16,5 8 64-16,0 0-208 16,0 6-200-16,5 20 0 15,8 8 152 1,5 4 136-16,0 3-168 0,3-4 8 15,-2-6-128-15,0-9 0 16,1-5 0-16,-1-6 0 0,4-5 0 0,-1-4-8 31,4-2-136-31,-2 0-40 16,4-4 0-16,-2-9 48 15,-7 2-64-15,-4-4 16 0,-6 2 16 16,-2-2 96-16,-7 1 64 16,0 1 8-16,0-2-8 0,-11 2 8 15,-6 4 0 1,6 5 128-1,-7 4 232-15,5 0 16 0,-3 6-144 16,2 16-8-16,2 4 24 16,3 8 0-16,7 0 96 15,2 0-120-15,0-2 72 0,0-3 24 16,13-7-136-16,5-4-176 31,4-6 0-31,1-6 104 0,6-6-112 16,5 0 0-16,19-20-840 15,-9-8-864-15,-9 0-3761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4-02T02:27:34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6967 4974 0,'18'0'109,"0"0"-109,17 0 15,0 0-15,0 0 16,18 0-16,-17 0 16,-19 0-1,1 0-15,35 0 0,-18 0 16,-17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08:08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12698 2139 1280 0,'-7'3'2048'16,"2"-1"-928"-16,1 0 41 0,2-2 79 16,0 2-176-16,-1-2-152 15,3 0-103 1,0 0 191-16,0 0-88 0,0 0-80 15,0 0-40-15,-2 0-48 16,2 0-111-16,0 0-73 16,-6 0-80-16,1 0-200 0,-1 0-128 15,1 0-8 1,3 0-8-16,-1 0-88 15,3 0-40-15,0 0 0 0,0 0-8 16,0 0 8-16,0 0-8 16,0 0 0-16,0 0 8 15,0 0 8 1,0 0-16-16,0 0-16 15,0 0 16-15,0 0-8 0,0 0 0 16,0 0 0-16,0 0-8 16,0 0 8-16,0 0 0 15,0 0-40-15,0 0 40 0,0 0-8 16,0 0-56-1,0 0 72 1,0 0-16-16,0 0 8 0,0 0-40 16,0 0 40-16,0 0-40 15,0 0-16-15,0 0 0 16,0 0-8-16,3 0 72 0,9 0-8 15,0 0 8 1,6 0-8-16,6 2 8 16,4-2 0-16,6 2 8 0,0-2 0 15,8 0-8-15,-4 2 8 16,4-2-8-16,2 0 48 15,0 0 0-15,1 0-40 0,2 0-8 16,3 0 8 0,3 0 64-16,2 0-56 15,0 0-8-15,1 0 40 0,1 0-48 16,-1 0 56-16,-2-2-40 15,-7-2 0-15,1-5 8 16,-1 1 32-16,-2 1-8 0,-3-3-40 31,0 1-8-15,0 1 0-16,-3 1 0 0,0-1 8 0,-9 1 48 15,-4 1-48-15,-5 4 0 16,-6 0 0-16,-4 0 88 0,-1 2-88 16,-6 0 0-16,0 0 32 31,-1 0-40-31,-3 0 0 15,2 0 0-15,-2 0 0 0,0 0 0 16,0 0 88-16,0 0-88 16,3 0-48-16,0 0-1144 0,-3 0-3041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08:18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11289 8596 6249 0,'0'0'3064'16,"0"0"-1743"-16,0 0 15 15,0 0 392-15,0 0-295 0,0 0-529 16,0 0-384 0,0 0-112-16,0 0 16 15,0 0-80-15,0 0-120 0,0 0-72 16,0 0-80-16,0 0 24 15,0 0 8-15,0 0-16 16,0 0 24-16,0 0 24 16,0 0 17-1,0 0 15-15,0 0-64 0,0 0-32 16,0 0 32-16,0 0-96 0,0 0 0 15,0 4 0-15,0 2 112 16,0 1-64-16,2 1-48 16,3 1 80-1,1-1-40-15,4 5-40 31,-2 0 72-31,0 2-72 0,0 0 136 0,2 4-72 0,1-4 0 16,-1 2-64-16,0-3 48 16,-2 0-56-16,3-2 8 0,-6 0-8 31,5-2 8-31,-4 0-8 15,0-1 8 1,-1-4-8-16,2 1 8 0,-6-2 40 0,4 2 0 16,0-4-40-16,-3 2 0 15,-1-1-8-15,-1-1 48 0,4-2-48 31,-4 2 0-31,1-2 8 16,-1 0 40-16,0 0 0 0,0 0 32 0,0 0-32 16,0 0-40-16,0 0-8 15,0 0 64-15,0 0-56 16,0 0 0-16,0 0-8 15,0 0 8 1,0 0 0-16,0 0-8 16,0 0 0-16,0 0-8 0,0 0-8 15,0 0 8-15,0 0-40 0,0 0 40 16,0 0 8-1,0 0 0-15,0 0 0 16,0 0 8-16,0 0 0 16,0 0 0-16,0 0 8 15,0 0-8-15,0 0 8 0,0 0-8 16,0 0-8-16,0 0 0 15,0 0 0-15,0 0 0 0,0 0-8 32,0 0 0-32,0 0 8 15,0 0 0-15,0 0-8 0,0 0 8 16,0 0-8-16,0 0 0 15,3 0-112-15,1-2 112 16,4-7 0 0,0-1 8-16,-2 0 0 15,4-4 0-15,1 0 0 16,4-2 0-16,-4 0 0 0,2-2-16 15,5-3 16-15,-4 4 0 16,4-3 16-16,-3 0-16 0,2 0 0 16,0 1 0-1,-1 2 0-15,-3 0 0 16,-1 4 0-16,3-2 0 15,-5 4 0-15,-1 3-16 16,-2 2 16-16,-2 1 0 0,0 1-8 16,-5 4-8-16,3-2 8 15,-3 2 8-15,0 0 0 16,0 0 0-16,0 0 56 15,0 0 0-15,0 0-48 16,0 0-8-16,0 0-496 16,0 0-1697-16,0 0-3144 0</inkml:trace>
  <inkml:trace contextRef="#ctx0" brushRef="#br0" timeOffset="4280">15572 8310 616 0,'0'0'624'31,"0"0"-280"-31,0 0 136 0,0 0 160 16,0-15-184-16,0 13-80 16,0 2 208-16,0 0 329 15,0 0 327-15,0 0 16 0,-3 0-88 16,3 0-47-16,0 0 39 31,0 0-80-31,0 0-240 0,0 0-184 16,-2 0-119-16,2 0-73 15,0 0-72-15,0 0-88 16,0 0-24-16,0 0-24 0,0 0 0 15,0 0 48-15,0 0-64 16,0 0-64 0,0 0-64-16,0 0 0 0,0 0-104 15,0 0 0-15,0 0-8 16,0 4 64-16,12 5 56 15,-4-1 32-15,6 4 64 16,1 2-48-16,3 2 120 16,3 4-48-1,1 2 48-15,-2 0-55 0,1 2 7 0,-4-4-96 16,3 0 16-16,-9-4-24 31,2-2-32-31,-3-5-32 16,-2-2-24-16,-5-5-48 0,-1 2 48 15,-1-4-40-15,-1 0 40 16,0 0 8-16,0 0-40 0,0 0-8 15,0 0 0-15,0 0-8 16,0 0-72-16,5 0-16 0,-5 0-32 16,0 0 40-16,0 0-16 31,0 0 48-31,0 0-8 0,0 0 48 15,0-2 0-15,0-5 8 16,2-6 8-16,4 1-8 16,-3-3 0-16,5-4 8 0,-3-1-8 15,7-3-8-15,2-6 0 31,1 3 0-31,-2-2-8 0,3 0 16 16,-3 0-8-16,3 1 8 0,-5 3 0 31,0 7-8-31,-3 2 8 0,-1 5 0 0,-2 3-8 0,0 1 8 16,-4 1-8-1,4 1 8 1,-5 0 8-16,0 2 0 0,2 2 112 16,-2 0-24-16,0 0-24 15,0 0-16-15,0 0-40 0,0 0-8 16,0 0-8-16,0 0-432 15,0 0-1121 1,-8 0-2296-16,-9 0-7697 16</inkml:trace>
  <inkml:trace contextRef="#ctx0" brushRef="#br0" timeOffset="9218">9072 11115 4761 0,'0'0'2952'16,"0"0"-1640"-1,0 0-239-15,0 0 519 16,0 0 120-1,0 0-343-15,0 0-409 0,0 0-400 16,0 0-112-16,0 0 32 0,0 0-136 16,0 0-160-16,0 0 32 15,0 0-16-15,0 0-32 16,0 0-120-1,0 0 0-15,3 0 0 16,1 0-48 0,4 0 0-16,11 0-8 0,5 0 8 0,17 0 8 15,12 0 128-15,12-2-23 16,9-7-17-16,3-4 56 0,6-3-8 15,-3 0-64-15,-7 2-72 16,-3 0 48-16,-7 4 8 0,-9 4-16 16,-12 2 8-16,-6-1 8 15,-7 4 64-15,-13 1 24 31,-5 0-8-31,-6 0 104 0,-3 0 64 16,-2 0 104-16,0 0-48 0,0 0-8 16,0 0-112-16,0 0-64 15,0 0-184-15,-19 3-472 16,-7 16-2296-16,-2 3-5370 0</inkml:trace>
  <inkml:trace contextRef="#ctx0" brushRef="#br0" timeOffset="10250">18151 11268 8209 0,'0'0'1889'0,"0"0"-681"16,0 0 384 0,0 0-63-1,0 0-313-15,0 0-192 0,-90-21-144 0,90 21-240 16,0 0-144-16,0 0-199 15,0 0-201-15,0 0-96 16,22 2-200 0,14 7 200-16,12-1 224 15,6-2-104-15,7-3 32 16,0-3 32-16,4 0-24 0,-2 0 8 15,-3-1 24-15,-2-7-64 16,-6-3 32-16,-9 3-112 0,-6 2 112 16,-9 1-88-16,-6 1 0 31,-10 0-8-31,-6 1 8 0,-4-1-72 15,-2 0-232-15,-8-9-976 16,-16-2-1937-16,-6 3-9650 0</inkml:trace>
  <inkml:trace contextRef="#ctx0" brushRef="#br0" timeOffset="14316">9833 6418 6809 0,'0'0'2729'15,"-16"5"-1601"-15,3-3-40 16,-3 2 416-16,-1-2-71 0,1 2-537 16,-5 0-368-16,5 0-72 15,-3 0 32-15,-4 2-24 0,1 2-168 16,-3 0 8-16,1 0 8 0,-5-1-64 15,-2 0 81-15,-3 1-121 16,-1-2-56-16,-2 2-48 0,-2-2-40 16,5-2-56-16,-5 0 72 15,5 0-32-15,0-2 8 16,4 0-48-16,-1 0-8 0,0-2 0 15,1 0 0-15,-1 2 0 0,0-2 8 16,-1 0-8-16,3 0 8 0,-2 0 0 31,2 0-8-31,-1 0 0 16,2 0-24-16,-1 0-40 31,0 0-8-31,3 0 8 0,-1 0-72 0,-2 0 128 0,4 0 0 0,0 0 8 16,0-2 0-16,3 0-8 15,-1-2 0-15,-1 2 8 31,1 0 0-31,1-2 40 0,-1 2-40 16,4-2-40-16,-4 0 40 16,4 0 48-16,-2-2-48 0,0-2-8 15,-2 0 8-15,-1-4 48 16,-4 2-48-16,1-5-48 31,0 4 48-31,-1-3 0 0,-3-2 64 16,2 2-56-16,2-4-8 15,1-1-48-15,-1 2 48 0,4-4 8 16,0 2 0-16,4-3 8 15,3-1-8 1,-4 1 0-16,9-1 40 16,-5-2 32-16,3-1-80 0,2-2 8 15,1 0-64-15,0-4 112 16,1 0-104-16,1-2 72 15,4 0-48-15,-2-2-8 16,4 2 32-16,2 4-8 16,0 0-16-16,0 3 8 15,0 3-8-15,0 4 24 0,8 0 0 16,2 2-8-16,1 0-88 15,1 0 96-15,1 1 0 16,3 0 0 0,3-3-96-16,4 2 96 15,1-2-64-15,7-1 16 0,3 2 48 16,3-1-16-16,3 1-16 15,4 2 32-15,-2 0 56 16,-2 3-48-16,0 0 0 0,-1 2 0 31,2 1 8-31,-1 0-8 16,2 3-8-16,3 2 0 0,2 4 0 15,1 2 0-15,2 0 0 16,1 0-8-16,-3 0 0 16,2 6 0-16,-3 0-8 0,0 0 8 15,-4-1 0 1,4-3 8-16,-3 0-8 15,-2-2 0-15,-2 0 8 0,-1 0-8 16,0 0 8-16,-2 0 0 16,5 0 40-16,-3 0-24 15,1 2 48-15,2 0-56 16,5-1 40-16,-7 1 0 31,2 0-48-31,0 0 0 0,3 0 16 0,-3 0 88 0,0 0-40 16,3-2-56-16,-3 0 56 15,0 2-48-15,-3-2-8 16,2 2-8-16,-3-2 8 0,1 2 64 31,-5 3-8-15,-3-1-56-16,-1 0 0 0,-5-1 40 0,0 1-32 15,0 2-8-15,-3-2 56 16,-1 1-56-16,2-1 0 0,1 0 8 31,-1 0-8-31,-1 1 48 16,6-1-48-16,-4 2-8 0,2 3 8 15,1-3-8-15,-1 1 8 16,-3-1 0-16,1 1-8 15,-1-1 0-15,2 2 0 0,1-3 0 16,2 3 0 0,-1 1 0-1,7-1-8-15,-3 3 0 0,-1 2 8 0,1-1 0 31,0 2 56-31,-7 0-56 0,0 0 0 0,-3 0 0 16,-1 0 56-16,-3-2 32 16,-4 0-32-1,-1 0 16-15,-1-2-56 0,-1 0-8 16,-4-1 72-16,4 0-72 0,-4-1 8 15,1 2 40 1,-4 0-8-16,3 2-40 0,-1-2 104 16,-2 2-40-1,1 0 8-15,-1-1 40 16,-3-1-64-16,2-3 32 15,-2 3-16-15,0-1 32 0,0 0 16 32,0 1 24-32,0 3-24 15,0 0 0-15,-5 4-16 0,-2 0-16 16,-1 2-32-16,0 1-40 15,-2 0 56-15,1-2-64 0,-3 1 48 16,1 2-48-16,0-1 64 16,-4-2-64-16,2-2 56 15,-1-2-56 1,1-2 88-16,0-2 48 15,-2 0-8-15,2 1-32 16,-1-2 104-16,-2 1-24 0,-4 1-120 16,1-2 81-16,-4 3-89 15,-1-1-48-15,0 0 104 16,3-1-56-16,-2-1-40 0,2-1 40 15,2-1 16 1,1 1-72-16,0 1 0 16,1-1 96-16,-1-3-88 0,0 3 64 15,-3-1 80-15,3-1-80 0,-1-2 16 16,-2 2 16-1,0-3-24-15,0 4-8 16,3-3 48 0,1-2-56-16,0 2 8 0,-4 0-64 15,4 0 88-15,-1 0-96 0,-3-1 0 16,3 4 0-16,-1-1 8 15,-2 0 0-15,1 0-8 0,3 0 0 32,2-3 0-17,-1 2 48-15,1 1-40 0,1-4 0 0,-1 2-8 16,-2 0 96-16,-1-2-56 15,-2 2-32-15,-2-2 48 16,-7 3-48-16,4-4-8 0,1 1 8 31,2 0 64-31,2 0-72 16,6-2 8-1,-1 2-8-15,4-2 0 0,1 0 0 0,4 0 56 16,1 0-56-16,3 0 32 16,1 0-32-16,-3 0 0 0,4 0 0 15,0 0-8 1,0 0-32-16,0 0 40 15,0 0-192-15,0 0-320 16,0 0-745-16,0 0-967 0,0 0-2097 16,-8 0-5529-16</inkml:trace>
  <inkml:trace contextRef="#ctx0" brushRef="#br0" timeOffset="17778">18245 6523 6121 0,'0'0'2104'16,"0"0"-1368"-16,0 0 777 15,0 0-89-15,0 0-48 16,0 0-607-16,0 0-217 16,0 0 88-16,0 0-8 15,-124 48-80-15,98-34 120 16,-5 0-272-16,-3 1 152 0,-5-2 112 15,-3 2-207-15,-6-4-225 16,1 1-40 0,-3-3 120-16,2-1-112 15,-1-5 16-15,2 1-32 16,1 0-48-1,0-2-40-15,4-2-24 0,0 0 8 0,2 0 72 32,0 0-16-32,1 0-56 0,2 0 8 15,1-4 16-15,-3-3-16 16,2-3-72-16,-3-3 0 15,0 3 32-15,-2-1-40 0,-5 0 0 16,-5 1-8 0,-1 1 56-16,1-2-56 0,-1 1-200 0,-1 1 96 15,8-8 40 1,0 2-128-16,-4-6 64 15,5-3-120-15,-3 0 112 16,6 0 88-16,1-2-176 0,7 0-72 16,-1-2 216-1,6 3-64-15,5 1 144 0,4 1 0 16,4 2-8-1,3-1 0-15,5 1-40 0,0-3-24 16,2-7-48-16,1-1 40 16,3-5 72-16,0-4-8 0,-1-1 16 15,3-1-8 1,0 1-56-16,0 5 64 15,0-1 0-15,5 1 0 16,5 3-8-16,-2 0 8 31,6 0 0-31,-2 0 8 0,4-2-8 16,6-2-40-16,1 1-8 15,8 1 0 1,-1 2-8-16,12 4-16 0,2 4 16 0,4 5 48 16,3 2-64-16,-1 6 32 15,3 0 40-15,5 1 56 0,5-4 64 16,3-4-120-16,5-4 56 15,8-6-56-15,1-6 0 32,7 0 80-32,0-3-80 0,8 3 8 15,4 6 0-15,2 4 88 0,1 7-32 16,-5 0 8-16,-2 8-16 0,-9 2 24 15,-5 1-72-15,-4 2 8 16,-4 0 40 0,1 1 8-1,2-4-8-15,-6 3 0 0,-3 2-48 16,3 2-16-16,-6 2 16 15,-1 0-8-15,-3 0 80 0,-3 0-72 0,-7 6-8 16,0 0 56-16,-2 1 32 31,-1-4-40-31,-2 1-40 31,-3-2 8-31,2-2-16 0,1 2 16 0,-3-2-8 0,0 2 40 16,0 2-40-16,-3 0 0 0,0 2 0 16,-2 1-8-16,-7 0 8 31,6-1 0-31,-2 2-8 0,0 1 0 15,-2-2 8 1,2 1 0-16,-2 2 8 0,-1 1-16 0,0 0 0 16,-1 2 8-16,3-1 8 15,-3-1-16-15,4 4 8 31,-3-2-8-31,0 4 8 0,-2-4-8 16,-2 4-8-16,-1-3-8 16,1 0 8-16,-4 0 8 0,0 0 8 15,-4-2 8-15,0 2-16 0,2 0 8 16,0 0 0-1,-1 0 0 1,-1 0 8-16,-1 0-16 16,0-2 16-1,-1 3-32 1,1-4 32-16,0 3-16 0,0 0 0 0,1-2 0 15,-3 3 8-15,5 0-8 0,3 0 0 16,-6 0-8-16,6 2 8 16,-6 0 8-16,3 0-8 0,-3 0 8 15,1 4-8-15,1-1 8 16,-4 3 0-16,0 2-8 15,-3-3 0-15,-2 0 16 0,-1-2-8 32,-2-4 0-32,-2 2 0 0,1-2 56 15,-2 1-16-15,-4-2 0 16,3 2-40-16,-3-2 40 0,-1 2 0 15,0-2 0-15,0 0 0 16,0 0-48 0,0 2 0-1,0-2 48-15,-5 4-40 0,-3 0 72 16,-3 2-72-16,-2 1 64 15,-3-1 16-15,-2 0 32 0,-4-1 0 16,1-2 8-16,-2-2 136 16,-4 2-88-1,1-2-64-15,-7 3 64 16,4-2-176-16,-1 2 80 0,1-2-80 15,3 0 16-15,-2-4 32 16,1 2 0-16,-1-2 24 0,-1 0 0 16,-5-1 48-16,2-1-72 15,-3 0 24 1,-1-3 32-16,4-1-16 15,-2-1-40-15,0 1 48 0,2-3-96 16,-1 2 0-16,3 0 0 16,-1-1 0-16,3 2 0 0,1-1 8 15,0 2 0-15,-6 0 8 31,4-1-16-31,-1 4 8 0,0-1-8 16,0-2 8-16,1 2 40 16,1-2-40-16,4 0 0 0,1 1 0 15,4-2-8-15,-4-1 72 16,1 0-23-16,2-2 79 31,-4 0 16-15,0 1-72-16,-3-4 48 0,-1 3-72 0,2 0 40 15,-1 2-80-15,1 0 8 0,-1 0 32 16,1 1-48-16,-2-2 0 15,4 1 8-15,1 0-8 16,1-2 8 0,-4-2 8-16,3 3 32 15,1-3-40-15,1 0-8 0,0 1 16 16,3-1-8-16,-1 0 40 0,-2 0 32 15,-2 0-80-15,4 0 0 16,-6-2 0 0,3 2 16-1,-2-2 88-15,-1 2-96 0,3-2 0 0,1 0 0 31,1 0 32-31,6 0-32 0,-2 0-16 0,1 0 16 16,4 0 32-16,-7 0-32 0,5 0-8 31,-5 0 8-31,1 0-8 16,-6 0 8-16,0 0 0 0,2 0 0 15,-4 0-8 1,7-4 0-16,-2 0 0 0,3 0 0 0,0 1 0 16,5 1 8-16,-1 0-8 31,1 2 8-31,1 0-8 0,0 0-48 15,1-2 48-15,-4 2 8 16,-3 0 0-16,6-2-8 16,-3 2 8-16,2 0-16 0,1-3 8 15,1 1 0-15,4 2 8 31,6 0-8-31,-5 0-8 0,5 0 8 16,0 0-8-16,0 0-72 16,0 0 64-16,0 0 8 15,0 0 0 1,0 0 0-16,0 0 0 0,0 0 0 0,0 0 8 15,0 0 0 1,0 0 0-16,0 0 48 0,0 0-48 16,0 0-48-16,0 0 48 15,0 0 0-15,0 0-8 0,0 0-64 16,0 0 64-16,0 0-32 15,0 0-32 1,0 0-88-16,0 0 16 16,0 0-72-16,0 0 40 0,0 0 64 15,0 0-17-15,0 0 129 16,0 0-64-16,0 0 56 15,0 0-32-15,0 0 32 0,-3 0 8 32,-1-2 0-32,-4 2 0 0,-1 0-8 15,1-2 8-15,3 2 0 16,-2-2 8-16,2 2-16 15,5 0-32-15,0 0 40 0,-4 0-8 16,4 0 8-16,0-2-8 31,0 2 8-31,0 0-56 0,0 0 56 16,0 0 0-16,0 0 0 15,0 0 0-15,0-2 0 16,0 2-88-16,0 0 32 0,0-2-280 31,0 0-240-31,-2-2-520 16,-9 1-968-16,3 1-1985 0,-9 0-5505 0</inkml:trace>
  <inkml:trace contextRef="#ctx0" brushRef="#br0" timeOffset="25265">6013 13947 5049 0,'0'0'2192'16,"0"0"-1376"-16,0 0 96 16,0 0 569-16,0 0 191 15,0 0-368 1,0 0-359-16,0 0-145 0,0 2-112 15,0-2-16-15,0 2-40 16,0-2-120-16,0 2-80 0,0-2 0 16,0 2 1-16,0-2-41 15,0 0-72 1,0 1-56-1,0-1-48-15,0 0-64 0,0 0 0 0,0 0-64 16,0 0-32-16,0 0-40 16,0 0 40-16,0 0-48 0,0 2 0 15,0-2 0-15,0 0 0 31,0 0-8-31,0 0 0 16,0 0 8-16,0 0-8 0,0 0-8 16,0 0 0-16,0 0 8 0,0 0-16 15,0 0 8-15,0 0-40 16,0 0 48-16,0 0-8 31,0 0-40-31,0 0-72 0,0 0 104 16,0 0 0-16,0 0 0 15,7 0 16-15,-1 2-8 0,4-2 0 16,-2 0 8-1,3 0 0-15,-4 0 8 0,3 2 0 32,1-2 0-32,3 2 48 0,-2-2-48 15,-1 2 0-15,0-2 64 0,2 0-56 16,-1 3 32-16,-1-3-40 0,-1 0 8 15,-2 0 32-15,1 0-40 16,-1 0 56 0,2 0-56-1,-2 0 56-15,3 0-56 0,6 0 0 16,2 0 8-16,4 0 32 15,4 0 208-15,-1 0-96 0,1 0-104 0,-2 0 16 16,-1 0-16-16,-2 0-48 31,3 0 48-31,-4 0-48 16,0 0 0-16,1 0 0 0,1 0 0 15,-4 0 8-15,4 0 32 16,-1 0-48-16,1 0 8 0,0 0 0 16,4 0 48-16,1-3-40 31,2 1 32-31,-1 0 24 0,4 2-24 15,-4-2-40-15,-2 0 64 16,-1 2-16-16,-2-2-48 16,2 1 64-16,-3-1-24 0,4 0 8 15,-1 0-8-15,1 0 40 31,4 0-16-31,-7 2-16 0,5 0 8 16,-4 0-56-16,0 0 0 16,-2 0 8-16,-2 0 24 15,0 0-32-15,-2 0-8 0,1 0 8 0,-1 0 0 16,-1 0 64-1,0 0-64 1,-1 0-8 0,-2 0-8-16,1 0 8 0,0 0 32 0,-3 0-32 15,0 0-8-15,0 0 8 16,-2 0 0-16,-1 0 0 0,1 0 0 15,-3 0 8 1,-1 0 8-16,6 0-8 16,-5 0 0-16,6 0 0 15,-2 0 0-15,-1 0 8 0,4 0-16 16,-6 0 8-16,3 0-8 15,-1 0 0-15,0 0 8 0,0 0-8 32,1 2 0-32,-4-2 0 0,6 0 0 15,-2 0 0-15,1 0 8 16,1 0-8-1,-3 0 0-15,6 0 0 0,-3 0 8 0,1 0-8 16,4 0 0-16,-3 0 0 31,7 0 8-31,-5 0-8 0,6 0 0 16,-2 0 0-16,1 0 0 15,1-2-56-15,2 0 56 16,-5 0 48-16,2 0-40 0,-4 0-8 16,-1 2-8-16,-2 0 8 15,-2 0 8 1,-2 0 0-16,-1-3 0 0,0 3-8 15,-4-2-8-15,-1 0 8 16,2 0 0-16,-1 2 0 16,-1-2 0-16,-1 0 0 0,-2 0 0 15,5 1-8 1,-4 1 8-16,1-2 0 15,1 2 0-15,-1 0 0 0,1-2 0 16,2 2-8-16,-3-2 8 16,2 2-8-16,1-2 8 15,0 2-8 1,-2-2 8-16,4 2 0 15,-2 0 0-15,2-2 0 0,-4 2-8 16,1-2 8-16,-1 2 0 16,-1 0 8-16,1 0-8 15,-2 0 0-15,-3 0 0 0,1 0 0 16,3 0 0-16,-5 0 8 31,1-3-8-31,-1 3 0 0,4 0 8 16,-4 0-8-16,0 0 8 15,0 0 0-15,0 0 0 16,0 0 40-16,0 0-40 0,0 0 0 15,0 0 8-15,0 0-16 32,0 0 8-32,0 0-8 0,0 0 0 15,0 0 8-15,0 0-8 0,0 0 0 16,0 0 8-16,0 0 0 15,0 0 8-15,0 0-8 0,0 0-8 16,0 0-72 0,0 0-320-1,0 0-704-15,0 0-704 0,-10 0-1057 16,-3 0-5009-16</inkml:trace>
  <inkml:trace contextRef="#ctx0" brushRef="#br0" timeOffset="29513">7188 15393 2936 0,'0'0'1881'16,"0"0"-857"-1,0 0-584-15,0 0 288 16,0 0 344-16,0 0-40 0,0 0-151 16,0 0-417-16,0 0-128 0,0 0-56 15,0 0-16-15,0 0 160 16,0 0-64-16,0 0-96 15,0 0-8-15,0 0 24 16,0 0-32-16,0 0-64 16,0 0 16-16,0 0-24 15,0 0 8-15,0 0-55 0,0 0-57 16,0 0-24-16,0 0 32 15,0 0-8-15,0 0 48 16,0 0-112 0,0 0-16-16,3 0-32 15,5 0 40 1,5 0 104-16,4 0 120 0,6 0 56 0,0 0 48 15,-4 0 0-15,9 0 16 16,1 0-56-16,1 0 176 0,6 0-40 31,3 0-88-31,1 0 8 16,4-4-8-16,2-3-88 0,3 1 81 15,1 0 39-15,-2 0-8 16,2 1-136-16,-4-1 24 16,-3-1-48-16,-1 1-40 0,-5 2-8 15,2 0-24 1,-2-1-16-16,5 1 32 15,2-1 40-15,1 1 152 0,0 0-112 32,2 0-88-32,0 2-16 0,-2 0-16 0,0 0 56 15,-6 2-8-15,2-2-56 16,-3 0-16-1,-2 1-16-15,-5-1-8 0,-1 2-40 16,-2 0 88-16,-3 0-40 0,1 0-16 16,-1 0-40-1,0 0 64-15,0 0 40 0,0 0-56 16,0 0-48-1,-3 0 64-15,-2 0 8 16,-1 0-80-16,-1 0 0 0,0 0 96 16,1 0-96-16,-1 0 0 15,-4 0 0-15,2 0 0 16,1 0 48-1,0 0-48-15,1 0-8 16,1 0 8-16,-6 0 57 16,5 0-57-16,-2 0 8 15,2 0-24-15,-2 0 16 0,2 0 0 16,0 0-9-16,-1 0 58 15,1 0-33-15,2 0-16 16,-3 0-48 0,4 2 48-16,-1 1 32 15,-2 1-32-15,3-2 0 0,-4 2 0 16,1 0 0-16,0-2 0 0,0 2 0 15,-2-2 8-15,0 3-8 16,2-3 0-16,1 1 0 16,0 1 0-1,1-2 0-15,2 0 0 16,1 0 0-16,6 0-8 15,3-2 8-15,1 0 0 0,1 0 0 0,-4 0 8 16,-1 0-8-16,0 0 0 16,4 0 0-1,-3 0 0 1,4 0 0-16,0 0 8 0,2 0 40 15,-6 0-48-15,-2 0 8 16,-1 0 8-16,-2 0-8 0,-6 0 0 16,-1 0 0-16,-4 0 0 0,-4 0 0 31,0 0 0-31,-4 0-8 15,-3 0 8-15,-3 0 0 16,2 0-8-16,-2 0 8 0,0 0 40 16,0 0 24-16,0 0-64 15,0 0 64-15,0 0-72 0,0 0 8 31,0 0 0-31,0 0-8 16,0 0-8-16,0 0 8 16,0 0 0-16,0 0 0 0,0 0 8 15,0 0 40-15,0 0-40 0,0 0 40 16,0 0 24-16,0 0-56 15,0 0-16 1,0 0 8-16,0 0 64 16,0 0-72-16,0 0 8 15,0 0 8-15,0 0 40 0,0 0-48 16,0 0 104-16,0 0-112 15,0 0 56-15,0 0 24 16,0 0 32 0,0 0-16-16,0 0-16 0,0 0-64 15,0 0 40-15,0 0-48 16,0 0-8-16,0 0 0 0,0 0 0 15,0 0 0-15,0 0 0 16,0 0 0 0,0 0 8-16,0 0 48 15,0 0 16-15,0 0-72 16,0 0 0-16,0 0 8 0,0 0 40 15,0 0 0-15,0 0-32 16,0 0-32-16,0 0 16 0,0 0 0 31,0 0-8-31,0 0 8 16,0 0 0-16,0 0 0 15,0 0 0-15,0 0 0 0,0 0 8 16,0 0-8-16,0 0-48 16,0 0 0-16,0 0-24 0,0 0-192 15,0 0-168 1,0 0-264-16,0 0-329 15,0 0-623-15,-2-4-753 16,-6-2-1335-16,2-1-5370 0</inkml:trace>
  <inkml:trace contextRef="#ctx0" brushRef="#br0" timeOffset="32776">17686 15410 184 0,'0'0'2552'16,"0"0"-1048"-16,0 0-175 0,0 0-129 15,-5 0-72-15,-1 0-48 0,1 0 41 16,5 0-297 0,-6 0-160-16,2 0 168 0,-4 0-152 31,5 0-240-31,-3 0-184 0,-4 0-104 15,0 0-55-15,1 0 63 16,-6-4 8-16,2 0 40 0,-5 0 72 16,-4-1-32-16,1 1 8 15,-7-3 8 1,-1 3-104-1,-1 0 72-15,-4 0-72 0,3 2-72 16,-1 0 40-16,3-2-56 16,-2 1 80-16,3 1-152 15,-2-5 8 16,4 3 48-31,-2-2-56 0,-1-4 8 0,0 0 32 0,-5-4-32 16,0-4-8-16,-3-2 0 0,2-4 0 16,-4 0-16-16,7-1 8 15,1 0 0-15,7 1-56 16,-2 0 56-16,5 1 8 0,0 4 0 15,2-1-8 1,1 1 8-16,2 2 0 16,0-2 8-16,6 0 0 0,-1 0-8 15,4-1-8-15,4-1 0 16,3-2 8-16,0 1-120 15,0-4 64-15,6 2 56 0,14-2 0 32,-1 0-8-32,4 0 0 0,1-2 8 15,7-1-80-15,6 3 80 16,5 1 8-16,8 1 48 15,6-1 8-15,2 5-16 0,2 2 8 16,-5 2 0-16,2 0-8 31,-4 2-32-15,0 0 80-16,1-2-32 0,0 2 72 0,5-2-56 15,2 0 24-15,-1 4-32 16,1 0-72-16,-3 2 96 0,4 1 72 16,2 4-88-16,1-1 256 15,-1 2-88 1,3 2-248-16,-3-2 336 15,2 0-39-15,2-1-289 0,-3-1 192 16,-4 1-32-16,4-1-56 16,-10 0 8-16,-2 1-8 0,-5 1-112 15,-6 2 16 1,-6 0-8-1,1 2 80-15,-9 0-80 0,-1 0-8 0,-3 0-8 16,0 2 8-16,-1 7 16 16,0-1-8-16,1 2 8 15,2-3 40-15,0 2-56 0,-1-3 8 31,4 2-8-31,-1-1 0 16,-2 4 0-16,1-1 8 0,-1 3 0 16,2 2 0-1,-4 3 80-15,5 4-40 0,-7 0 0 0,3 0-48 16,-3 2 0-16,1-4 0 31,-4 1-72-31,2-6-32 0,-5 4 96 16,-4-2-72-16,2 1 80 15,-1 1 0-15,-2 0-88 16,-4 4 80-16,3-1 8 0,-2 1 0 15,-2 3 0-15,1-3-56 32,-3-1-8-32,0-6-56 0,-4-2-8 15,0-2 48-15,0 1 64 0,-4-2 8 16,-7 3 8-16,-2 2-8 31,-3 0 8-31,-2-2 0 0,1 2 0 0,0-3 64 16,-2 0-56-1,0 0-8-15,-6 0 0 0,0 2 0 16,-5 0 48-16,0 0-40 15,-4 1 48-15,2-5 16 0,-1 2-64 16,4-5 160 0,3-1-168-16,-1 2 104 15,3-3-8-15,3 0 16 16,-5-2-32-16,3 0-8 0,-1-1-16 15,-8 1 80-15,-1 1-64 16,-9-1-24-16,0 2-40 0,-3 0 0 16,5 1 0-16,3 2-8 31,3-1 0-31,8-2 0 0,-1 2-8 15,2 0 8-15,3 0 0 16,-4 0 8-16,-2-2-8 16,-1 2 0-16,-5-2 8 0,-3 0-8 15,-3 2 0-15,1-2 0 31,2 0 0-31,5 0-8 0,-1 0 0 16,9 2-40-16,0-1 48 16,3-1-8-16,2-3 8 15,-1 3 0-15,-1 0 0 0,-3-2 0 0,-5 3-8 16,-5 0 8-1,0-1 0 1,-8 4-64-16,5-1 48 0,1-1-88 16,6 1 16-16,2-1 88 15,9-1-16-15,4-1 8 16,4-1 8-16,3-3-56 0,2 2 56 15,1-2 48 1,3-2-48-16,-3 2 0 16,0-2 48-16,1 2-48 0,-3-2 0 15,-4 0-104-15,-1 2-192 16,4-2-488-16,-11 5-609 15,3-1-535-15,3 2-3105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09:04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9495 10492 2104 0,'0'0'1368'0,"0"0"-408"0,0 0 185 15,0 0 71 1,0 0-120-16,0 0-392 16,0 0-104-16,0 0 9 0,0 0 15 15,0 0-32 1,0 0 8-16,0 0-72 0,0 0-112 15,0 0-64-15,0 0-32 0,0 0-64 32,0 0-16-32,0 0-48 0,5 0-23 15,2 2-33-15,4 0 40 16,3 2 80-16,1 0-32 31,6-1-80-31,3 1 56 0,5 3-24 0,2-3 8 0,4 2 32 31,7 0-56-31,5-1 8 0,5 1 96 16,6 1-40-16,0-1 32 15,4-2-64-15,1 0 16 16,0 1-16 0,-2-1-40-16,2-2-8 0,0 3-16 0,-2-5 72 31,4 2-64-31,3-2-8 0,-4 2-48 15,6-2 16-15,2 0 24 0,6 0-15 16,3 0 479-16,3 0-184 16,3 0-240-16,2-6-152 0,1-3 136 15,5 2-64 1,18-5-32-1,-8 1-8-15,5 0-32 0,-6 1 40 16,-14 1-40-16,4 3 0 0,-6 3-8 16,-4 3 48-16,-6 0-48 15,-2 0 0-15,0 0 0 0,0 5 40 31,-2 1-40-31,2 3-40 16,-3-5 24-16,-4 2-56 0,-1-2 0 16,-7 1 64-16,-1-1 0 15,-7 1-40-15,-1-1 48 0,-5-2 0 16,-2 0 0-16,-6-2 0 31,4 0 0-31,-4 0 8 0,-2 0-8 16,-1 0-8-16,-6-4 0 15,-2 0-64-15,-9-1 16 16,-3 3 48-16,-4 2 0 0,-6 0-48 15,-3 0 56-15,-3 0-8 32,0 0 8-32,0 0 0 0,0 0 0 15,0 0 8-15,0 0 0 16,0 0 0-16,0-2 0 15,0 2 0-15,0 0 0 0,0-2-8 0,0-3-160 16,-11-1-1073 0,-15-4-1663-1</inkml:trace>
  <inkml:trace contextRef="#ctx0" brushRef="#br0" timeOffset="1489">9486 11172 7785 0,'0'0'4017'15,"0"0"-3201"-15,0 0-512 0,-12 109 704 0,12-52-159 16,0 1-193-16,0-2-368 16,12-6-168-16,2-6-112 0,-3-10 8 15,1-7-16 1,-3-7 16-1,1-10-8-15,-5-4-8 16,1-5 0-16,-1-1-112 0,5-1-80 0,-2-22 192 16,3-9 0-16,1-10-16 15,-1-2 16-15,-5-2-72 0,-1-1-32 31,0 10 40-15,-3 3 64-16,-1 11 8 0,4 10-8 16,-5 9 8-16,7 4 40 0,2 4 88 15,3 20 112-15,2 10 8 0,-3 8-72 16,1 4 8-16,-1-2-112 31,0-4 56-31,1-10-136 16,-1-8 0-16,0-7 0 0,-1-9-48 15,1-6 48-15,4 0 112 16,-2-13 120-16,-2-12 88 0,2-10-24 15,-2-5-176-15,1-4-120 32,0-4-72-32,-5 2-448 15,3-2-384-15,-4 4-104 16,-1 3-281-16,-2 5 9 0,0 6 80 15,-3 4 448-15,2 4 272 0,-2 6 296 0,0 4 184 16,0 4 128 0,0 4 480-1,0 2 280-15,0 2 8 16,0 0-152-16,6 2-160 0,-1 20-31 15,7 12 63-15,-1 15 160 16,-3 11-192-16,0 6 16 16,-6 2-128-16,-1-2-224 15,-1-8 40-15,0-9-224 16,4-13 0-16,-1-10 8 15,-3-11-72-15,0-7-16 0,3-5 8 32,-1-3 8-32,4 0-200 0,2-11-40 0,3-13 192 0,2-6 48 31,5-6-88-31,1-2-72 15,-1 2 48-15,0 8-40 0,0 4 72 16,-7 10 8-16,2 7 0 16,-3 7-32-1,-2 0 104-15,3 3 0 0,-6 13 144 0,1 6 56 31,-2 4-64-31,-3 1-16 16,2-2-48-16,-1-1-72 0,0-3-424 16,1-8-712-16,2-4-985 15,-2-5-2015-15,2-4-2514 0</inkml:trace>
  <inkml:trace contextRef="#ctx0" brushRef="#br0" timeOffset="1646">10230 11414 6049 0,'0'0'1840'0,"0"0"-247"0,0 0 391 15,0 0-528 1,0 0-664-16,0 0-335 16,0 0-313-16,0 0-144 15,0 0-665-15,10 91-1535 0,-10-91-3689 16</inkml:trace>
  <inkml:trace contextRef="#ctx0" brushRef="#br0" timeOffset="1822">10180 11141 4504 0,'0'0'3073'31,"0"0"-1929"-31,0 0-303 16,0 0-273-16,0 0-320 0,0 0-248 15,0 0-992-15,53 33-3137 0</inkml:trace>
  <inkml:trace contextRef="#ctx0" brushRef="#br0" timeOffset="2162">10245 11332 464 0,'0'0'4377'16,"0"0"-2081"-16,0 0-200 16,0 0-487-16,0 0-321 15,0 0-704-15,0 0-272 16,100-40-216-1,-81 29-96-15,0 2-120 16,-1-3-496-16,0 1-24 0,-3 3-680 0,-6 1-857 16,-4 1 73-16,-5 1 704 15,0 1 383-15,0 2 1017 16,-11 0 808-1,1 2 521-15,2 0 743 16,-2 0-71-16,7 0-177 16,-2 4-816-1,2 11-200-15,1 4-424 0,2 9-95 0,0 4 135 16,-1 5-192-16,1-1-112 0,0-2-120 31,0-4-416-31,0-4-1097 16,0-6-1607-16,0-9-2818 0</inkml:trace>
  <inkml:trace contextRef="#ctx0" brushRef="#br0" timeOffset="2505">10509 11406 1720 0,'0'0'2584'15,"0"0"-343"-15,0 0-297 0,0 0-159 16,0 0-441-16,59-63-544 15,-50 50-264 1,-2-2-320-16,-2 2-32 0,-4 1 16 0,-1-1-72 16,0 4 233-1,-1 1-161-15,-16 1 136 16,4 5-104-16,-3 2 8 0,5 0 120 15,0 0-64-15,3 13-144 16,0 8-144 0,6 7 0-16,2 6 64 0,0-2 24 15,0 1-16-15,0-5 24 31,10-4-32-31,1-4 88 16,-1-6-72-16,4-2-40 0,1-4-48 16,-1-4 0-1,4-4-8-15,3 0-312 0,23-32-520 0,-7-2-2009 16,5-4-7129-16</inkml:trace>
  <inkml:trace contextRef="#ctx0" brushRef="#br0" timeOffset="3254">10979 11081 5209 0,'0'0'3072'0,"0"0"-1975"31,0 0 551-31,0 0 24 16,50 102-303-16,-38-62-505 0,-6 1-368 15,-4-5-112-15,1-6-32 16,-3-4-144-16,0-8-40 16,0-4-56-16,0-8 24 0,0-2-32 31,0-4 24-31,0 0-56 15,0 0-72-15,0-12-40 0,0-4-264 0,0-4 152 32,8 0 8-32,5-1-8 0,2 6 16 0,-1 0 32 15,-1 8 32-15,2 1 16 16,-1 4-16-1,-3 2 64-15,1 0 0 16,-4 0 8-16,-2 0 8 0,-1 10 80 0,-2-1 136 16,-3 6 16-1,0 2-32-15,0 4-40 0,-3 1 72 16,-13-1-240-1,-2-2 0-15,2-3-360 16,0-8-384-16,9-8-864 16,-1-8-921-16,5-12-2888 0</inkml:trace>
  <inkml:trace contextRef="#ctx0" brushRef="#br0" timeOffset="3510">11225 11260 568 0,'0'0'3912'0,"0"0"-2303"0,0 0 31 16,0 0 257-16,35 119-481 15,-23-102-784 1,1-11-336-16,3-4-40 16,-3-2 0-16,1-2 0 15,1-14 0-15,-4-6-80 16,-6-4 40-16,-2-1-72 0,-3-1-16 15,0 3-24-15,-13 1-104 0,-5 5-120 16,1 8-472-16,4 5-440 16,-5 4-1000-1,8 2-1937-15,4 0-488 16</inkml:trace>
  <inkml:trace contextRef="#ctx0" brushRef="#br0" timeOffset="3688">11225 11260 576 0,'95'-99'2232'16,"-84"99"201"-1,6 2-225-15,2 9-79 16,7 2-481-16,3 6-336 15,3-2-336-15,7 1 105 16,-2-1-217-16,5-1-536 0,-6-5-184 16,1 2-144-16,-5-5-176 15,-3-5-872 1,-1-3-1025-1,-11 0-1856-15,-9-5-1304 0</inkml:trace>
  <inkml:trace contextRef="#ctx0" brushRef="#br0" timeOffset="3883">11617 11040 5113 0,'0'0'3880'16,"0"0"-1759"-16,0 0-57 16,0 0-431-16,0 0-721 0,-14 64-312 15,6-25-72-15,1 9-280 31,-4 1-248-31,-2-6-104 0,-10 6-800 0,1-13-1417 16,2-12-6608-16</inkml:trace>
  <inkml:trace contextRef="#ctx0" brushRef="#br0" timeOffset="4746">12036 11109 4384 0,'0'0'4449'0,"0"0"-2856"0,0 0 87 16,0 0-72-16,0 0-543 16,0 0-385-1,0 0-328-15,134-88-160 16,-109 78-104-16,-2 2-88 15,-2 2-232-15,-2 2-648 0,-2-2-713 16,-9 0-799-16,0 1-809 0,-8 2-1496 16</inkml:trace>
  <inkml:trace contextRef="#ctx0" brushRef="#br0" timeOffset="4923">12212 10944 2472 0,'0'0'2249'16,"0"0"215"-16,0 0-328 0,0 0-151 15,0 0-473-15,-36-2-344 16,36 2-295-16,0 13-249 0,0 10-328 15,0 7 32-15,0 9 112 16,0 3-160-16,0 3 80 0,5-2-152 16,0-3-160-16,1-2-48 15,-1-5-776-15,-2-1-816 16,4-9-2593-16,-6-6-4281 0</inkml:trace>
  <inkml:trace contextRef="#ctx0" brushRef="#br0" timeOffset="5302">12341 11200 3632 0,'0'0'2865'0,"0"0"-665"15,0 0-143-15,0 0-745 16,0 0-296-16,0 0-376 0,0 0-311 15,0 0-153 1,74-83-40-16,-74 75-24 16,0 0 40-16,0 0 8 0,-5-2-56 15,-11 2-56-15,2 0-48 16,-3 4-128-16,0 4 0 0,5 0 80 15,4 8 48-15,3 14 0 32,5 4 56-32,0 4 80 15,0 2-24-15,0-2 144 0,2-1 32 16,9-7-96-16,1-5-96 0,-1-2-88 15,0-7-8-15,4-4-48 16,-4-4-688 0,12-10-665-1,-4-12-847-15,-3-5-2761 0</inkml:trace>
  <inkml:trace contextRef="#ctx0" brushRef="#br0" timeOffset="5587">12509 10959 6105 0,'0'0'4129'0,"0"0"-2145"0,0 0-480 15,0 0-535 1,0 0-481-16,0 0-248 16,-28 110-88-16,28-88-48 0,12-6-104 15,0-2-8-15,6-4 0 16,-2-1 0-1,4-6 0-15,-6 1-48 0,2 0 48 0,-3-2-40 16,-1 0 40-16,-3-2 0 0,-4 2 8 16,-2 0-16-16,-3 2 16 0,0 3 72 15,0 2 168-15,-4 5 0 31,-11 6-224-15,-4 1-16-16,-14 5-720 0,8-9-1369 0,4-4-2632 16</inkml:trace>
  <inkml:trace contextRef="#ctx0" brushRef="#br0" timeOffset="5773">12606 11085 1536 0,'0'0'4665'15,"0"0"-2401"-15,0 0-71 0,0 0-545 16,0 0-568-16,0 0-415 15,105-48-417-15,-84 40-248 32,-4 2-248-32,6-4-1169 0,-7 0-1487 15,-5 4-2898-15</inkml:trace>
  <inkml:trace contextRef="#ctx0" brushRef="#br0" timeOffset="5975">12720 10923 2936 0,'0'0'2505'0,"0"0"-633"0,0 0 56 0,0 0 41 16,7 106-521-16,-2-68-464 0,1 1-327 31,-1-4-121-31,-2 1-216 16,0-5-248-16,2-3-72 0,-2-9-520 15,9-2-1089-15,-7-10-2600 32,1-7-3544-32</inkml:trace>
  <inkml:trace contextRef="#ctx0" brushRef="#br0" timeOffset="6173">12867 11121 5217 0,'0'0'3112'0,"0"0"-1503"15,0 0-81-15,0 0-176 0,0 0-304 16,16 30-471-16,-14-13-321 16,4-4-208-16,-6-1-48 15,0 3-905-15,0-8-1407 0,0-1-3505 0</inkml:trace>
  <inkml:trace contextRef="#ctx0" brushRef="#br0" timeOffset="7139">12903 10916 4080 0,'0'0'2729'0,"0"0"-681"0,0 0 233 15,0 0-393-15,0 0-559 0,64 124-537 32,-59-93-288-32,2-5-192 15,1-2-136-15,-5-5-128 0,5-8-48 16,-3-5-96-16,1-4-560 15,7-2-272-15,7 0-337 0,1-14-63 16,8-6 168-16,3-6 512 31,4-2-241-31,-1 0 17 0,-3 0 192 16,-1 2 80-16,-7 2 288 15,-6 1 240-15,-5 4 72 16,-7 2 96-16,-4 6 616 0,-2 2 264 16,0 7 473-16,0 2-81 31,0 0-224-31,-2 0-416 0,-7 13-344 15,2 2-168-15,1 8-128 0,4-1 24 16,2-3 17-16,0 0-129 16,0-6 0-16,0-2-32 0,8-3 24 15,4-6-65 1,-1-2-127-1,2 0-80-15,-2-6 8 0,-4-11-8 16,2-2 40-16,-2-3 16 0,-7-1 64 16,0 6 56-16,0 0 104 15,0 8 136-15,0 1 304 0,-8 6 128 31,0 2 145-31,4 0 87 16,1 0-144-16,0 6-296 0,3 11-264 16,0 10-96-16,0 7 80 15,0 6-80-15,3 6 88 0,8 6 104 16,2 5-40-16,5 3 176 31,-7 4 208-31,6-4-128 0,-1 0-200 16,-2-4-72-16,2-2-48 15,2-5-80-15,-2-2 48 16,2-2-56-16,-3-3 0 0,1-3 8 15,-5 0 0-15,-1-5 8 32,-4-4 80-32,-3-1-88 0,-3-6 40 15,0-1-48-15,0-3 0 16,0-6-80-16,-3 2 8 15,-3-5-72 1,-2-3 24-16,1 1 112 0,2-1-48 0,-1-3 56 16,-1 0 0-1,-4-4 0-15,-2 0 0 0,-3 0-40 16,-2 0 40-16,-1 0 48 15,-4-6 24-15,4-5-72 16,-2-1 0-16,5 1 0 16,1-6 0-16,10-5 48 15,1-6 0-15,4-12-48 16,16-14 0-16,14-14-8 0,14-10-112 15,22-42-1072-15,-9 19-1721 16,-14 15-10489-16</inkml:trace>
  <inkml:trace contextRef="#ctx0" brushRef="#br0" timeOffset="11177">8001 12753 1504 0,'0'0'6705'16,"0"0"-5096"-16,0 0-449 15,0 0 536-15,-38-56-199 16,20 44-625-16,-5 3-216 0,-1-2-256 16,-2 7 176-16,-1 2-104 15,1 2 48 1,2 0-216-16,1 19 288 15,4 9-464-15,3 14-120 16,1 8-8-16,4 5 16 16,8 6 9-16,3-1-17 0,0-6 40 46,0-7-48-46,8-9 8 0,6-8-8 16,-1-9-8-16,0-6 0 0,5-6 8 16,-1-7-48-16,3-2-33 15,6 0 73-15,-2-15-96 16,2-11-48-16,4-5-96 0,-7-1-88 15,3-2-160-15,-8 4-64 16,-5 8 64 0,-2 6 72-16,-6 12-8 0,1 4 0 0,-1 4 288 0,3 16 144 15,-6 2 64-15,7 1 160 16,-7-6 56-16,4-6-152 0,3-7-88 15,-1-4-32-15,3 0 152 16,2-4 72-16,1-17 80 0,-4-3-48 31,1-4-128-31,-6-2-40 16,-5 4 24-16,0 0 56 0,-1 6 272 15,-17 3-56-15,2 10-112 16,-7 5-160-16,5 2-120 0,5 2-248 16,2 18-592-16,6 2-416 31,5 2-841-31,16-6-2784 15,4-6-1864-15</inkml:trace>
  <inkml:trace contextRef="#ctx0" brushRef="#br0" timeOffset="11900">8329 12808 1320 0,'0'0'5777'0,"0"0"-2848"16,0 0-609-16,0 0-880 15,0 0-679-15,0 0-337 16,-105 120-248-1,94-74-120-15,6-5-48 16,5-5 0-16,0-10-8 16,0-9-88-16,11-6 88 0,6-7-16 0,0-4-72 15,3 0 80-15,-1-15 8 16,4-11-8-1,-1-10-8-15,-2-6-288 16,-1-6-136-16,-4-4-97 16,-6-4 89-16,-7 2 168 31,-2-1 192-31,0 6 0 0,0 2 88 0,-3 9 128 0,-9 8 272 15,3 6 40-15,-1 8 57 0,4 6 159 32,1 6-48-32,1 2 56 15,1 2 32-15,3 0-176 0,0 11-240 16,0 20-280-1,0 11-8-15,0 8 8 0,0 4 0 0,3-1-8 16,9-6 8-16,-1-8-8 31,2-9 0-31,5-10-64 16,0-6-352-16,-1-8-128 0,6-6-32 15,3 0 40-15,-4-6 160 0,6-12 56 16,-2-5-32-16,1 2-16 16,-3-1-25-1,-1 1 145-15,-9 6 248 16,-2 0-112-16,-9 5 120 15,-3 3 8-15,0 1 552 0,0 1-63 16,-16 1-1-16,-2 2-96 0,-1 2-96 31,-2 0-128-31,1 0-104 0,3 11 72 16,2 8-8-16,1 7-120 15,5 8 40-15,1 4 72 16,8-1 72-16,0-3-96 0,0-4 48 16,10-6-80-16,8-6-72 31,4-8 0-31,4-8 8 0,5-2 72 15,4 0-80-15,19-22-376 16,-7-2-848-16,-4 0-3697 0</inkml:trace>
  <inkml:trace contextRef="#ctx0" brushRef="#br0" timeOffset="12078">9188 12932 7401 0,'0'0'5201'0,"0"0"-4561"0,0 0-640 0,0 0-1112 15</inkml:trace>
  <inkml:trace contextRef="#ctx0" brushRef="#br0" timeOffset="22035">9683 12548 3104 0,'0'0'4793'15,"4"0"-3385"-15,0 0-511 0,4 15 583 32,-2 9-72-32,7 8-271 15,-2 10-393-15,-6 5-296 0,-3-2-176 16,-2-3-64-16,0-3 16 15,0-7-40-15,0-8-40 0,0-8-40 16,0-8 144-16,-2-5 32 31,1-3 56-31,-3 0 88 0,1-7-128 16,0-16-296-1,1-11-104-15,2-7-48 0,0-5-16 16,0 1-56-16,13 6 144 0,-1 6 32 16,2 11-40-16,-1 9 0 31,-3 8 72-31,4 5-80 0,-1 0 40 15,3 22 56-15,-3 8 64 0,-1 6-56 16,-4 3 104-16,-4-3-56 16,0-6-48-16,-3-11 40 0,1-6-48 15,-2-7 48 1,0-6-48-1,5 0-72-15,-5-15-120 0,0-12 128 16,1-10 48-16,4-5-24 0,0-1-56 31,0 4-56-31,-2 9 88 16,5 8 56-16,-1 12-88 0,1 8-8 15,3 2 104-15,-1 2 40 16,1 16 88-16,-1 6-40 16,1-2 24-16,0 2-48 0,1-5-64 15,-1-6-344 1,5-2-560-16,2-9-969 0,6-2-247 0,-1-7-721 31,-4-5-2280-31</inkml:trace>
  <inkml:trace contextRef="#ctx0" brushRef="#br0" timeOffset="22601">10146 12551 1688 0,'0'0'3977'0,"0"0"-1665"15,0 0-7-15,0 0-401 31,0 0-544-31,0 0-775 0,0 0-289 16,-53 86-8-16,53-56-64 0,0-2 48 16,0-6-160-16,0-8-24 0,0-3-88 15,0-5-40 16,0-5 40-15,5-1-8-16,4 0-64 16,-1-3 24-16,4-14 40 0,-1-4 8 15,2-4-96-15,-2 1-40 0,-1-2-112 16,-2 7 0-16,-3 0 112 15,0 7 56-15,-4 6 80 0,-1 4 248 16,0 2 440-16,0 0 88 16,0 0-112-16,0 4-168 0,0 10-256 15,0 2-232-15,0 4 40 16,5 2-48-16,-2-4 0 0,5 0 0 31,1-6-448-15,0-1-360-16,4-4-376 0,-6-7-641 0,4 0-255 15,-3 0-329-15,2-14-495 16,-4-4 111-16,1-2 521 0,-3 3 1537 15,1 2 735-15,-3 5 1127 32,-2 4 833-32,5 4 513 15,-5 2 7-15,0 0-463 0,0 0-569 16,0 0-496-16,0 0-296 15,0 4-248-15,0 6-48 0,0 5-103 16,0 0-33-16,1 2-224 16,-1-4-96-1,0 1-753-15,4-3-735 31,-4-6-2489-31,0-5-2944 0</inkml:trace>
  <inkml:trace contextRef="#ctx0" brushRef="#br0" timeOffset="23020">10287 12459 2664 0,'0'0'2801'0,"0"0"-1153"0,0 0-144 16,0 0-127-16,0 0-449 0,16-3 72 31,-5 20 24-31,4 5-240 15,1 6-47-15,-5 6-49 0,0 0-288 16,-3 0-72-16,0 0-96 16,-4-6-56-16,1-3-104 0,-2-8-72 15,-2-6 8-15,-1-5-8 31,0-4 0-31,2-2 0 16,-2 0-128-16,3-10-128 0,-1-13 184 16,3-5 72-16,-4-6 8 15,3 0 0 1,0 2-8-16,0 4 8 0,0 8-8 0,3 6 0 31,1 5-72-31,3 9 72 0,5 0 8 16,-4 7 136-16,-1 11 88 0,2 2-8 15,-3 4-152-15,-2-2-72 16,3 0-40-16,-3 4-568 15,0-5-960-15,-1-8-2937 0</inkml:trace>
  <inkml:trace contextRef="#ctx0" brushRef="#br0" timeOffset="23414">10795 12318 392 0,'0'0'5633'16,"0"0"-3257"-16,0 0-335 0,0 0-121 15,0 0-696-15,-53 40-559 16,42-8-129-16,1 7-56 15,4-1 48-15,6 0 8 0,0-4-8 16,0-4-232-16,0-6-120 16,6-5-104-16,5-4-72 0,1-5 8 15,2-3-8-15,2-5-144 16,2-2-248-1,3 0-264 1,2-2-480-16,6-25-1201 0,-5 3-2264 0,-6 2-3543 16</inkml:trace>
  <inkml:trace contextRef="#ctx0" brushRef="#br0" timeOffset="23774">11049 12208 2968 0,'0'0'1945'16,"0"0"-281"-16,0 0 0 15,0 0 201-15,0 0-137 16,0 0-720-16,0 0-64 0,89 120-215 31,-83-90-201-31,-3-2-344 0,-3 2-184 16,0 13-80-16,-9-7-1817 0,-9-4-5016 15</inkml:trace>
  <inkml:trace contextRef="#ctx0" brushRef="#br0" timeOffset="26997">10022 13419 1224 0,'0'0'1200'0,"0"0"120"0,0 0 73 16,0 0-89-16,0 0-160 31,0 0-264-31,0-1-136 0,0 1-7 16,0 0-73-16,0 0-64 0,0 0-136 15,0 0-32 1,0 0 48-16,0 0-176 0,0 0 56 0,0 0-80 15,0 0-40-15,0 0 0 16,0-2-7-16,0-3-9 16,0-1 56-1,-5 0-200-15,-3-2-72 0,-4 1 80 16,1 0-80-16,-2-1 48 15,2 4 0-15,1 4-56 0,-1 0-8 47,1 0-64-47,-1 10 56 16,1 12-80-16,2 4 88 0,0 4-96 15,5 1 0-15,0 1 96 0,3-4 8 32,0-2-8-32,0-5 8 0,0-2-8 0,0-8 8 15,5-2-56-15,1-7 8 0,4-2-32 16,3 0-24-16,1-2-8 15,2-16-16-15,2-7 63 0,3-3 57 16,-3 0-40-16,0 3 40 16,-6 3-96-1,0 1 32-15,-1 8 56 0,-6 2-88 0,-2 7 96 31,-3 2 0-31,3 2 8 16,-3 0-8-16,0 0 8 0,0 0 8 16,0 0 72-16,0 0 0 15,0 0 72-15,0 0-31 16,0 0-1-1,0 0-112-15,0 0-16 0,0 0 8 16,2 0-56-16,3 8-16 16,1 3 72-16,1 0 8 0,4 2 0 15,-6-2 0-15,3-1 0 0,2-1-8 31,1 1-865-31,-3-3-1703 16,3-1-3978-16</inkml:trace>
  <inkml:trace contextRef="#ctx0" brushRef="#br0" timeOffset="27981">10220 13416 2816 0,'0'0'2985'31,"0"0"-1409"-31,0 0-424 0,0 0 321 16,0 0-321-16,0 0-48 15,0 0-512-15,55 2-160 16,-37-2-216-16,0-2-24 0,4-5-104 16,-5 3 48-16,0-2-136 31,-1-2-704-31,-4 3-1072 0,-9 3-3065 0</inkml:trace>
  <inkml:trace contextRef="#ctx0" brushRef="#br0" timeOffset="28416">10303 13553 2816 0,'0'0'2945'0,"0"0"-1633"0,0 0-744 15,0 0 520-15,0 0 81 16,0 0-417-1,0 0-312-15,47-32-240 0,-30 25 24 0,1-1-144 16,0 1-80-16,0 3-776 16,-2 0-1553-16,-8 2-4280 0</inkml:trace>
  <inkml:trace contextRef="#ctx0" brushRef="#br0" timeOffset="31552">10674 13293 2816 0,'0'0'1616'0,"0"0"-807"15,0 0 399-15,0 0 296 16,0 0-544-16,0 0-127 16,3 0-377-16,-3 0-160 0,0 0 0 31,0 0-56-31,0 0-64 15,0 0 24-15,0 0-64 0,0 0-136 16,0 0 128-16,0 0-128 16,0 0-432-16,0-2-1601 15,0-1-3872 1</inkml:trace>
  <inkml:trace contextRef="#ctx0" brushRef="#br0" timeOffset="32016">10674 13293 3880 0,'18'-75'1977'0,"-25"75"-609"16,1 0 64-16,0 17-335 15,1 7-513-15,3 5-368 0,2 6 136 32,0-1-8-17,0-2 216-15,5-7-176 0,5-8-200 0,1-7-136 16,0-3-40-16,1-7-8 15,0 0 104-15,0-7-32 16,2-15 96-16,-2-8-32 0,-3-4-32 31,-1-3-96-31,-4 4-8 0,-4 0 88 16,0 5 8-16,0 7-40 15,0 2 16-15,-12 8 32 0,3 2-104 16,-3 7-144-16,-2 2-1208 16,2 5-1865-16,4 9-4544 0</inkml:trace>
  <inkml:trace contextRef="#ctx0" brushRef="#br0" timeOffset="32348">11138 13405 6369 0,'0'0'2440'16,"0"0"-1399"-1,0 0 119-15,0 0-440 0,0 0-720 0,0 0-1056 16,-47 124-6242-16</inkml:trace>
  <inkml:trace contextRef="#ctx0" brushRef="#br0" timeOffset="33951">10203 14225 1280 0,'0'0'2712'0,"0"0"-1383"0,0 0 23 16,0 0-192-16,0 0-328 15,0 0 241-15,-34-20-425 0,27 16 16 16,2 0 176-16,-3 2-264 15,2 0-240 1,3 2 192 0,-2 0-72-16,5 0-328 0,-3 0 161 15,-1 0-17-15,1 0-40 0,1 12-232 16,-1 5 0-16,0 2 0 0,3 5-48 15,0-1-8 1,0-1 56 0,0-5 0-1,0-2 0-15,0-3 8 0,3-3-8 0,2 0-8 16,-2-5-80-16,4 0 24 15,1-2 48-15,0 0-24 0,2 0 32 16,-2-2-32-16,1 0 24 31,3 0 16-31,-4 0 0 16,1 0 0-16,0-10 56 0,2-7 16 31,0-2-64-31,-3-5 0 0,0-4-8 16,-4 1 0-16,-1-1-152 15,-3 4 80-15,0 1-24 16,0 4-33-16,0 4 129 0,-5 2-8 15,-2 7 0-15,3 2 8 16,2 4 0-16,2 0 105 0,0 2 151 0,0 14-200 16,0 8 40-16,3 4-96 15,12 0-16 1,-1-1 16-16,2-5 80 0,4-3-80 15,-4-2-48 1,2-4-489 0,4-9-991-16,-6-2-2409 0,-3-2-2616 0</inkml:trace>
  <inkml:trace contextRef="#ctx0" brushRef="#br0" timeOffset="34181">10421 14227 3064 0,'0'0'2289'0,"0"0"-641"0,0 0-120 16,0 0-311-16,0 0-393 15,0 0-512-15,127-56-56 0,-109 44-256 16,-2 2-632-1,-5 2-825-15,-6 2-1143 0,-2 4-1817 0</inkml:trace>
  <inkml:trace contextRef="#ctx0" brushRef="#br0" timeOffset="34348">10495 14117 1480 0,'0'0'4153'16,"0"0"-2017"-16,0 0-343 16,0 0-729-1,0 0-480-15,0 0 32 16,0 0-304-1,14 106-192-15,-7-83 0 16,3-6-120-16,-4-2-744 0,2-9-1184 31,-5-2-1353-31,-1-4-1504 0</inkml:trace>
  <inkml:trace contextRef="#ctx0" brushRef="#br0" timeOffset="34746">10568 13960 3808 0,'0'0'1769'15,"0"0"15"-15,0 0-208 0,0 0-303 16,0 0-57-16,56 121-480 0,-49-83-456 16,-6 0-16-16,2-5-144 15,-1-9-112-15,0-11-16 31,-2-5 0-31,4-4-248 0,-4-4-248 16,0 0-96-16,5-2 32 16,2-13 568-16,4-4 32 0,0 0 48 15,2 0-80-15,0 6 0 16,-1 2 168-16,0 5-8 31,0 4 24-15,-1 2 72-16,0 0 104 0,-1 2 208 0,0 10 88 15,-7 6-16-15,-1 1-63 0,-2 2-217 0,0 1-88 16,0 1-168-16,-12 0-104 15,3-5-656 1,-6-3-897 0,1-7-1039-16,5-8-4522 15</inkml:trace>
  <inkml:trace contextRef="#ctx0" brushRef="#br0" timeOffset="34944">10839 14131 544 0,'0'0'4625'0,"0"0"-2385"15,0 0 73-15,0 0-545 0,0 0-480 16,0 0-376-16,115-38-415 31,-90 30-273-31,-2 2-160 0,0 2-64 16,-1 4-905-16,-7 0-1271 15,-6 0-2681 1</inkml:trace>
  <inkml:trace contextRef="#ctx0" brushRef="#br0" timeOffset="35143">10979 14209 6081 0,'0'0'2672'16,"0"0"-1935"-16,0 0 335 0,0 0 328 15,0 0-400-15,0 0-464 16,0 0-264-1,97 2-136-15,-76-4-136 0,7-4-696 16,6-6-1240-16,-7 2-2657 16,-4-2-1792-16</inkml:trace>
  <inkml:trace contextRef="#ctx0" brushRef="#br0" timeOffset="35407">11432 13885 3240 0,'0'0'4073'0,"0"0"-1944"0,0 0-41 0,0 0-288 16,0 0-599 0,0 0-521-16,0 0-376 15,0 0-8-15,-28 114 112 16,25-82-208-16,3 0 32 0,0-6-136 15,0-4-72-15,0-6-8 32,11-2-32-32,5-6-16 0,2-3-88 15,1-5-80-15,4 0-184 16,1 0-224-16,5-17-448 15,7-11-873-15,-5 4-2168 0,-4 2-4128 0</inkml:trace>
  <inkml:trace contextRef="#ctx0" brushRef="#br0" timeOffset="35564">11898 14001 8329 0,'0'0'2201'0,"0"0"-1409"16,0 0 312-16,0 0-760 15,0 0-344-15,-32 104-2592 0</inkml:trace>
  <inkml:trace contextRef="#ctx0" brushRef="#br0" timeOffset="36561">10516 14775 8617 0,'0'0'2841'15,"0"0"-1641"-15,0 0 168 32,0 0-191-32,0 0-721 15,0 0-456-15,0 0-1024 0,5 38-977 16,-5-16-2712-16,3-2-3207 0</inkml:trace>
  <inkml:trace contextRef="#ctx0" brushRef="#br0" timeOffset="36704">10572 14958 6313 0,'0'0'1984'0,"0"0"-1040"16,0 0 177-16,0 0-369 0,0 0-752 16,0 0-440-1,0 0-2641-15</inkml:trace>
  <inkml:trace contextRef="#ctx0" brushRef="#br0" timeOffset="36839">10656 15176 2512 0,'0'0'4361'15,"0"0"-3201"-15,0 0-352 0,0 0-320 16,0 0-488-16,0 0-1016 16,0 80-3681-16</inkml:trace>
  <inkml:trace contextRef="#ctx0" brushRef="#br0" timeOffset="36982">10719 15430 3184 0,'0'0'2713'0,"0"0"-1937"0,0 0-752 0,0 0-24 31,0 0-1656-31,0 0-3297 0</inkml:trace>
  <inkml:trace contextRef="#ctx0" brushRef="#br0" timeOffset="37108">10820 15749 3064 0,'0'0'1769'0,"0"0"-1185"15,0 0-464-15,0 0-120 0,0 0-744 0,22 94-1553 16</inkml:trace>
  <inkml:trace contextRef="#ctx0" brushRef="#br0" timeOffset="37205">10884 15933 544 0,'0'0'1776'0,"0"0"-760"16,0 0-32-16,0 0-672 0,0 0-312 15,0 0-2104-15</inkml:trace>
  <inkml:trace contextRef="#ctx0" brushRef="#br0" timeOffset="37357">10965 16189 728 0,'0'0'2632'0,"0"0"-959"0,0 0-529 16,0 0-312-16,0 0-320 31,0 0-512-31,0 0-824 15,0 0-2153-15</inkml:trace>
  <inkml:trace contextRef="#ctx0" brushRef="#br0" timeOffset="47698">15908 11134 864 0,'0'0'1720'15,"0"0"-680"-15,0 0 281 16,0 0-17-16,0 0-184 15,0 0-280 1,0 0-16-16,0 0 33 0,0 0-105 16,0 0-32-16,0 0 40 15,0 0-144-15,0 0-144 0,0 0-40 16,0 0-88-16,0 0-63 15,0 0-81 1,0 0-48-16,0 0-40 16,0 0 40-1,0 0-8-15,0 0-40 0,0 0-48 0,0 0 88 16,0 0-64-16,0 0 0 15,0-3-80-15,0 1 56 0,0 0-40 32,-1-2 32-32,-4 2-40 15,0-2 56-15,3 0 0 16,-3 2 16-16,4 0 64 0,-2 0-136 15,1 1 48-15,-1-1 16 16,-1 2 56-16,0-3-128 0,2 1 88 31,-4 0 16-31,1 0-48 0,0 0-56 16,0 2 8-16,2 0 160 31,-2 0-24-31,2 0-144 0,-5 0 144 0,-2 0 56 0,2 0 24 16,-3 0 0-16,-1 6 8 15,1 1-136 1,3 2 48-16,-2 3-48 15,5 2-96-15,4 4 0 0,-6 4 0 16,7 1-56-16,0 3 48 16,0-1 8-16,0 1-64 0,7-3 56 15,-2-5-32-15,3-4 32 0,1-3 8 31,-1 0-104-31,4-5 40 16,-6-2 56-16,4-4-96 0,-2 0 32 16,3 0 0-16,4 0-56 15,-2-14 8-15,0-6-8 0,0-3 40 31,1-3-40-31,-3 1-56 16,-3-1 168-16,-1 0-104 16,-2 3 8-16,-4 6 0 0,-1 2 24 15,0 3 80-15,0 2 8 16,0 6 0-1,-1 0-16-15,-6 4 16 16,2 0-8-16,1 0-40 16,2 0 32-16,2 11-104 15,0 6 32-15,0 7 88 0,0 1 72 0,6-2-56 16,7-1 32-16,2-3-40 15,-1-6 56 1,-2-2-56 0,-1-3 0-16,-4-2 8 0,2-2-16 15,-6-2 0-15,6-2-8 16,-3 0 8-16,2 0 0 0,2 0 0 15,1 0 0-15,2 0 0 0,-2-8-128 32,1-2-128-32,-6-6-464 15,-4 2-1465-15,-2-1-7553 0</inkml:trace>
  <inkml:trace contextRef="#ctx0" brushRef="#br0" timeOffset="48808">15545 11170 4336 0,'0'0'2889'0,"0"0"-696"16,0 0-497-1,0 0 160 1,0 0-800-16,0 0-335 0,-31-7-73 15,20 27-640-15,4 6 40 0,6 6-48 16,1 4 56-16,0-2-16 0,0-2 32 16,1-5-64-16,9-7-8 31,-2-6 0-31,-1-6-24 15,-1-4 24 1,1-2 0-16,1-2-96 16,-2 0-72-16,2-6 168 0,3-14 0 15,1-6 88-15,-4-8-88 16,3-6-16-16,-3-3-40 15,-1 0-136-15,-6-2 64 0,1 3 120 16,-2 4-168-16,0 4 176 16,0 4 64-16,0 6-56 0,0 4-8 15,0 4 8-15,0 5 200 16,0 5-40-16,0 3 232 31,0 3 24-31,-2 0-56 0,1 0-48 0,-3 0-72 16,4 18-248-16,-3 10-112 15,0 12 112-15,3 11 8 0,0 2 72 16,0-1-80-16,11-6-8 15,7-5 8 1,1-11 0 0,1-6-80-16,2-8 72 15,3-7-112-15,0-2-408 0,3-7-432 0,11 0-889 16,-5-14-2247-16,-5-2-2538 0</inkml:trace>
  <inkml:trace contextRef="#ctx0" brushRef="#br0" timeOffset="49086">16023 11185 3608 0,'0'0'2481'16,"0"0"-969"-16,0 0-120 31,0 0-343-31,0 0-337 0,0 0-424 15,118-42-288-15,-94 24-80 16,-5 2-1104-16,2-2-809 0,-5 4-1296 16,-7 4-1206-16</inkml:trace>
  <inkml:trace contextRef="#ctx0" brushRef="#br0" timeOffset="49286">16129 11053 1144 0,'0'0'2824'15,"0"0"-927"1,0 0-345-16,0 0 32 0,0 0-623 15,0 0-217-15,0 0-88 16,0 0-16-16,-24 115-80 0,24-87-256 16,7-5-200-16,1-1-96 15,3-1-8-15,7-2-736 16,-5-4-1760-16,1-7-3650 15</inkml:trace>
  <inkml:trace contextRef="#ctx0" brushRef="#br0" timeOffset="49861">16338 11059 704 0,'0'0'4617'16,"0"0"-2145"-16,0 0-39 0,0 0-393 16,0 0-864-1,0 0-255 1,0 0-353-16,-75 81-232 0,59-46-80 0,5 3-56 15,5-2-8-15,6-6-152 16,0-5-40-16,0-7-48 16,11-6-24-16,8-6-96 0,2-6 32 31,3 0 120-31,-1 0-224 15,-2-16-24-15,2-6 56 16,-6-5-64-16,0-1-297 0,-6-2 121 16,-5 2 160-16,-4 0 88 0,-2 3 24 15,0 2 176-15,0 5 0 31,-5 6 320-31,-5 6 128 0,2 3 137 16,7 3 15 0,-4 0-64-16,5 0-160 0,0 9-224 15,0 9-152-15,0 0 8 0,5 3-8 16,8-2 64-16,4-3-64 31,3-2-152-31,7-7-416 0,1-3-937 16,-4-4-2767-16</inkml:trace>
  <inkml:trace contextRef="#ctx0" brushRef="#br0" timeOffset="50405">16871 10767 5825 0,'0'0'3160'0,"0"0"-1879"31,0 0 559-31,0 0-360 0,19 113-335 15,-4-56-705-15,2 7 184 16,1 4-168-16,-5 1-336 16,0-3 64-16,3-8-56 0,-3-9-64 31,2-8-24-16,-1-9-40-15,-6-10 0 16,-1-6 0-16,-3-8 0 0,-4-4 0 16,4-4 0-16,-4 0 128 15,0 0 264-15,0 0 184 0,0 0 104 16,-8 0-103-16,-10-10-577 15,-10-5 0-15,-2-2-689 0,-20-13-671 16,11 2-984-16,2 3-3386 0</inkml:trace>
  <inkml:trace contextRef="#ctx0" brushRef="#br0" timeOffset="50621">16706 11109 6849 0,'0'0'3913'16,"0"0"-2937"-16,0 0-112 0,0 0-88 15,0 0 257-15,0 0-425 16,124-26-184-16,-74 8-240 31,2-2-136-31,-2 0-48 0,-8-2-736 16,2 2-857-16,-9 0-767 15,-2-6-793-15,-8 3-1040 0,-5 4 1473 0</inkml:trace>
  <inkml:trace contextRef="#ctx0" brushRef="#br0" timeOffset="51504">17181 10762 2168 0,'0'0'2336'15,"0"0"-223"-15,0 0 231 16,0 0-407-16,0 0-321 0,0 0-648 16,0 0-504-1,0 0-119 1,-42 67 175-16,39-25 96 15,3 6-88-15,-2 2 104 0,2 0-152 16,0-8-232-16,0-6-120 0,0-12-128 16,2-5-72-16,7-10-56 0,4-7-296 15,-6-2-176-15,4 0-56 31,0-8-72-31,2-8-145 0,-6-4 57 32,1 4 288-32,-5 4 248 15,2 4 216-15,-2 8 64 0,-1 0 64 16,4 0 280-16,-1 4 232 15,3 6 160-15,-2 2-167 16,6-3-273-16,-4-4-160 0,3-3-88 16,-4-2-32-16,1 0-8 15,1 0 104 1,-2-2-24-16,1-12 72 0,-3-2 8 0,-4-4-40 15,-1 2-72-15,0-2-8 32,-1 2-48-32,-11 4-24 0,-1 4-152 15,1 3-232-15,2 6 8 0,2-1-304 16,5 2-17-16,3 0-191 15,0-2-912-15,0 0-409 16,0-4 905 0,3 0 760-16,5 2 240 15,2 2 312-15,-2 2 16 0,1 0 480 16,-1 0 552-16,2 10 240 15,1 2 161-15,-3 2-185 0,-1 2-264 0,3-2-368 32,-2-2-192-32,1 0-168 15,-1-4-103-15,-1-2-73 16,3-2-8-1,-2-2-72-15,1-2 0 16,-1 0-104-16,1 0-121 0,-3-8 25 16,2-10 72-1,-8-7-48-15,3-5 24 0,-1 1-104 16,-2 1-8-16,0 6 120 0,3 7 136 15,0 9-96-15,2 6 104 16,2 2 0-16,2 21 536 0,1 5 72 16,0 4-23-16,1 0-161 15,2-4-144-15,3-2-120 31,2-6 40-31,0-8-200 0,1-4 80 16,2-8 56-16,2 0 216 16,1-2 48-16,0-16-72 0,0-6-72 15,-1-2-72-15,-5 0 24 16,-1-4-56-16,-12 2 40 15,-3 1-192 1,-2 5-240-16,-2 14-736 0,-19 6-920 16,2 2-5250-16</inkml:trace>
  <inkml:trace contextRef="#ctx0" brushRef="#br0" timeOffset="52830">15298 12511 6737 0,'0'0'3281'0,"0"0"-1545"16,0 0-480-1,0 0-183-15,-75 116-217 16,67-65-320-16,7-6-224 0,1-2-200 15,0-11-96-15,1-11-16 16,12-6-64-16,5-11-440 16,-3-4-160-16,1-2-65 31,-2-22 113-31,-1-6-24 15,-2-8 32-15,1 2 96 0,-7 2 408 16,1 6 56-16,-4 9 48 16,4 11 16-1,2 8 40-15,7 0 72 0,-4 14 504 16,10 10-8-16,0 1 8 0,0-6-128 15,2-3-295-15,-2-8-129 0,0-8-64 16,-2 0 40-16,-3-2-48 16,-3-13 144-16,-2-8 144 0,-6-1-120 15,-5 0-96-15,0 1-80 16,0-2-72-1,-9 5-352-15,-9-1-521 0,3 4-815 0,1 4-256 16,6 2 383-16,8 5-47 16,0-2 160-16,0 1 1031 0,6 2 489 31,2 1 80-31,4 0 577 15,-3 2 583-15,4 2-72 0,-2 0 216 16,6 0-71-16,-3 13-145 16,4 10 88-16,-4 5-200 15,-2 4-207-15,-3 2-321 0,-4-4-96 16,-2-2-80-1,-3-7-72-15,0-8 72 16,0-7-8-16,0-4-144 0,0-2-32 31,0-4 88-31,0-15-256 0,0-11-152 0,0-9-72 0,4 1-56 16,4 2-8-1,0 4 112-15,2 11 120 16,-1 8 8-16,6 9-8 16,-2 4 56-16,4 0 64 0,-5 14 128 15,1 6 88 1,-4 2-80-16,-1 0-128 0,-1 0-72 15,1-2-360-15,0-2-664 0,-6-6-1329 32,1-4-3120-32</inkml:trace>
  <inkml:trace contextRef="#ctx0" brushRef="#br0" timeOffset="53203">15936 12100 5553 0,'0'0'4305'0,"0"0"-3249"16,0 0 192-16,0 0 400 16,3 126-607-1,5-80-377-15,0 4-248 0,2 3-56 16,3-2-200-16,0 4-16 0,3-3-120 15,0 2-16-15,-3 0-8 16,0-4 0-16,-4-3 64 16,1-7-8-16,-5-10-56 15,0-6-8 1,-4-8 8-16,-1-7 0 0,0-2 104 15,0-5 96-15,0-2 328 0,0 2 56 16,-3-2-304-16,-8 2-88 16,-5-2-63-16,-2 2-33 15,-1-2-96 1,-9 0-72-1,-6 0-529-15,-16-10-935 0,5-6-2417 16,6-7-5409-16</inkml:trace>
  <inkml:trace contextRef="#ctx0" brushRef="#br0" timeOffset="53393">15813 12509 6161 0,'0'0'2344'16,"0"0"-455"-16,0 0-9 0,0 0-432 31,0 0-431-31,119-30-609 0,-85 18-336 31,3-1-72-31,10-2-896 0,-6 2-1425 0,-7 1-2688 0</inkml:trace>
  <inkml:trace contextRef="#ctx0" brushRef="#br0" timeOffset="53943">16199 12136 2480 0,'0'0'2961'0,"0"0"-465"16,0 0-79-16,0 0-561 16,0 0-560-16,0 0-231 0,0 0-121 15,-5 136-144-15,5-80 48 0,-3 0-248 31,3-3-352-31,-3-9 32 16,-1-11-160-16,4-6-120 16,0-13-176-16,0-8-688 0,0-6-552 31,10 0-488-31,1-16 87 0,1-13-399 0,-4-3-433 0,1 0-31 15,-5 2 1167-15,2 9 1441 32,-6 6 72-32,5 11 912 31,1 4 497-31,-2 4 959 0,2 17-583 15,1 5-137-15,-1 0-216 0,2-1-424 16,-3-4-295-16,3-5-233 0,-2-6-312 16,3-8-168-16,0-2 48 15,4 0 320-15,-6-17 96 16,2-6-80-16,-5-5-184 0,-1-4-48 15,-3 2-64-15,0 2 0 0,-5 3-88 32,-13 7-152-32,0 6-264 15,2 10-32-15,2 2-448 0,4 0-561 16,4 12-663-16,6-1-337 15,0-5-1928-15,0-5 1857 0</inkml:trace>
  <inkml:trace contextRef="#ctx0" brushRef="#br0" timeOffset="54348">16331 12354 256 0,'0'0'1776'0,"0"0"72"16,0 0 193-16,0 0-73 15,0 0-119-15,0 0-129 0,0 0-408 16,92 115-392-16,-84-103-335 16,4-2-177-16,-7-6-216 0,1-2-120 31,-1-2-8-31,1 0 32 15,-4 0 32-15,4-13 48 16,-4-2-48-16,-2-4-80 0,0-2-32 16,0-1 40-16,0-1-8 15,0 6-48-15,3 6 0 0,4 7-160 31,4 4-72-15,5 0 232-16,0 15 120 0,2 2 208 0,1 4 0 16,-2-4-136-16,-3 2-96 0,2-8-40 15,-3 0-48-15,2-9 0 16,-6-2 0-16,3 0-8 15,-4-9 80-15,0-10 48 16,2-5-32 0,-2-5 0-16,-4 1-88 0,0 4 88 15,-4 3 72-15,0 4 56 0,0 5-160 31,-5 5-64-31,-11 7-984 16,3 0-1521-16,2 0-6560 0</inkml:trace>
  <inkml:trace contextRef="#ctx0" brushRef="#br0" timeOffset="55074">17350 11904 4721 0,'0'0'4216'16,"0"0"-1927"-16,0 0-369 16,0 0-231-16,0 0-841 0,0 0-552 15,-11 102 96-15,24-44-48 16,0 8 32-16,3 2-168 15,2 2 40-15,-2-3-32 0,2-8-136 32,-2-6 40-32,-2-7-40 15,3-8-80-15,-3-8 0 0,-4-6 0 16,3-6-8-16,-4-7 8 15,-2-4-72 17,-2-3 72-32,-4-4 0 0,-1 0 120 0,0 0 104 0,0 0 321 15,0 0 167-15,0 0 24 16,-6-4-440-16,-17-5-280 0,1-4-16 15,-6-1-872-15,-3-4-833 16,-7-10-703-16,5 2-2825 16,9 2-3649-16</inkml:trace>
  <inkml:trace contextRef="#ctx0" brushRef="#br0" timeOffset="55271">17245 12288 6481 0,'0'0'4097'0,"0"0"-3121"0,0 0 120 15,0 0 104-15,0 0-71 0,78-48-401 16,-38 30-400-16,1-4-160 16,4 0-168-16,-6-2-344 31,14-6-992-31,-13 6-1225 0,-7 3-3360 0</inkml:trace>
  <inkml:trace contextRef="#ctx0" brushRef="#br0" timeOffset="55764">17617 11855 5457 0,'0'0'2680'0,"0"0"-759"16,0 0-25-16,0 0-288 15,-12 106-103-15,12-61-609 16,0 0-304-16,0 0-200 0,0-5-216 0,0-8-128 16,0-6-48-1,4-10-592-15,7-8-272 16,-3-6-272-16,3-2-185 15,-1-4 169-15,-3-16 184 16,1-4-144-16,-2-4 23 0,-3 1 521 16,-1 8 416-16,1 2 152 15,0 12 184-15,-3 5 616 0,8 0 97 31,1 11 263-31,2 12-32 0,2-1-224 0,0 2-111 32,3-4-217-32,0-4-328 0,-3-6-40 15,0-4-40-15,1-4 72 16,-6-2 8-16,4 0-24 0,-11-8 64 15,6-8 128 1,-7-2 32-16,0-3-24 0,0 2-8 16,-7 1 32-16,-6 0-200 0,-6 4-248 31,3 4-296-31,3 4-616 15,2 6-496-15,9 0-1369 0,2 0-2432 0,0-2-1984 16</inkml:trace>
  <inkml:trace contextRef="#ctx0" brushRef="#br0" timeOffset="56222">17815 12015 1512 0,'0'0'2872'16,"0"0"-167"-16,0 0-368 0,0 0-17 0,0 0-552 16,0 0-631-16,0 0-377 31,68 117-216-31,-60-97-152 15,4-4-216-15,-4-5-112 0,1-2-64 16,1-3 8-16,-2-4-8 0,3-2-112 16,-4 0-40-16,3-2 24 15,-4-16 56-15,2-6 72 31,-1-6 0-31,-3-5 0 0,1 1 8 16,-3 4-8-16,3 7 0 16,0 8-16-16,1 11-80 0,-1 4 96 15,3 0 24-15,2 12 280 16,1 7 64-16,0 5-56 31,2-2 72-31,-2-2-128 0,-2-2-128 16,2-4-112-16,-1-4 32 15,-2-4 8-15,1-4-40 0,-1-2-8 16,2 0 160-16,-2 0 16 15,-1-13 8-15,2-6 24 16,-2-9-47 0,-6-6-41-1,-1-4-56-15,0-1 8 0,0 5-80 0,0 10-88 16,0 8-136-16,-9 14-137 0,-14 8-775 15,4 20-1440 1,-4 3-4578-16</inkml:trace>
  <inkml:trace contextRef="#ctx0" brushRef="#br0" timeOffset="58764">14581 10873 3976 0,'0'0'2537'0,"0"0"-1185"0,0 0 353 0,0 0-281 16,-23 13-48-16,18-8-776 16,2 1-144-16,0 2 96 0,3 6-271 15,0 4-145-15,0 10 56 16,0 4 8-1,0 8 104-15,0 0-40 0,0 0-64 0,0 0-32 16,0 1-120-16,6-5 56 0,1 2-32 16,2-2-64-16,-1-1 32 0,1 6 32 31,-1 1-64-31,3 5 152 15,0 2-72 1,-3 2 16-16,4-2-24 0,-1 4-72 0,0-3 48 16,-1 0-40-16,1-2-8 15,-1-2-8-15,4-2 0 0,-2 2 16 31,2-1-16-31,2-2 48 16,1 2-48-16,0-1 8 31,-2 2 32-31,-1-2-32 0,-1 0-8 0,-1-1 48 0,-1-4-48 0,0-1 0 16,-3 1 0-16,4-1 0 15,-1-2 0-15,0-2 0 32,2 2-8-32,0-2 8 0,2 0-8 15,-1-1 0 1,-3-1 0-16,2-2 8 0,2-3-8 0,-4-1 8 15,-3-1-8-15,4-5 8 16,-3-1 0-16,-1 0-8 16,4-1 0-1,-1 2 0-15,0 0-48 0,2 2 56 16,-2 0 56-16,1-2-56 15,1 1 8-15,-2-2-8 0,0-1 0 16,-3-2 80 0,2-1 0-16,-3-6-32 15,-1 1 0-15,0-1 0 16,3 0 8-16,0 1-48 0,6 1 168 15,-1 0-56-15,4-1-40 16,-3-1 24 0,-4-1-8-16,-1-3-8 15,-1 1-32-15,-4-2 16 16,0 1 8-16,-3-3-8 0,-1-2 32 15,-1 2-32-15,0-2-8 16,0 0 0-16,0 0 24 0,0 0 16 16,0 0-104-16,11-34-760 15,1-7-1376-15,-1-8-4674 0</inkml:trace>
  <inkml:trace contextRef="#ctx0" brushRef="#br0" timeOffset="59901">18022 10498 4785 0,'0'0'2456'0,"0"0"-1768"16,0 0 408-16,0 0 257 0,0 0-169 16,0 0-320-16,0 0-248 15,87 73 16 1,-64-56-71-16,1 0 7 15,4 6-48-15,-3 1-16 16,3 4 112-16,1 2-176 0,-2 4-16 16,-1 0-96-1,-2 2-104-15,1 2 0 0,-4 1-88 0,-2-1 16 31,0 2-72-31,-2-1 32 16,-4 4-32-16,-1-1 17 0,0 1 63 16,-4 0-40-16,0 1 24 15,2 1-48 1,-2-4 24-16,0 2-72 0,0-1-8 0,3-2-32 31,-6 2-8-31,1 0 48 16,-1 5 24-16,-1-2-64 0,-1 1 80 15,-2 1-80-15,1-6-8 16,1-2 0-16,-3-3 56 15,2-6-48 1,-2-1 40-16,3-3 112 0,-3 1 48 0,0 3 56 16,0 2 48-1,0 0-8-15,0-2-144 0,0 2-40 16,0-2-16-16,0 0-32 15,-5-1 48-15,-1-1-64 16,-4 0-40-16,4-2 40 16,-1 0-40-16,-4-1 32 15,3-2-40-15,-2 3 8 16,4-4-8-16,2 3 0 0,-2-4 0 15,3 0 40-15,-2-1-48 16,0-5 0-16,2 2 0 16,-2-5 8-1,0 0 0-15,0-4 40 16,4 0-40-16,-3-2-8 0,0-3 0 15,2 2-192-15,0-3-200 16,-4-2-296-16,-17 0-648 16,1-14-1217-16,-7-4-3928 0</inkml:trace>
  <inkml:trace contextRef="#ctx0" brushRef="#br0" timeOffset="61247">13684 11101 1304 0,'0'0'2736'0,"0"0"-103"15,0 0-321-15,0 0-87 16,0 0-457-16,0 0-447 0,-13 0-313 15,13 0-272-15,0 0-184 16,0 0-184-16,0 0-168 16,0 0-192-16,0 0 0 15,0 0-16-15,0 0 0 16,0 0-40-16,12 6 48 15,4 4 0-15,3 0 104 0,1 3 40 16,6-2-16-16,1 4 40 0,2-4-64 31,5 3-48-31,5 3 64 16,-2-4 24-1,3 4-64-15,2-4 72 0,-1 0 8 0,-1-2-104 16,-3 2 0-16,-6-3-48 16,3 1-8-16,-2 2 8 0,-3-1 40 15,-1 1-48-15,-1 2 0 31,2 0 0-31,-5 0 0 16,4-3 16-16,-7 0-8 0,0 0-8 16,-7-4 8-16,-2-1-8 15,-1-4 0-15,-6 1 0 0,0-2 0 16,-4-2 0-16,-1 2 8 15,0-2 129 1,0 0-25-16,0 0 24 16,0 0-40-16,0 0-96 0,-24 0-937 15,0 0-1935-15,-4 0-7362 16</inkml:trace>
  <inkml:trace contextRef="#ctx0" brushRef="#br0" timeOffset="62190">13623 11163 2664 0,'0'0'2073'0,"0"0"-137"16,0 0-96-16,0 0-239 0,0 0-561 16,0 0-96-16,0 0-176 15,-10-14-280-15,10 14-256 0,0 0-128 31,0 0-88-15,0 0-16-16,0-2 0 0,0 2 0 16,0 0 0-16,0-2 0 0,0 2 56 15,0-2 16-15,0 2 56 16,0 0-23-16,0-2-57 31,0 1-48-31,0-1 0 0,0-2 8 16,0 1 0-16,0 3 64 15,0 0-64-15,0 0 88 0,0 0 176 16,0 0 160-16,0 0-104 15,0 0-48-15,0 5-136 16,0 4-144 0,8 5 120-16,-3 4-112 0,5 5 176 15,-2 0-24 1,3 1-72-16,1 1-8 0,-3-5-80 15,-1-1 56-15,2-2-40 16,-3-4 32-16,-3-2 0 16,0-3 8-16,0-2-48 15,-4-2 104-15,4-4-104 0,-4 0 144 16,0 0-80-16,0 0 8 15,0 0-32 1,0 0-48-16,0 0-40 16,0-12-736-16,0-6-1200 31,0-2-5466-31</inkml:trace>
  <inkml:trace contextRef="#ctx0" brushRef="#br0" timeOffset="62902">13638 11091 880 0,'0'0'2480'15,"0"0"-991"-15,0 0-65 16,0 0 192-16,0 0-376 16,0 0-319-1,0 0-289-15,-4 0-88 31,4 0-96-31,0 0-176 0,0 0-96 16,0 0-24-16,0-4-40 16,2 0-56-16,9-2 136 15,2-2-40 1,3 0 40-16,2 0-40 0,-3-2 96 0,2-2-24 15,0-2-40-15,-1 0-48 0,-3 0 57 0,0-1-81 16,-4 4 56-16,-1-1-96 16,0 3-8-1,-4 4 0 1,-1 3 40-16,0 0-32 15,-3 2-72-15,0 0 168 16,0 0-8-16,0 0 32 16,0 0 24-16,0 0 8 0,0 0-56 15,0 0-88-15,0 0-80 16,0 0-176-16,0 0-1296 15,0 7-4498-15</inkml:trace>
  <inkml:trace contextRef="#ctx0" brushRef="#br0" timeOffset="66580">15847 13186 4240 0,'0'0'1393'16,"0"0"-489"-16,0 0 432 0,0 0-104 16,0 0-223-16,0 0-401 0,0 0-96 15,0 0-104-15,0 0-32 16,0 0-192-1,0 0 0-15,0 0 16 0,0 0 0 0,0 0 56 32,0 0-24-32,0 0 0 0,0 0-56 15,0 0 40-15,0 0-63 16,0 0-41-16,0 0-24 0,0 0-24 15,0 0-56-15,0 0 0 16,0 0 88-16,0 0-48 31,0 0 88-31,0 0 8 0,0 0-8 16,0 0-40-16,0 0 0 15,0 0-88-15,0 0 56 0,3 0-48 16,7 0 56-16,-1 0-8 47,3-2 8-47,-1-1 0 15,5-1 48-15,0 0-40 0,2-2-24 0,1 1 32 16,-2-1 16-16,0 1-48 16,3-3 72-16,2 2-32 15,1-1 64-15,1 1-104 16,-1 0 56-16,1 3-32 0,-1-1-8 15,-1 0 24-15,-2-1-96 0,-3 1-8 16,0 0 8-16,-3 0 8 0,-3 2 0 16,-1-2 64-16,1 1-64 15,-1 1 0-15,-2-2 8 0,0 1-16 31,-3 1 16-31,-3 0-8 16,1 2 0-16,-3 0 64 0,0 0 48 16,0 0 176-16,0 0 160 15,0 0 40-15,0 0-152 0,0 0-55 31,0 0-137-31,0 0-104 16,0 0-40-16,0 0-8 0,0 0-16 16,0 0 8-16,0 0 0 15,0 0-144-15,0-2-665 16,0 2-887-16,-7 0-2721 0,-4 0-6545 0</inkml:trace>
  <inkml:trace contextRef="#ctx0" brushRef="#br0" timeOffset="67602">15961 13263 624 0,'0'0'1904'0,"0"0"-840"15,0 0 145-15,0 0 111 16,0 0-88-16,0 0-64 15,0 0-376 1,4 0-15-16,-3 0 47 0,1 0-272 16,3 0 56-16,0 0-272 0,1 0 16 15,1-2-64-15,2 0-32 16,3-3 24-16,2 2-72 15,-3-1 41 1,6 0-201 0,-3 0 24-16,1 0-8 0,-2 0-16 15,3-1 56-15,-3 1 16 0,3 0-16 16,-3 1 16-16,4-1-72 15,-4 2 168-15,5-2-208 0,-3 2 8 32,-2-2 40-32,1 1-8 15,-3 1-48-15,1 2 56 0,-3-2-48 16,1 2-8-16,-5-2 8 15,1 2-8-15,-2 0 8 32,0 0-8-32,-4 0 8 0,2 0 0 15,-2 0 48-15,0 0 88 16,0 0 88-16,0 0 40 0,0 0-24 15,0 0 0-15,0 0-48 0,0 0-128 16,0 0-56-16,0 0-8 16,0 0-8-16,0 0 0 0,0 0-64 15,0 0 64 1,0 0 8-1,0 0 40-15,0 0-40 0,0 0 40 16,0 0 16-16,0 0 8 0,0 0 0 16,0 0 0-16,0 0 0 15,0 0 0-15,0 0-24 0,0 0-48 31,0 0-224-31,-2 0-1032 16,-12 0-5057-16</inkml:trace>
  <inkml:trace contextRef="#ctx0" brushRef="#br0" timeOffset="70666">15629 13904 2840 0,'0'0'2273'16,"0"0"-769"-16,0 0 24 31,0 0-39-31,0 0-337 0,-3-2-432 16,3 0-208-16,0-2-120 15,0-4 168-15,0-1-24 0,3-2-96 16,2-1-95-16,3-2-105 31,-2 2-112-31,2 1 40 16,2 2-160-16,1 3 56 0,1 2-64 15,2 4 8-15,4 0-8 16,4 15 56-16,3 15 224 16,4 10 0-16,-5 7 40 0,5 4-136 15,-5-5-168-15,2-4-16 31,-2-6 16-31,-4-8 8 0,-3-7 24 0,-5-8-24 16,-7-5-24-16,-4-4 0 16,-1-4 80-1,0 0 488 1,0 0 88-16,0 0-144 0,-6-2-512 15,-6-12-440-15,-2-2-656 16,-2-16-816-16,3 6-1025 16,3 0-3496-16</inkml:trace>
  <inkml:trace contextRef="#ctx0" brushRef="#br0" timeOffset="70959">15886 13721 6017 0,'0'0'2808'15,"0"0"-911"1,0 0 55-16,0 0-968 0,0 0-415 0,0 0-225 31,-54 105 8-31,41-63 8 16,2 3-184-16,0-3 72 15,-1-1-120-15,1-4 24 0,3-5-56 16,-2-6 0-16,4-2 16 16,-1-6 0-1,3-4 0-15,0-4-64 16,1-4-48-16,2-4 0 15,1-2-104-15,0 0-576 0,0-8-960 16,1-12-1457-16,6-2-3385 0</inkml:trace>
  <inkml:trace contextRef="#ctx0" brushRef="#br0" timeOffset="71505">15991 13858 5945 0,'0'0'4057'16,"0"0"-2545"-16,0 0-272 31,0 0-624-31,0 0-488 0,0 0 96 16,0 0-24-16,51 2-47 15,-28 0-73-15,-4 0-72 16,4-2 16-16,-5 2 56 0,-6 0-72 15,0 0 88-15,-6-2-88 16,-1 2-16-16,-5 1 16 0,0-1-8 16,0 4 120-1,0 3 208-15,0 6-168 16,-8 0-40-16,-7 6-48 15,3-2-16-15,-6 4 24 0,2-1-72 16,1-5 112 0,-1 2-8-1,5-7 64-15,4-4-72 0,2-2-16 0,4-4-88 16,1-2 0-16,0 0-248 15,0 0-736-15,6-15-937 16,9-2-919-16,-4-1-4962 0</inkml:trace>
  <inkml:trace contextRef="#ctx0" brushRef="#br0" timeOffset="71946">16283 13794 3136 0,'0'0'5241'16,"0"0"-3544"-16,0 0-753 0,0 0 200 31,0 0-280-31,0 0-360 15,24 98-296-15,-13-71-48 0,7-5-96 0,-5-3-56 16,3-2 0-16,0-6 0 16,-3 0-8-16,3-7-8 15,-3-4 0-15,-1 0 8 0,1 0 0 31,-2-9 48-31,0-8 65 16,-3-4-97-16,-1-1-8 0,-4-1 96 0,-3-1-96 16,0-1 112-16,0 3 16 15,-3 1 184-15,-12 4 64 16,-1 3-56-16,1 4-136 0,1 4 64 31,-1 6-80-31,-1 0-40 16,3 0-136-16,-3 4-152 15,3 8-272-15,-1 2-336 0,-1 5-633 16,1-4-1151-16,6-2-3161 0</inkml:trace>
  <inkml:trace contextRef="#ctx0" brushRef="#br0" timeOffset="72995">16993 13879 2904 0,'0'0'2889'0,"0"0"-1281"15,0 0 441-15,0 0 95 0,0 0-840 16,0 0-656-1,-16 92-648 1,2-64-112-16,2-6-1752 0,1-8-3489 16</inkml:trace>
  <inkml:trace contextRef="#ctx0" brushRef="#br0" timeOffset="73776">17321 13770 5937 0,'0'0'2816'0,"0"0"-2151"16,0 0-97-1,0 0 320 1,0 0-96-16,0 0-104 15,0 0-224-15,0 0-184 0,94-68-144 16,-86 52-72 0,2 2 16-16,-9-1 24 0,-1 4 32 15,0 1-16-15,0-3 40 0,-16 4-40 0,-8-1-120 31,3 4-80-31,-5 3-152 16,7 3 8-16,1 0 128 0,7 15-32 16,4 7 64-1,6 3 64-15,1 4 104 0,0-1 104 0,9-2-8 16,12-2 153-16,-1-3-25 31,2-6-152-31,2-5 8 0,-1-1 8 16,-4-9-104-16,4 0-88 15,-7 0 0-15,2-9-360 16,-5-9-369-1,-2-4-431-15,-4-4-688 0,-4-2-105 0,-3-2-231 32,0 1 224-32,0 4 695 0,0 3 1265 15,-5 10 1241-15,3 3 999 16,2 9-600-16,0 0-895 15,0 0 31-15,15 0 440 0,3 13-248 16,4 1-192 0,1 2-320-16,0 0-272 15,-2 0-64-15,3-4-48 0,-8-2-72 16,2-6-640-16,-4-4-528 15,-1 0-864-15,-6-16-881 16,-3-3-2400-16</inkml:trace>
  <inkml:trace contextRef="#ctx0" brushRef="#br0" timeOffset="73950">17664 13512 2832 0,'0'0'4177'47,"0"0"-2521"-47,0 0-95 0,0 0 31 16,0 0-456-16,0 0-272 15,-47 104-287-15,47-80-97 0,-3-2-392 16,3-2-88-16,0-6-264 16,0-2-953-16,0-6-1183 15,0-4-3433-15</inkml:trace>
  <inkml:trace contextRef="#ctx0" brushRef="#br0" timeOffset="74345">17780 13612 3896 0,'0'0'1793'0,"0"0"-489"15,0 0 168 1,0 0-632-16,0 0-175 0,0 0-457 16,0 0-24-16,113-94-184 15,-103 79 0-15,-4 5 0 16,-6 1 0-16,0 1 40 0,-2 1-40 15,-14 1-312 1,-3 2-168-16,-4 4 87 31,1 0 177-31,4 0 216 0,2 8 0 0,3 7 128 0,6 4 137 16,1 3 87-16,6 5 224 15,0-1 96 1,0 0-80-16,6-3 88 16,7 0-64-16,5-5-72 0,0-4-16 15,0-2-167 1,-1-2-41-16,0-4-112 0,-1-2-112 15,-2-4-8-15,2 0-88 0,1 0-280 16,2-4-985-16,-1-8-1455 31,-5 0-4354-31</inkml:trace>
  <inkml:trace contextRef="#ctx0" brushRef="#br0" timeOffset="74577">18263 13540 5777 0,'0'0'3064'15,"0"0"-2111"-15,0 0-617 0,0 0-336 16,0 0-48-16,0 0-769 0,32-11-2463 16</inkml:trace>
  <inkml:trace contextRef="#ctx0" brushRef="#br0" timeOffset="74720">18520 13461 3808 0,'0'0'2265'0,"0"0"-1433"0,0 0 416 16,0 0-616-16,0 0-280 0,46 0-352 16,-28 0-816-16,-7-2-3761 0</inkml:trace>
  <inkml:trace contextRef="#ctx0" brushRef="#br0" timeOffset="74973">18767 13409 464 0,'0'0'4425'0,"0"0"-3073"0,0 0-112 16,0 0-48-16,0 0-415 15,0 0-281-15,0 0-496 0,0 0-72 16,0 0-841 0,63-16-663-16,-49 7 32 15,1 0 904-15,-2 3 640 16,-2 2 304-16,-5 2 1072 0,-1 2 232 15,-2 0-143-15,-1 0-137 16,-2 0-424-16,0 0-536 0,0 0-368 16,0 8-464-1,-6 3-2769 1</inkml:trace>
  <inkml:trace contextRef="#ctx0" brushRef="#br0" timeOffset="75674">15881 14792 5217 0,'0'0'2336'0,"0"0"-23"15,0 0-545-15,0 0-304 16,114 34-335-16,-83-13-457 15,-3-1-232-15,-3 0-216 0,1-4-176 0,-5-2 48 16,2-4-96-16,-12-2-728 16,2-8-1209-16,-7 0-2184 15,-2 0-2696 1</inkml:trace>
  <inkml:trace contextRef="#ctx0" brushRef="#br0" timeOffset="75898">16078 14662 4352 0,'0'0'4313'16,"0"0"-2184"-16,0 0-873 16,0 0-200-16,0 0-119 0,0 0-305 15,-70 125-248-15,57-89-208 0,2-4-48 31,-5-4-40-31,6-6 0 16,2-3-88-16,2-8-136 16,4-3-544-16,2-8-769 0,0 0-2407 15,0 0-4242-15</inkml:trace>
  <inkml:trace contextRef="#ctx0" brushRef="#br0" timeOffset="76343">16406 14625 5433 0,'0'0'3312'0,"0"0"-1591"15,0 0-249-15,0 0-312 16,0 0-280-16,0 0-375 15,-65 103-289-15,52-80 32 0,2-3-24 16,1-6 8-16,4-5-88 31,2 0-16-31,1-5 72 0,3-2-24 16,-3 0-56-16,3 0 16 15,0-2-88-15,0 2-48 0,0 0-96 16,0 0-64 0,3 2 152-16,10 1 8 0,3 0 0 31,2 1 72-31,1-4 32 0,2 0-32 15,-1 0-72-15,2-2-184 16,6 0-784-16,-6 0-1529 0,-7 0-4728 0</inkml:trace>
  <inkml:trace contextRef="#ctx0" brushRef="#br0" timeOffset="76700">16675 14659 5169 0,'0'0'2624'15,"0"0"-1664"-15,0 0 161 0,0 0-121 0,0 114-384 16,8-95-432-16,8 0-56 31,2-7-56-31,2-4-72 16,1-6 16-16,-2-2 40 0,-1 0-16 15,0-2-32-15,-1-12-16 0,1-7 40 16,-3 0-32-16,-2-5 24 15,-7 2 32-15,-4-3-40 16,-2 6 64-16,0-1 48 16,-13 3-128-1,-10 6-16-15,-14 7-536 16,6 6-1272-16,4 0-3121 0</inkml:trace>
  <inkml:trace contextRef="#ctx0" brushRef="#br0" timeOffset="76986">17236 14674 8057 0,'0'0'1969'0,"0"0"-1297"16,0 0 152-16,0 0-824 15,-31 125-1944-15</inkml:trace>
  <inkml:trace contextRef="#ctx0" brushRef="#br0" timeOffset="78091">17631 14526 4705 0,'0'0'1544'15,"0"0"-272"1,0 0 512-16,0 0-207 0,0 0-497 0,0 0-264 16,0 0-200-16,131-30-184 15,-112 22-103-15,-2 0-201 16,-6-2 48-16,-5 0-88 0,-2 2 80 31,-4-2 8-31,0 0-48 16,0 2-48-1,-12-2-80-15,-9 2-40 0,-1 4-240 0,-4 2-64 16,-3 2-217-16,1 2-175 0,7 16 432 15,8 8 296-15,5 2 8 16,8 4 128-16,0-2 40 0,8-4 224 31,15-1-48-31,-2-10-79 16,3-5 87-16,-1-5-144 15,1-5-64-15,-5 0-72 0,-1 0-72 16,2-15-152-16,-7 0-504 31,-2-8-361-31,-3-3-671 0,-2-2-673 16,-6 0-207-16,0-2 888 15,0 2 1119 1,0 6 561-16,0 6 456 0,0 8 1569 0,0 6 127 0,0 2-1055 16,5 0-593-1,10 2 688 1,1 10 32-16,5 2-176 0,3 2-335 15,-1 0-337-15,1 0-144 16,-1-4-128-16,-1-2-104 16,-2-4-8-16,-3-6-752 0,3 0-913 0,-6-8-951 15,-2-7-2161-15</inkml:trace>
  <inkml:trace contextRef="#ctx0" brushRef="#br0" timeOffset="78277">18004 14306 5817 0,'0'0'2184'0,"0"0"-631"0,0 0 207 16,0 0-600-16,0 0-352 16,-17 112-368-16,17-80-160 15,-2-2-151-15,2-2-129 0,0 0-785 16,0-7-1487-1,0-8-4009-15</inkml:trace>
  <inkml:trace contextRef="#ctx0" brushRef="#br0" timeOffset="78598">18130 14462 3472 0,'0'0'1953'0,"0"0"-89"16,0 0-488-1,0 0-359-15,0 0-225 16,0 0-448-16,0 0-168 15,118-101-120-15,-106 86-32 0,-6 0-16 16,-6 6 8 0,0 1 56-16,0 2-8 15,-18 1-64-15,-3 3-160 0,3 2 56 16,-1 0 0-16,0 9 104 15,4 6 64-15,7 8 64 16,2 1 264-16,6-3 280 0,0 2-208 16,0-3-8-16,1-4-120 15,15-4-80 1,-1-4-64-16,3-2-192 15,4-6-280-15,-4 0-1088 16,-2 0-3153-16</inkml:trace>
  <inkml:trace contextRef="#ctx0" brushRef="#br0" timeOffset="78830">18642 14239 4064 0,'0'0'1425'0,"0"0"-689"15,0 0-360-15,0 0-296 31,0 0-80-31,0 0-704 0,112-28-849 0,-83 16 577 32,-5 3 912-32,-1-4 64 0,-4 5 984 0,-4 2 217 15,-6 0-25-15,-1 3-528 0,-1-2-504 16,2-1-144-1,-4-2-1216 1,5 2-1313-16</inkml:trace>
  <inkml:trace contextRef="#ctx0" brushRef="#br0" timeOffset="78961">19028 14119 1592 0,'0'0'2480'0,"0"0"-399"0,0 0-217 15,0 0-167-15,0 0-417 16,0 0-640 0,0 0-448-16,12-6-192 15,-3 4-128-15,1 0-1192 16,0 2-2697-16</inkml:trace>
  <inkml:trace contextRef="#ctx0" brushRef="#br0" timeOffset="79815">19902 12978 6673 0,'0'0'4209'0,"0"0"-3257"31,0 0 160-31,0 0 177 16,0 0-41-16,0 0-552 0,0 0-264 31,21 106-240-31,-15-85-112 0,-6-4-80 0,4-2-424 0,-4-5-616 16,0-8-1009-16,0-2-2152 31,-4 0-2536-31</inkml:trace>
  <inkml:trace contextRef="#ctx0" brushRef="#br0" timeOffset="79958">19897 12914 5601 0,'0'0'2912'15,"0"0"-1367"-15,0 0-177 0,0 0-528 16,0 0-392-16,23 0-448 0,-2 0-192 16,0 0-1400-16,-7-2-3185 15</inkml:trace>
  <inkml:trace contextRef="#ctx0" brushRef="#br0" timeOffset="80316">20091 12671 4520 0,'0'0'3153'0,"0"0"-1697"15,0 0 201-15,0 0-225 0,0 0-320 32,6 129-464-32,6-93-63 15,1 0-121-15,3 2-224 0,-2 1 40 16,2 4-80-16,-4 1 56 0,-1 3 160 15,-5-4 144-15,1 0-136 32,-2-7-200-32,0-6-128 15,-2-6-40-15,2-6-48 0,1-4-8 16,-3-4 0-16,1-6 8 15,-4-2 0-15,0 0 0 0,0-2 96 16,0 2 64-16,0 0 0 31,0 2-104-31,-10 0-16 16,-5 2-40-16,2 0-8 0,-4-2 0 15,-1-2-616-15,0-2-648 0,-6-8-1072 16,6-14-2065-16,0-1-2697 0</inkml:trace>
  <inkml:trace contextRef="#ctx0" brushRef="#br0" timeOffset="80563">20028 13077 5521 0,'0'0'2328'15,"0"0"57"1,0 0-97-1,0 0-615-15,0 0-265 16,0 0-400-16,0 0-480 0,123-55-280 16,-101 48-128-16,2-2-120 15,4-3-416-15,-1 1-720 0,22-10-1001 31,-10 5-2191-31,-2 2-1058 0</inkml:trace>
  <inkml:trace contextRef="#ctx0" brushRef="#br0" timeOffset="80701">20545 12864 5449 0,'0'0'2264'0,"0"0"-1352"16,0 0 249-16,0 0-561 15,0 0-368-15,0 0-232 0,0 0-688 16,32 0-4057-16</inkml:trace>
  <inkml:trace contextRef="#ctx0" brushRef="#br0" timeOffset="80860">20755 12789 5921 0,'0'0'1640'0,"0"0"-1096"0,0 0-352 16,0 0-192-16,0 0-1304 0,0 0-3313 15</inkml:trace>
  <inkml:trace contextRef="#ctx0" brushRef="#br0" timeOffset="80956">21011 12715 5657 0,'0'0'1848'15,"0"0"-888"-15,0 0-552 16,0 0-408-16,0 0-536 16,0 0-1936-16</inkml:trace>
  <inkml:trace contextRef="#ctx0" brushRef="#br0" timeOffset="81959">20133 13939 8969 0,'0'0'1449'31,"0"0"-777"-31,0 0 200 16,0 0-240-16,0 0-176 0,137-79-264 16,-114 57-32-16,-2 1-160 15,-7 2-176 1,-6 4-80-16,-8 0 96 0,0 5 88 0,-5 0 72 31,-14 6 72-31,-7 2 0 16,2 2 8-16,-5 0 32 0,5 16 24 15,-4 13-128-15,9 6-8 16,6 7 0-16,7 1 0 15,6-1 64-15,0-6 72 0,12-8 160 16,11-6-56 0,1-10 9-16,2-6 23 15,3-6-80-15,-5 0-48 0,4-8-144 16,-2-16-56-16,-5-9-464 15,3-23-793-15,-3 7-1815 16,-7 2-4354-16</inkml:trace>
  <inkml:trace contextRef="#ctx0" brushRef="#br0" timeOffset="82181">20369 13557 6105 0,'0'0'2520'0,"0"0"-1047"15,0 0 47 1,0 0-264-16,0 0 249 15,0 0-473-15,32 111-424 0,-18-75-344 16,-2 0-136-16,4-2-128 16,-2-4-208-16,1-6-752 0,3-5-937 15,0-11-623-15,6-8-529 31,-6-8-840-31,-2-9 1121 0</inkml:trace>
  <inkml:trace contextRef="#ctx0" brushRef="#br0" timeOffset="82387">20587 13698 1536 0,'0'0'2528'0,"0"0"-279"15,0 0-377-15,0 0-695 16,0 0-625-16,0 0-16 0,0 60 64 16,0-40-144-16,8-4-216 0,1-6-144 15,1-2 136-15,1-1-128 16,-6-4 152-16,2-1-72 15,-2 0-112 1,-2-2 64-16,-3 4 64 16,0 2 152-16,0 5 337 0,0 0-689 15,-13 6-201-15,6-5-1767 0,-2-5-5634 16</inkml:trace>
  <inkml:trace contextRef="#ctx0" brushRef="#br0" timeOffset="82730">20768 13776 3344 0,'0'0'2505'0,"0"0"-161"0,0 0-511 16,0 0-489-16,0 0-504 31,0 0-496-31,0 0-64 16,87-110-152-16,-87 94-56 15,0 2 8-15,0 1-80 0,0 4-88 16,-12-1 32-16,-5 4 40 0,1 3-64 31,3 3-24-31,0 0 104 16,1 0 96-16,8 17-88 15,-1 1 0-15,5 2 224 0,0 2 88 16,0-2 88-16,5 0-23 0,6-2-9 16,0-4-48-16,0-2 8 0,1-4-56 15,-1-2-88 1,2-6-192-1,5 0-192-15,1-10-664 16,-1-10-993-16,0 1-3456 0</inkml:trace>
  <inkml:trace contextRef="#ctx0" brushRef="#br0" timeOffset="82897">21162 13531 8665 0,'0'0'2513'0,"0"0"-1489"16,0 0 128-16,0 0-952 0,11-2-200 15,11-6-728-15,-4 3-2080 16,3-1-4938-16</inkml:trace>
  <inkml:trace contextRef="#ctx0" brushRef="#br0" timeOffset="83092">21438 13482 4016 0,'0'0'2001'16,"0"0"-209"-16,0 0-856 16,0 0-544-16,0 0-192 15,0 0-200-15,0 0-440 0,0 0-48 16,0 0 280-16,119-30 208 15,-98 28 312-15,2 0 593 0,-1 0 359 16,-10-3 264 0,-1 3-528-16,-3-2-480 15,-8 2-304-15,0-4-216 16,0 2-1080-16,0-1-3689 0</inkml:trace>
  <inkml:trace contextRef="#ctx0" brushRef="#br0" timeOffset="84546">22114 12078 6065 0,'0'0'1536'0,"0"0"-520"0,0 0 433 16,36 150-481-16,-20-99-208 15,3-2-232-15,-1-2-144 0,2-6-80 16,-3-5-48-16,-4-4-96 16,3-3 8-16,-4-7-160 15,-4-4 120 1,-3-4 8-16,1-4-128 16,-1-4 40-1,-2-2 0-15,-3-4 49 0,0 2 231 0,0-2 32 16,0 0 168-16,0 0 168 15,0 0 144-15,0 0-16 0,-3 0-288 32,-8 0-376-32,-2 0-88 15,-5 2-72-15,-6-2-624 0,-23 0-960 16,5 0-1449-16,2-6-5985 0</inkml:trace>
  <inkml:trace contextRef="#ctx0" brushRef="#br0" timeOffset="84941">22093 12305 4456 0,'0'0'1913'0,"0"0"-297"0,0 0-272 16,0 0-407-16,139-99-225 15,-113 83-248-15,-2 4-288 0,-3 6-72 16,-5 4-104 0,-3 2 0-16,0 4 112 0,-3 16 160 15,-2 8 352 1,-1 2-176-16,2 2-112 15,-2-3-56-15,2-5-104 16,1-9-176-16,0-5-24 0,1-3 24 16,-3-5 8-16,3-2 40 15,-4 0-40-15,3-9 97 0,-4-6 7 31,-6-2-40-31,0 0 8 16,0-4 8-16,0 4-88 16,-16-2-64-16,3 3-553 0,2 2-319 15,4 4-536-15,7-4-1465 16,0 2-1888-1,0 0 2505-15</inkml:trace>
  <inkml:trace contextRef="#ctx0" brushRef="#br0" timeOffset="85148">22468 12156 1144 0,'0'0'1800'0,"0"0"257"15,0 0-1-15,0 0-424 0,0 0-71 16,0 0-473-1,0 0-320 1,89 110-216-16,-83-90-160 0,2-6-88 16,-4-5-168-16,0-5 16 15,-4-4 192 1,0 0 449-16,0 0 71 15,0-4-64-15,0-13-296 0,4 0-480 16,-1-6-24-16,3 1-448 16,4-4-816-16,1 8-1705 0,-3 4-6073 15</inkml:trace>
  <inkml:trace contextRef="#ctx0" brushRef="#br0" timeOffset="85337">22828 12108 7561 0,'0'0'2649'0,"0"0"-1473"31,0 0 120-31,0 0-872 0,0 0-424 16,0 0-248-16,0 0-1704 15,0 0-3601-15</inkml:trace>
  <inkml:trace contextRef="#ctx0" brushRef="#br0" timeOffset="85481">23087 12044 4913 0,'0'0'2336'0,"0"0"-95"16,0 0-393 0,0 0-768-16,0 0-560 0,0 0-520 0,54-27-384 15,-39 20-1888-15,1-1-3874 16</inkml:trace>
  <inkml:trace contextRef="#ctx0" brushRef="#br0" timeOffset="85668">23413 11959 880 0,'0'0'1224'0,"0"0"-120"15,0 0 72 1,0 0-15-16,0 0 47 16,0 0-72-16,0 0-272 15,0 0-47-15,0 0-369 0,77-38-424 16,-73 36-24-16,-1 0-1497 31,-3 2-3344-31</inkml:trace>
  <inkml:trace contextRef="#ctx0" brushRef="#br0" timeOffset="92422">16299 13840 832 0,'0'0'256'0,"8"18"-208"0,-3-6 96 0,0 3-144 16,-2-4-152-1,0-3-664 1</inkml:trace>
  <inkml:trace contextRef="#ctx0" brushRef="#br0" timeOffset="95758">16553 13036 640 0,'0'0'952'0,"0"0"824"15,0 0 617-15,-25-18-33 0,20 17-847 16,-3-1 167-16,4 2-528 16,-1 0 0-16,0 0-239 15,3 0-113-15,2 0-264 0,0 0-136 16,0 0-168-16,0 0-80 31,0 0-96-31,0 2-56 16,0 9 0-16,0 10 40 0,0 5 48 0,0 1-72 15,2 8 64-15,3-1-64 16,1 2-8-16,1 2-8 15,2-2 80 1,-2 0-8-16,-1-1-64 16,-1-1 0-16,2-4-8 0,-6-2 0 15,4-3 64-15,1-1-48 0,-6-3-32 16,5-6-32-16,-3-2 48 15,-2-5 0-15,5-5 0 0,-5-1 8 32,0 0-16-32,0-2 8 15,0 0 0-15,0 0 0 0,0 0 8 16,0 0-8-16,0 0-48 15,0 0-40-15,0 0-96 0,0 0-168 16,1-11-184-16,3-6-1489 31,-4 0-4472-31</inkml:trace>
  <inkml:trace contextRef="#ctx0" brushRef="#br0" timeOffset="96506">16464 12892 3608 0,'0'0'3289'0,"0"0"-1545"15,0 0-407-15,0 0 263 16,0 0-576-16,0 0-176 0,-39 126-239 31,28-88-233-31,-2 2-264 0,1-4 40 16,1-1 24-16,3-10-104 31,2-2-72-31,-2-7 16 15,6-6-16-15,0-6 72 0,-1-2-72 16,3-2-72 0,0 0-496-16,0-2-89 0,0-14-191 0,5-10 248 15,8-4-96-15,3-6-136 16,2-3 368-16,1 1-160 15,-3 2 239-15,0 6 33 0,-3 4 352 16,-3 6 16-16,-4 4 216 16,-2 6 9-1,1 4 215-15,-5 2-40 16,3 4 24-16,-3 0 24 0,0 0-48 15,0 0 16-15,0 0-120 16,0 0-128-16,1 0-168 0,1-2 96 16,1 2-16-1,-1 0-24-15,3 0-24 16,-4 0 56-16,4 0 0 15,6 0 24-15,1 6 312 0,7 10 57 16,4 6 95-16,4 7-136 16,-1 1-184-16,-2 2-272 0,4 11-72 31,-7-7-2081-31,-7-6-7801 15</inkml:trace>
  <inkml:trace contextRef="#ctx0" brushRef="#br0" timeOffset="101494">21273 13744 6737 0,'0'0'2384'0,"0"0"-2384"16,0 0 0-16,0 0-672 0,0 0-1464 15,26-40-3137-15</inkml:trace>
  <inkml:trace contextRef="#ctx0" brushRef="#br0" timeOffset="104455">21979 11396 2576 0,'0'0'1800'15,"0"0"-671"-15,0 0 263 0,0-6-32 16,0 6-272-16,0 0-239 15,0 0-193-15,0 0-48 16,0 0 96-16,0 0 136 0,0 0 80 16,0 0-119-16,0 0-17 15,0 0-40-15,-4 0-48 0,-2 0-56 16,-5 0-408-1,-5 0-136-15,-1 14-88 16,-2 2-8-16,5 2 0 16,2-2 8-1,7-4-8-15,2-2-88 0,3-2 80 0,0-2-208 16,0 2-192-16,11-1 192 0,4-3 8 31,4 1 8-31,6-1 56 16,-3 0-8-16,2 0 80 0,-3-2-80 15,-6 2 40-15,-4-1 112 16,-6 1 0-16,-3 1-48 0,-2 1-32 31,0 4 80-31,-2 1 0 16,-9-4-64-16,-2-1-432 15,2-4-1201-15,-1-2-1119 0,6-15-1145 16,3-6-128-16</inkml:trace>
  <inkml:trace contextRef="#ctx0" brushRef="#br0" timeOffset="104955">21979 11396 96 0,'80'13'2672'0,"-75"-13"-487"16,5 5 311-16,-2 7-760 0,3 2-335 15,-1 0-521-15,0 2-16 16,-5-4-328-16,1-2-280 16,2-4-96-16,-5-2-160 15,5-4-72-15,-4 0 16 16,1 0-128-16,-1-8 128 15,0-6 48-15,2-2-160 0,-3 2 168 16,2 2-48-16,0 4-24 16,1 6 0-1,1 2-40-15,1 0 112 16,3 10 160-16,1 6 48 15,-3 3-72-15,3-4 8 16,-6-1-136-16,2-6 64 0,-1-2-72 16,-1-6-264-16,4 0-320 0,-5 0-344 15,1-14-120-15,-1-6-273 31,-2 0 97-31,-3-4 416 16,0 0 216-16,0-2 232 0,0 0 296 16,-11 4 56-16,-7-1-72 15,5 10-384-15,-1 3-617 16,4 4 273-16,5 6-488 0,5 0-16 31,0 0 904-31,0 4 408 0,0 2 432 16,3-2 168-16,0 0 632 0,1-4-240 15,-3 2-23-15,3-2-369 16,-1 0-440-16,-3 0-88 15,5 0-72-15,-4 0-136 16,4 0-616 0,-2 0-865-16,-1 0-703 15</inkml:trace>
  <inkml:trace contextRef="#ctx0" brushRef="#br0" timeOffset="105120">22265 11350 1792 0,'0'0'1856'16,"0"0"-111"0,0 0 207-16,0 0-344 15,0 0-287 1,0 0-625-16,0 0-360 0,122-18-208 0,-101 8-128 15,-1 1-304-15,-3 4-712 32,-5-1-953-32,-7-2-623 0,-5 2 87 15,0-1 201-15</inkml:trace>
  <inkml:trace contextRef="#ctx0" brushRef="#br0" timeOffset="105280">22400 11236 128 0,'0'0'1928'16,"0"0"264"-16,0 0 81 31,0 0-353-31,0 0-1072 0,0 0-23 16,-16 62-41-16,16-32-216 15,7 0-216-15,1-2-248 0,1-5-104 16,-1-6-768 0,5-11-1185-16,-1-4-1135 0,-3-2-1233 0</inkml:trace>
  <inkml:trace contextRef="#ctx0" brushRef="#br0" timeOffset="105491">22492 11294 4705 0,'0'0'2816'16,"0"0"-767"-16,0 0-225 0,0 0-1152 15,0 0-288-15,0 0 24 16,0 0-176-16,-1 106-96 16,1-84-136-16,8-6 0 0,3-4-8 15,2-4-304-15,1-4-368 31,1-4-296-31,4 0-144 0,2-18-601 16,-3-6-1199-16,-5 2-2137 0</inkml:trace>
  <inkml:trace contextRef="#ctx0" brushRef="#br0" timeOffset="105856">22621 11111 3024 0,'0'0'2585'16,"0"0"-1209"-16,0 0-24 15,0 0 713-15,0 0-281 16,0 0-240 0,0 0-495-16,39 138-321 0,-31-97-344 15,-1-3-120-15,-2-6-104 16,1-6-104-16,-6-8-48 0,2-6 8 15,1-6-16-15,0-4-112 16,0-2-336 0,-1 0-336-1,6-6 24 1,-1-10 375-16,4-2-151 0,-3 0 72 0,2 4 136 0,-1 3 248 15,1 8-88-15,-2 3 32 0,0 0 136 16,0 0 176-16,-1 5 32 31,1 8 0-31,-5 3-208 16,3 6-80-16,-1-4-2280 15,-3-2-6906-15</inkml:trace>
  <inkml:trace contextRef="#ctx0" brushRef="#br0" timeOffset="106022">23074 11296 5113 0,'0'0'4505'16,"0"0"-3585"-16,0 0-192 15,0 0-248-15,0 0-248 31,0 0-232-31,0 0-1096 0,79-11-2177 16,-63 5-3552-16</inkml:trace>
  <inkml:trace contextRef="#ctx0" brushRef="#br0" timeOffset="106223">23321 11217 4200 0,'0'0'2065'15,"0"0"-321"1,0 0-408-16,0 0-295 0,0 0-577 16,0 0-280-16,0 0-112 15,0 0-72-15,129-9-568 0,-105 9-641 16,5-2-303-16,0-2 248 0,4-2 784 31,-3-1 352-31,-1 1 128 16,-4 0 56-16,-1 1 160 0,-8-1-72 15,2 1-144-15,-5 3-1192 16,-4 0-1305-16</inkml:trace>
  <inkml:trace contextRef="#ctx0" brushRef="#br0" timeOffset="129094">18754 13834 512 0,'0'0'1232'15,"0"-2"-848"-15,0 0-304 16,0-2 272-16,0-1 8 0,11-4 440 31,8-3-112-31,6-1-143 0,4-4 47 16,3-3-88-16,7-2-32 0,-2 0-216 15,0-2-56 1,11-6-200-16,-9 5-640 0,-8 6-3457 16</inkml:trace>
  <inkml:trace contextRef="#ctx0" brushRef="#br0" timeOffset="129844">18607 13529 4136 0,'0'0'1881'0,"0"0"-1209"16,0 0 576-16,0 0 273 0,0 0-113 16,0 0-456-16,53 9-168 15,-42-7-472-15,5 0-88 0,2-2-224 16,8 0-104-16,2-9-1936 15,-9-3-6690-15</inkml:trace>
  <inkml:trace contextRef="#ctx0" brushRef="#br0" timeOffset="130615">20566 13072 4945 0,'0'0'5529'15,"0"0"-4769"-15,0 0-376 32,0 0 408-32,0 0-232 15,0 0-144-15,0 0-264 0,147-10-152 0,-115 8-496 16,-3-2-2600-16</inkml:trace>
  <inkml:trace contextRef="#ctx0" brushRef="#br0" timeOffset="131429">20950 13926 4456 0,'0'0'2713'16,"0"0"-1849"-16,0 0-368 16,0 0 328-16,0 0 553 0,0 0-81 15,50-2-640 1,-26-9-304-1,2-6-352 1,10-17-112-16,-7 4-1632 0,-7 4-4890 16</inkml:trace>
  <inkml:trace contextRef="#ctx0" brushRef="#br0" timeOffset="137898">18838 11835 4136 0,'0'0'3025'0,"0"0"-1361"32,0 0-127-32,0 0 87 15,0 0-264-15,0 0-415 0,0 0-369 16,0 0-192-1,0-2-112-15,0 2-96 0,0 0-48 0,0-2-48 0,0 2-8 16,0-6-64-16,0-2 0 16,9-10 72-1,4-8 144 1,8-8-64-16,7-12-72 0,4-10-24 15,8-8-56-15,4-7 88 16,6-3-96-16,2 0 8 0,-2-3-8 16,3 2 0-1,-3 4-160-15,-1 7 152 16,-7 10 8-16,-7 12 0 15,-6 10 0-15,-8 9 0 0,-3 10 0 16,-7 3 0-16,-4 3 0 31,-6 5 8-31,1 2 0 0,-2 0 0 16,0 0 72-16,0 0-32 15,0 0-48-15,0 0-352 0,-13 0-1592 16,-3 7-7386-16</inkml:trace>
  <inkml:trace contextRef="#ctx0" brushRef="#br0" timeOffset="138944">18813 11616 592 0,'0'0'2120'0,"0"0"-792"31,0 0-31-31,0 0 39 0,0 0 8 0,0 0-528 16,0 0-23-1,0 0 87-15,0 0-48 16,0 4-120-16,0 3-144 16,0 3-104-16,0 1-56 0,-4 6-136 15,-3 2-72 1,4 6-63-16,-5-1-41 0,5 4-16 0,-2-2-80 15,-2 0 48-15,2-2-40 32,5-2-16-32,-4-2-8 0,2-4 16 15,2-3 0-15,0-6 16 16,0-1-8-16,0-4-8 15,0-2-64-15,0 0 16 0,0 0 40 32,0 0 0-32,0 0-8 15,0 0 16-15,0 0 48 0,0 0-32 16,0 0 40-1,0 0-48-15,0 0 0 16,6 0 48 0,1-4 8-16,-1 2-56 0,1-2 0 0,-2 1 8 15,1-1-8-15,1-3 48 16,1 1-40-16,3-2 40 0,2 1 72 15,1-6 0-15,9-1-64 0,0 0-64 16,6-4 0-16,13-4-104 16,-7 6-1393-1,-6 4-2880-15</inkml:trace>
  <inkml:trace contextRef="#ctx0" brushRef="#br0" timeOffset="143317">22152 11744 992 0,'0'0'2480'0,"0"0"-1087"15,0 0-89 1,0 2 288-1,0-2-112-15,0 0-367 0,0 2-265 0,0-2-288 16,0 0-112 0,4 0-176-16,6 0 8 0,6 0 160 15,10 0 296-15,1-11 57 0,9-5-265 31,1-2-272-31,2-3-128 16,1 2-32-16,2-5 8 0,2-1-96 16,-2 1 8-16,-7 3-16 15,-6 4-752-15,-9 8-1585 16,-14 7-6321-16</inkml:trace>
  <inkml:trace contextRef="#ctx0" brushRef="#br0" timeOffset="144270">22518 9803 6449 0,'0'0'1976'0,"0"0"-1023"0,0 0 1079 16,0 0-304-16,0 0-543 31,31 123-241-31,-25-91-344 16,-4-2-112-16,3-6-88 0,0-3-136 15,-4-8-64 1,2-5-72-16,-1-1-48 0,-2-3 24 0,2-4-56 16,-2 0-8-16,0 0-40 31,0 0-816-31,0-8-976 15,0-3-3321-15</inkml:trace>
  <inkml:trace contextRef="#ctx0" brushRef="#br0" timeOffset="144737">22575 10236 1608 0,'0'0'6641'0,"0"0"-5152"31,0 0 47-31,0 0-72 16,0 0-560-16,0 0-247 16,71-1-201-16,-54 1-184 0,-5 0-160 15,-7 1-40-15,1 10-64 16,-6 1-8-16,0 6 72 0,0 0 48 15,-16 2-120-15,3-1 8 32,0-6-8-32,3-3 56 15,9-6-48-15,-4-1 40 0,5-1 72 16,0-2 8-16,0 0-72 15,0 0-56-15,0 0-64 0,6 0 56 0,9-2 8 16,-1-5 8 0,4-1 80-1,0 0-88-15,3 1-424 16,6-2-688-16,-7 3-921 0,-6 4-2880 15</inkml:trace>
  <inkml:trace contextRef="#ctx0" brushRef="#br0" timeOffset="145201">22733 10554 4240 0,'0'0'4409'16,"0"0"-3296"-16,0 0-209 16,0 0 360-16,0 0-216 15,0 0-56-15,10 0-247 0,-4 0-289 31,-3 0-136-31,4 2-216 16,-4 0-48-16,-3 4-48 0,0 3 64 16,0 4-72-16,0 1-40 15,-2 2-224-15,-6-4 0 16,5-2 88-16,1-6-56 0,2-2-200 15,0-2-49 1,0 0-63-16,0 0 240 16,4 0 200-16,5 0 96 15,3 0 8-15,-3 0-16 0,1 0 16 16,0 0 8-16,-2 0 200 15,-7 0 24-15,4 0 24 16,0 6 16-16,-3 2 41 16,-2 2-105-16,0 2-208 15,0 6-609-15,0-2-1719 16,0-2-5090-16</inkml:trace>
  <inkml:trace contextRef="#ctx0" brushRef="#br0" timeOffset="145532">22822 10814 3712 0,'0'0'4729'0,"0"0"-3712"0,0 0-193 15,0 0 392-15,0 0-376 16,0 0-400-16,0 0-112 31,0 102-144-31,0-87-104 0,0-4-80 16,0-4 8-16,0-1 8 15,3-2 32-15,-1-2 8 0,4-2 256 0,0 0-96 16,6 0 73-16,-1 0-57 16,0 0-160-16,1-6-72 31,1-5-464-31,-2 2-489 0,0-1-1239 15,-4 4-2465-15,-6-1-1032 16</inkml:trace>
  <inkml:trace contextRef="#ctx0" brushRef="#br0" timeOffset="145673">22822 10814 3088 0,'74'111'2265'0,"-74"-103"-609"16,0-1 384-16,0 6-423 0,0 3-401 16,2 0-504-16,4 2-432 15,1 4-280-15,-3 0-16 16,0 6-1248-16,-3-6-1809 0,-1-6-2880 15</inkml:trace>
  <inkml:trace contextRef="#ctx0" brushRef="#br0" timeOffset="146094">22927 11115 3272 0,'0'0'3217'0,"0"0"-2009"31,0 0-48-31,0 0 393 0,0 0-553 16,0 0-296-16,1 102-264 15,7-87-240-15,-1-4-80 0,1-1-40 16,-2-1 56-16,4-3 16 16,0 0-48-1,-4 1-16-15,1 0-88 16,-4-1 56-16,2-2-48 0,0 0 8 15,-4-2 24-15,2-2-40 16,-3 2-80-16,2-2 24 0,-2 0 48 16,0 0 8-16,0 0 8 15,0 0 72 1,0 0-24-16,0 0-40 15,0 0 40-15,0 2-56 0,0 1 176 16,0 3 193-16,-2 3-217 16,-7 1-72-16,-4-3-80 15,0 2-665 1,-11-9-551-16,3 0-1352 15,3 0-3866-15</inkml:trace>
  <inkml:trace contextRef="#ctx0" brushRef="#br0" timeOffset="146242">22957 11177 5297 0,'0'0'2368'0,"0"0"-23"15,0 0-505-15,0 0-560 16,0 0-552-16,0 0-383 0,92-16-345 15,-80 16-473 1,-4 0-2647-16</inkml:trace>
  <inkml:trace contextRef="#ctx0" brushRef="#br0" timeOffset="147997">22954 9814 3816 0,'0'0'3041'16,"0"0"-1433"-16,0 0 105 0,0 0-113 15,0 0-352-15,0 0-600 16,0 0-271-16,0 0-217 15,0 0-160-15,0 0 8 0,0 0-24 16,0 0-40 0,0 0-16-16,0 0-33 15,0 0 1-15,0 0 56 0,0 0 48 16,0 0-64-16,0 0 64 15,0 0 48 1,0 0-40 0,0 0 32-16,0 0-32 0,0 0 56 15,0 0-16-15,0 0-48 0,0 0 0 16,7 0 0-16,4 0 8 0,5-9 289 15,3 0 159-15,1-3-144 32,2-1-72-32,1 2 16 15,0 1-96-15,-6-1-112 0,1 5-40 16,-3 1-8-1,-7 3 0-15,-8 2-832 0,0 0-2121 0,0 0-8201 0</inkml:trace>
  <inkml:trace contextRef="#ctx0" brushRef="#br0" timeOffset="148698">23069 10123 2536 0,'0'0'3073'16,"0"0"-1425"-1,0 0-312-15,0 0 297 0,0 0-281 16,0 0-128-16,0 0-208 15,68-2-47-15,-44-9-209 0,3 2-160 16,-2-3-64-16,-1-1-88 16,-5 4-248-1,-1-1-80-15,-2 3-120 16,-8 5-144-1,-8 2-672-15,0 0-1480 0,0 0-4194 0</inkml:trace>
  <inkml:trace contextRef="#ctx0" brushRef="#br0" timeOffset="149207">23188 10570 5417 0,'0'0'2576'0,"0"0"-1031"16,0 0 87 0,0 0-392-16,0 0-336 15,0 0-240-15,0 0-183 0,121-57-169 16,-103 49-104-16,-3 5-120 15,-6 1-80-15,-4 0-8 0,2 2-136 16,-7 0-897 0,0 4-1295-1,0 5-3937-15</inkml:trace>
  <inkml:trace contextRef="#ctx0" brushRef="#br0" timeOffset="149659">23290 10878 1280 0,'0'0'5025'0,"0"0"-3465"16,0 0-416-16,0 0 385 15,0 0-297-15,0 0 144 16,0 0-399 0,45-21-265-1,-25 8-16-15,-1 4-368 0,0-2-200 16,-4 3-56-16,-4 2-48 0,-1 4-24 15,-4 0-656-15,-6 2-1089 32,0 0-2832-32,0 0-4192 0</inkml:trace>
  <inkml:trace contextRef="#ctx0" brushRef="#br0" timeOffset="150438">23384 11187 624 0,'0'0'1896'32,"0"0"-816"-32,0 0 321 15,0 0 55-15,0 0-176 0,0 0-112 16,0 0 121-16,35 2-153 15,-22-2 0-15,3 0-48 0,4 0-175 16,-3 0-129-16,6-4-200 16,-7 0-144-16,0-2-88 0,-3 3-104 31,-1-1-48-31,-4077 2-88 15,8146-1-40-15,-4080 3-72 16,-1 0-144-16,0 0-632 0,-1 0-1120 16,-14 5-3434-16</inkml:trace>
  <inkml:trace contextRef="#ctx0" brushRef="#br0" timeOffset="154177">23345 9679 5217 0,'0'0'1160'16,"0"0"-816"-1,0 0 512-15,0 0-200 16,3 11-656-16,2-11-392 16,-2 0-336-16,4 0-176 0,-4 0-16 15,2 0 448-15,-4-2 191 0,-1-5 281 16,0 1 0-16,0 0 0 15,0 1-872-15</inkml:trace>
  <inkml:trace contextRef="#ctx0" brushRef="#br0" timeOffset="157096">23414 9537 6041 0,'0'0'2792'15,"0"0"-1039"-15,0 0 151 16,0 0-199-16,0 0-625 16,0 0-488-16,0 0-328 0,12 2-80 15,9 10 296-15,5 3 24 16,4 2-144-1,3 3 24-15,0-2-176 16,0 2 48-16,-1-3-88 16,-6-4-119-16,-2-3 71 0,-6-1-120 15,-5-3 120-15,-8-2-120 31,1-4 64-31,-6 1 40 16,0-1-40-16,0 0 112 0,0 0-48 16,0 0-128-16,0 0-408 15,0 0-545-15,0 0-367 0,-3 0-1248 16,-5-1-2906-16</inkml:trace>
  <inkml:trace contextRef="#ctx0" brushRef="#br0" timeOffset="157576">23661 9497 1720 0,'0'0'2576'16,"0"0"-807"-16,0 0 31 0,0 0-183 16,0 0-569-16,0 0-120 0,0 0-96 31,0 0 0-31,-27 70 113 15,16-43-81-15,-1-2-56 16,1-1-96 0,0-1-144-16,3-4-96 0,0-3-144 0,1-6-56 31,2-1-56-31,4-5-112 0,-1-2 8 15,2 0-48-15,0-2 0 16,0 0-56-16,0 0 8 0,0 0-16 16,0 0-88-16,0 0-584 0,0 0-832 15,0 0-1713 1,0-4-5873-1</inkml:trace>
  <inkml:trace contextRef="#ctx0" brushRef="#br0" timeOffset="163924">20480 8398 8673 0,'0'0'2601'16,"0"0"-1825"-16,-6 102 808 15,4-51-87-15,2 0-513 16,0-2-232-16,0-7-328 0,0-7-344 16,0-6-8-1,13-5-72-15,3-4-8 16,2-6-688-16,6-3-768 0,-1-6-3001 15,-4-5-3129-15</inkml:trace>
  <inkml:trace contextRef="#ctx0" brushRef="#br0" timeOffset="164257">20703 8679 8129 0,'0'0'2681'31,"0"0"-1513"-31,0 0 88 0,0 0-375 16,0 0-641-16,0 0-144 16,0 0-24-16,34 104-16 15,-18-90 48-15,-1-4-16 16,1-4-32-16,1-2-56 0,-8-4 0 15,2 0 48-15,0-2-32 0,0-16 208 16,1-4 40 0,-4-4-144-16,-5-4-112 15,-3 0 104-15,0 2-24 16,0-1-24-16,-16 8-40 0,-2 3-24 15,-4 8-192 1,2 8-64 0,4 2-520-16,8 6-545 0,3 9-2584 15,5 4-1336-15</inkml:trace>
  <inkml:trace contextRef="#ctx0" brushRef="#br0" timeOffset="164523">20973 8496 3672 0,'0'0'3209'16,"0"0"-921"-16,0 0-15 0,0 0-1081 31,0 0-416-31,0 0-376 15,0 0-87-15,-46 100-209 16,46-68-48-16,0-5-56 0,12-5-417 16,4-8-679-16,11-11-944 31,-6-3-1121-16,0 0-1688-15</inkml:trace>
  <inkml:trace contextRef="#ctx0" brushRef="#br0" timeOffset="164860">21142 8508 5265 0,'0'0'2848'0,"0"0"-1111"16,0 0-297-16,0 0-336 16,0 0-392-16,0 0-432 15,-53 111-128-15,53-85-152 0,0-5 0 0,6 0-64 31,6-5 48-31,4-6-112 16,-3-2 16-16,3-8-296 0,-2 0-360 31,3 0-176-31,0-14-168 0,1-8-81 0,-7-6-495 16,-3-4 384-16,-1 0-17 0,-7 1 1321 15,0 7 353-15,0 7 1159 16,0 8 464 0,0 7 177-16,0 2-409 15,0 0-712-15,-2 9-680 16,2 4-264-16,0 6-88 0,0 2-1080 15,0-4-1288-15,0-4-2937 0</inkml:trace>
  <inkml:trace contextRef="#ctx0" brushRef="#br0" timeOffset="165024">21326 8528 5169 0,'0'0'2200'16,"0"0"-464"-1,0 0-263-15,0 0-761 16,0 0-368-16,121-41-344 0,-101 30-328 15,2 1-992-15,-5-1-505 16,-9 0-1183-16,-2 3-105 16</inkml:trace>
  <inkml:trace contextRef="#ctx0" brushRef="#br0" timeOffset="165182">21425 8374 904 0,'0'0'2136'0,"0"0"401"16,0 0-49-16,0 0-895 16,0 0-641-16,0 0 104 0,0 0-136 15,-12 136-256-15,12-91-280 31,5-2-208-31,2-3-176 0,-4-5-736 16,7-10-1376-16,-1-6-1977 16,3-11-1352-16</inkml:trace>
  <inkml:trace contextRef="#ctx0" brushRef="#br0" timeOffset="165540">21573 8568 4440 0,'0'0'2233'15,"0"0"-17"-15,0 0-583 0,0 0-473 16,0 0-328-16,0 0-344 31,0 0-208-31,105-62-144 0,-95 52-56 16,-2 1-16-16,-6-2 0 0,-2 3 8 15,0-1 32-15,-2-2-104 16,-16 1 8-16,1 0-8 0,-3 0 0 15,2 6-104 1,2 4 0 15,2 0 104-31,2 4 0 0,-2 18 0 0,6 6 40 0,3 6 112 0,2 2 153 16,3 2-105-16,0 1 200 15,0-5-64-15,6-2-104 0,7-4-224 16,0-4 112-16,3-4-120 31,-1-6 120-15,6-4-120-16,-2-4-488 0,12-6-977 0,-9 0-1359 15,4-6-5114-15</inkml:trace>
  <inkml:trace contextRef="#ctx0" brushRef="#br0" timeOffset="166593">20675 10161 5033 0,'0'0'4601'0,"0"0"-3073"0,0 0 8 31,0 0-127-31,0 0-425 0,0 0-280 16,0 0-128-1,0 0-112-15,4 2 24 0,-3-2-208 0,3 0-104 16,-1 2-56-16,-2-2-48 15,-1 0-24-15,2 2-48 16,0 1-600 0,1 10-728-16,0 1-745 15,-3 0-3024-15</inkml:trace>
  <inkml:trace contextRef="#ctx0" brushRef="#br0" timeOffset="167058">20706 10297 2536 0,'0'0'2745'16,"0"0"-1081"-16,0 0 192 0,0 0 113 16,0 0-649-16,0 0-432 15,0 0-248-15,0 0 105 0,0 0-249 16,3 0-240-1,1 0-80-15,0 0-48 16,0 2-32-16,4 4-96 16,-5 0-1232-16,-3 0-2833 0</inkml:trace>
  <inkml:trace contextRef="#ctx0" brushRef="#br0" timeOffset="169326">22353 7598 6065 0,'0'0'4713'16,"0"0"-3993"-16,0 0-168 0,0 0 696 0,12 108 393 16,-7-63-649-16,-1-2-240 15,-2-3-120-15,-2-1-224 16,3-9-184-16,-1-5-136 15,1-2-80 1,0-7-8-16,1-2-224 16,-3-4-672-16,-1-8-864 0,0 0-1153 15,0-2-3248-15</inkml:trace>
  <inkml:trace contextRef="#ctx0" brushRef="#br0" timeOffset="169644">22376 7493 5673 0,'0'0'2168'15,"0"0"-1128"-15,0 0 401 0,0 0-513 16,0 0-248-16,0 0-320 15,0 0-88-15,131-4-96 32,-115 27 64-32,2 5 144 0,-9 10 48 31,-4 8 145-31,-5 6-113 15,0 4 40-15,0-1-184 16,-9-3-136-16,-6-6-64 0,-1-8-24 0,0-8-96 16,-2-8-248-16,5-6-984 15,2-10-3145-15</inkml:trace>
  <inkml:trace contextRef="#ctx0" brushRef="#br0" timeOffset="170030">22657 7760 1240 0,'0'0'4161'0,"0"0"-2449"0,0 0-280 16,0 0-399-16,0 0-49 15,0 0-304 1,0 0-400-16,0 0-128 15,94-73-80-15,-89 62-16 16,-2 1-8-16,-3 2 0 0,0-2 16 16,-8 2 32-16,-7 2-96 15,-1 4 0-15,1 2 64 31,-4 0 72-31,3 12 16 0,-2 14-104 16,4 6 208-16,2 4 200 16,3 3 160-16,5-1 17 0,4-4-105 15,0-6-216-15,0-4-136 16,8-8-120-16,4-7-8 31,4-4-48-31,2-5-32 0,1 0-344 0,15-22-536 16,-7-6-1017-16,-1-2-4280 15</inkml:trace>
  <inkml:trace contextRef="#ctx0" brushRef="#br0" timeOffset="170820">22785 7444 5049 0,'0'0'2968'15,"0"0"-1856"-15,0 0 729 16,0 0-1-16,40 118-543 16,-34-68-329-16,-1 0-72 15,-5-2-352-15,0-3-224 16,0-13-152-1,0-8-88-15,0-11-8 16,0-5 0-16,0-8 40 0,0 0 88 16,0 0-200-16,0-2 0 15,0-11-456-15,0-6 8 16,2 0 48-16,11-3 72 0,5 1 0 15,3 6 120 1,-2 0 80-16,-1 7 0 0,-2 6 80 0,-5 2-24 31,-4 0 72-31,-6 0 88 16,-1 14 232-16,0 6 208 15,-5 3-8-15,-9 3-280 0,-2-3-240 16,4-4 0-16,1-10-776 16,5-9-232-1,4 0-1201-15,2-26-2144 0,2-6 256 16</inkml:trace>
  <inkml:trace contextRef="#ctx0" brushRef="#br0" timeOffset="171639">23004 7634 2712 0,'0'0'2225'16,"0"0"39"-16,0 0-168 0,0 0-391 0,0 0-289 15,16 115-472-15,-16-96-408 16,2-4-351-16,1-8-185 16,4-5-105-16,1-2-415 0,1 0-424 31,4-7-96-16,-1-14-640-15,-3-3-241 0,-1-4-503 0,-1 1 367 16,-2 0 761-16,0 5 1296 16,-1 10 184-16,-2 6 1040 0,3 6 225 15,1 0 119-15,2 12 232 31,4 6-527-31,-4 0-473 0,5-2-496 32,0-4-208-32,3-4-8 0,3-6-88 0,5-2-56 15,1 0 56-15,2-14-8 0,-4-6-272 16,-4-4-80-16,-8 2 40 15,-3-2 64-15,-8 2 152 0,0 3 104 16,0 6 216 0,-11 5 600-1,-5 6 136-15,1 2-56 0,4 0-280 16,-2 12-48-16,7 6-400 0,-1 4-104 15,7-2-56 1,0 0-8 0,0-4 0-16,7-4-8 0,-1-4-96 15,4-4 16-15,1-4-136 16,-3 0-232-16,4 0-88 0,-3-13-64 15,-2-6-16-15,-4-1-88 0,-3 2 216 16,0 0 400-16,0 6 96 16,0 3 296-1,0 5 520-15,0 4 128 16,0 0-96-16,0 2-392 15,0 17-400 1,0 7-56-16,0 6 0 16,0 8 8-16,0 5-8 15,0 2 48-15,6 6 64 0,-2-1-16 16,-4 0 40-16,1-4-88 15,-1-6 96-15,0-6-136 16,0-10 72-16,3-8-72 16,-3-8 0-16,0-4 0 0,0-4 40 31,0-2 89-31,0 0 111 0,-3 0-80 15,-10-14-168-15,-3-4-48 16,-2-5 40-16,4-6-120 0,3-1 128 16,6 0 80-16,5 0 40 15,0 0 40-15,11 0-56 16,8-2-104-1,7 0-8-15,11-7-496 0,-3 12-1697 16,-8 4-6105-16</inkml:trace>
  <inkml:trace contextRef="#ctx0" brushRef="#br0" timeOffset="172641">23527 7311 4721 0,'0'0'6705'0,"0"0"-5681"15,0 0-752-15,0 0 120 16,0 0 136-16,62-12-168 0,-33 2-255 15,-3-2-105 1,0 2-48 0,-7 2-729-16,-6 3-727 15,-7 0-552-15,-6 3 751 0,0 2 969 0,-1 0 232 16,-15 2 104-1,-2 12 72 1,0 2 368-16,5 6 344 0,-3 8 193 16,8 8-249-16,1 9 24 15,4 7 88-15,2 3-144 16,1 2-32-16,0-9-31 0,0-6-161 15,0-12-320-15,0-6 0 0,0-9-144 16,0-10-16 0,1-5-160-1,4-2-456-15,1 0-473 16,6-13-87-16,-1-14 248 0,0-23-1313 15,2 6-879-15,-6 2 295 0</inkml:trace>
  <inkml:trace contextRef="#ctx0" brushRef="#br0" timeOffset="174445">23684 7355 2968 0,'0'0'2529'15,"0"0"-225"-15,0 0-199 0,0 0-449 16,0 0-736-16,0 0-568 0,0 36-72 16,3-11 160-16,5 1-136 0,-3-5-119 15,3-2-81-15,2-6-96 16,-2-2-8-1,3-5 0 1,-6-4 0-16,2-2-153 0,1 0-23 16,0 0-96-16,0-2 96 15,0-6 16-15,-2 1 16 0,1 5-16 16,-5 0-16-1,-2 2 0 1,0 0 176-16,0 0 40 0,-2 2 176 16,-9 7-144-16,-1-3 0 0,3-2-72 15,1-2-16-15,3-2-200 16,3 0-168-16,2 0 112 0,0 0-8 31,0 0-112-31,0 0 160 16,13 0 136-1,-2 6 96-15,2 10 136 0,3 1 328 0,-4 8 112 16,1 3-128-16,-2 0-168 0,0 2 16 15,-3 0-80-15,0-3 56 32,-6-3-120-32,0-9-144 15,-2 0 153-15,0-9-113 16,0-2-48-16,-13-4 0 0,-5 0-129 15,-5 0-191-15,-1-10 144 0,5-5 24 16,-2 2 152-16,9 0 184 16,4 7 48-1,5 0 289-15,3 5-153 16,0-3-368-16,0-3 0 15,16-3 0-15,7-5-8 0,3-4-112 16,1-3-240-16,4-4-137 0,-2-5-127 16,-2 1 72-16,-2 0-32 15,-3 3 112 1,-4 3 224-16,-5 1 192 15,-2 8 48-15,-4 4 8 0,-6 5 0 16,2 3 216-16,-3 3 208 16,0 0 280-16,0 0-40 0,0 0-176 31,-4 3-376-31,-8 9-112 15,1 1 0-15,3-2 0 0,5 2-64 16,3-5-200-16,0 0-240 16,0-3 64-1,0 2-296-15,0-1 144 0,3-2-128 0,2-2 24 16,-2-2 63-16,0 2 89 31,-3-2 256-31,0 2 184 0,0 0 104 16,0 0 64-16,0-2 456 15,0 0 321-15,0 0 351 16,0 0-336-16,0-6-472 0,0-4-312 31,0-1-72-31,0 2 0 0,0 1 0 16,0 4 0-16,0 2-8 0,0 2-152 15,0 0-120-15,0 18 280 16,2 6 264-16,4 4 144 15,-1 2 112 1,2-2-16-16,-3-6-152 0,3-4-200 16,-1-6 32-1,-1-4-103-15,0-6-33 0,-3-2-48 0,3 0 0 16,1-8-281-16,0-14 145 15,1-6-312-15,3-4-328 16,-7-6 72 0,0-3 136-16,-1 4-88 15,-2 3-64-15,0 7 568 16,0 9 152-16,0 10 648 0,0 8 48 15,0 0-152-15,0 0-264 16,0 15 288-16,3 4-56 0,0 2-136 16,-3-3-304-16,0-1-72 31,0-2-424-31,0-5-584 0,0-6-736 15,0-4 39-15,0 0-559 16,0-6 415-16,0-15 1017 16,0-1 648-16,3-1 184 0,5 0 560 15,4 5 305-15,-1 4-25 31,-1 5-32-31,-1 5 80 0,3 4 112 16,-4 0-248-16,0 0 25 0,-3 6 7 16,-4 7-8-16,-1 8 8 15,0-2-296-15,0 5-120 0,0-1-240 16,-8-3 16-1,-1-4-88 1,4-4-56-16,-2-6-96 0,6-4 24 16,1-2-120-16,0 0-256 15,0 0 40-15,1-11 240 0,9 2 40 16,1 1 0-1,-3 4 112-15,0 2-88 16,-4 2-56-16,-3 0 80 16,-1 10 80-1,0 10 80-15,0 3-72 0,-1 4 64 0,-6-5 0 16,2-2 120-16,4-8 216 15,1-6-200-15,0-4-144 0,0-2-64 32,0 0 0-32,0 0-160 0,1-12 8 15,7-6-224 1,-3-2-472-16,2-4-312 0,-7 0 199 15,0 1 65-15,0 4 232 0,0 0 664 16,-10 8 264-16,4 5 1128 31,1 6 401-31,0 0-353 0,5 2-728 16,0 15-464-16,0 8 160 15,0 5 105-15,0 2 143 16,0 2-72-16,0-2-200 0,0-2-208 16,0-6 0-1,-2-1-64-15,-1-10-40 16,-3-3-72-16,4-5 96 0,2-3-88 15,0-2 256 1,0 0 136 0,0 0-168-16,0 0-184 15,8 0-40-15,8 0 0 0,4 0 88 0,5-2-16 16,1-3-80-16,2 1-624 15,2 0-616-15,-7 2-1497 0,-8 2-4536 16</inkml:trace>
  <inkml:trace contextRef="#ctx0" brushRef="#br0" timeOffset="174607">24346 7800 7817 0,'0'0'2705'0,"0"0"-1737"0,0 0-544 16,0 0-360-1,0 0-64 1,0 0-2753-16</inkml:trace>
  <inkml:trace contextRef="#ctx0" brushRef="#br0" timeOffset="180182">22688 8167 5393 0,'0'0'2208'16,"0"0"-1528"-16,0 0 232 0,0 0 665 15,0 2-145-15,0-2-432 16,0 0-151-16,0 2-201 0,0-2-120 31,0 0-128-31,0 2-112 16,0-2-112-16,0 0-96 0,0 0-80 15,0 0 0-15,0 0-168 16,6 0 64-16,14 0 40 0,10 0 64 16,12-12 200-16,15-8 32 15,4-3-80 1,9-5 40-1,-1-1-192-15,-1 5 8 0,-10 2 64 16,-2 6-64-16,-14 4 56 16,-6 4-112-16,-7 4 96 0,-13 0-96 15,-8 4 96-15,-1 0-120 16,-7 0-256-1,0 0-984-15,-10 0-2497 16</inkml:trace>
  <inkml:trace contextRef="#ctx0" brushRef="#br0" timeOffset="180772">22764 8326 3392 0,'0'0'2633'16,"0"0"-1729"-1,0 0-128-15,0 0 520 0,0 0 233 0,0 0-129 16,0 0-408 0,0 0-336-16,109-54 145 0,-63 41-177 15,7 4-96 1,5-4-256-16,-1 5-184 15,1 3 56-15,-7 1-144 16,-4 2-368-16,0 2-1176 0,-19 0-2505 16,-9 2-3817-16</inkml:trace>
  <inkml:trace contextRef="#ctx0" brushRef="#br0" timeOffset="184909">17494 12980 4064 0,'0'0'2881'16,"0"0"-1785"-16,0 0-576 31,0 0 281-31,3 0 71 0,4 0-344 15,6 0-400-15,9 0 232 16,9-10 360-16,4-8 16 0,9-6-272 16,3-4-152-16,1-4-40 15,1 0-48-15,-6 2-71 16,-1 2-41-16,-9 3-48 0,-6 5 16 15,-7 6-80 1,-4 5 8-16,-7 2 0 16,-1 5-8-16,-4 0-521 15,-4 2-1071-15,0 0-2553 0,0 0-2528 16</inkml:trace>
  <inkml:trace contextRef="#ctx0" brushRef="#br0" timeOffset="185406">17599 13162 1560 0,'0'0'2016'31,"0"0"-847"-31,0 0 31 0,0 0 48 0,0 0-296 16,0 0-240-16,0 0-167 15,-13 0-297-15,13 0 16 16,0 0-88-16,0 0-176 0,11 0 0 16,9-8 96-16,10-7 192 15,4-6 200-15,5-7 112 16,3-4 8-1,-6-4-120-15,2 0 80 0,-5 2-72 16,-3 2-135 0,-7 8-209-16,-2 4-56 0,-6 6-40 0,-4 5-48 31,0 4-8-31,-6 5-296 15,1 0-985-15,-6 5-1807 0,0 12-4314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12:26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13368 2348 2784 0,'0'0'2113'15,"0"0"-809"-15,0 0 136 16,-2 4-232-1,1-2-159-15,-3 1-33 0,4-3-152 16,-4 2-208-16,4-2 8 16,-2 0-88-16,0 0-87 0,2 2-17 15,-3-2-64-15,3 0-56 16,0 0-120-1,0 0-88 1,0 0-56-16,0 0-80 0,0 0-8 0,0 0-16 16,0 0 8-16,0 0-48 15,0 0 48-15,0 0-88 0,0 0 32 16,0 0 56-16,0 0-104 31,0 0 8-31,0 0 0 0,0 0 48 16,3 0-40-16,5 0 88 15,9 0-8-15,0 0 16 0,3 0 0 16,4 0 0-16,2 0 80 15,0 1-80-15,-2 1 8 32,3 2 0-32,-4 0 0 0,0 0 48 15,-4 2 0 1,0-2-56-16,2 1 0 0,2 0 8 0,-2-1 64 15,1 0-72-15,1 2 0 16,-4-2 0-16,4 3 8 31,-2-1 104-31,0-3-104 0,5 1 96 0,-5 0-16 16,5-2-80-16,0-2 144 15,-2 2-56-15,3-2-16 16,-1 0-72-16,-5 0 104 0,2 0-48 16,-4 0 8-1,2 0-72 1,-2 0 72-16,4 0-72 0,1 0 48 15,2 0 0-15,-3 0 0 0,1 0-40 32,2-2 8-32,-2 0-16 0,0 0 72 0,0 0-72 0,-1 0 80 31,1-1-80-31,-4 1 8 15,2 2 40-15,-1-2-40 0,-3 2 48 16,1-2 56-16,4 2-104 16,1-2 80-1,5 0 32-15,5-3-72 0,-1 1 8 0,5 2-24 31,3-4 16-31,-4 2 72 0,-2 1-104 16,-1-1 64-16,-5 2 0 16,0-3-64-16,-4 3 72 15,-3 0-40-15,2 0 96 0,-1 0-24 31,0 0-40-31,-2 0 16 0,1-2-24 0,4 2 8 0,-3-2-16 32,-2 3 32-32,3-1-40 15,-3 0 0-15,0-1 17 0,2-1-57 16,-2 2 88-16,1 0 48 15,-2 0-88-15,2 2 8 16,-2-2 8 0,-3 2-8-16,3-2-16 0,2-2-8 15,2 2 40-15,4-3 64 16,1 0 24-16,0-1-64 15,3 2-8-15,-4 0-24 0,-1 0-32 0,-1 0-32 32,-2 2-16-32,2 0 48 15,-6 2-48-15,2-2 0 0,-2 1 8 16,2 1 0-16,1 0 0 15,-1-3-8-15,3 3 8 16,0 0 0-16,-2-2-8 0,-4 2 48 16,4-2-40-16,-4 2 0 15,1 0-8 1,-2 0 0-16,-1 0 56 15,3 0-56-15,1 0 0 16,0 0 8-16,1 0-8 0,4 0 16 16,-3 0-16-16,-2 0 0 31,1 0 0-16,-2 0 0-15,-3 0 0 0,1-2 56 0,-2 0-56 16,1 2 0-16,-3-2 8 16,2 0 0-16,2 0-8 0,1 2 8 15,4-2 8-15,0 0-16 16,-1 0 8-1,2-2-8-15,-4 2 0 0,2-3 16 16,-2 4-16-16,2 1 0 16,-2-2 0-16,4 0 0 15,2-2 8-15,8 0-8 0,1-2 0 16,7-2 0-1,4 2-8-15,2-4 8 16,0 2 0-16,4-1 8 0,1 2-8 31,-6-1 0-31,5 2 0 0,-4-2 0 0,2-3 0 16,2 2 8-16,1-4 0 0,2-2 0 15,5-2-8-15,3 0 0 16,0-2-40 0,-3 4 40-16,-1-2 0 15,0 4 8 1,-6 0 40-16,-1 3-48 0,-6 1 0 0,-2 3-16 15,-4-1 8-15,2 3-88 32,-8 0 96-32,0 0-8 0,-3 0 8 15,-2 2-88-15,-5 2 88 16,0-2 0-16,-6 2 0 15,0 0 8-15,0 0 0 0,1 0 0 16,-1 0 0-16,-4-1 0 31,4-1 40-31,5 2-48 0,-7-3 0 0,5 3 8 16,3 0 8-16,-1 0-16 15,-1 0 8-15,6 0 0 16,-2-2 8-16,3 2-16 16,3 0 8-16,-1-2 0 0,-1 2-8 15,4-2 0-15,2 2 0 16,1-2 0-1,7 2 0-15,-2 0 0 0,0 0 0 16,0 0-8-16,3 0-88 16,-8 0 96-16,7 6 0 0,-3 4 8 15,5 0-8-15,-1 2 0 16,2 0 0-1,0 0-8-15,3 3 0 16,-2-4 8-16,1 4 0 16,2-4-16-16,-2 3 16 0,-2 1-8 15,3-4 8-15,-4 4-48 31,1-3 104-31,-3 2-56 16,3 2 8-16,-2-2 0 0,0 2-8 16,-3-5-8-16,0 4-8 15,0-3 16-15,0 0 0 0,2 2 0 16,-1 0-8-16,4-2 8 31,-2 2-8-31,2-2 8 16,2 2-8-16,-1-2 8 0,4 0 0 15,-1 0 0-15,3 0-48 0,5 0 48 16,-2 1 40-16,-2-4-40 0,1 1 0 15,-6-1-8 1,4-3 16-16,-4-2-8 16,3-3 8-1,2 1-8-15,2-2 0 0,-1 0 0 16,1 0 40-16,1 0-40 15,-2 0 0-15,2 0 0 0,4-5-8 0,-1-1 8 16,1-3 64-16,2 1-64 31,1 0-32-15,1-2 24-16,2 0 16 0,4-2 40 15,-2 0-48-15,6 0 0 0,-4 1-8 16,1 0 0-16,0 1 8 0,-5 4-8 31,-2 0 8-31,-2 0-16 16,-1 2 16-16,0 0-8 15,-1-2 8-15,-4 2 0 0,3-2 64 16,1 0-48-16,-3-2 40 0,0 2-56 16,-6 0 8-16,0 0 0 31,-11 1 0-31,3 4-8 15,-3-1 0-15,-3 2 0 0,0 0-16 16,-4-2 16-16,2 2 0 16,-3 0 8-16,0-2-8 0,2 0-32 15,-1 0 24-15,3-2-32 16,-3 2-8-16,2 2 48 15,4-2 0 1,-4 2-112-16,3-2 40 0,-1 2 24 16,-5 0 32-1,-2-2 16-15,-3 2-8 0,-5 0 8 0,-3 0-8 16,-1 0 16-1,-9 0 32-15,-3-2-40 16,0 2 0-16,-5 0 0 16,-3 0 8-16,0 0-8 0,0 0 72 15,0 0 8-15,0 0 112 16,0 0 8-16,0 0-8 0,0 0-24 31,0 0 0-31,0 0 48 16,0 0 8-16,0 0 16 0,0 0-48 15,0 0-32-15,0 0-72 16,0 0-40-16,-6 0-48 0,1-3-256 31,-3-3-464-31,-19-1-800 0,2-3-1289 0,-10 1-6553 0</inkml:trace>
  <inkml:trace contextRef="#ctx0" brushRef="#br0" timeOffset="5595">5650 5015 3304 0,'0'0'1833'0,"0"0"-593"15,0 0-32-15,0 0-144 16,0 0 169-16,0 0-113 0,0 0-192 15,0 0-296 1,0 0-192-16,0 0 16 16,0 0-152-16,0 0-48 15,0 0-151-15,0 2-1 0,0-2-104 16,0 0 0-16,3 0 0 15,17 2 40-15,7-2 16 16,9 0 168 0,4 0-48-16,2 0-176 15,5 0 112-15,1 0-24 0,4 0 16 16,1 0 0-16,7 0 72 15,-2 0 0 1,7 0-96 0,-1 0 24-16,6 0-88 0,-1 0 32 15,-1-4-40-15,2 2 64 16,-6-2 16-16,-4 4-88 0,-4-1 0 15,-7 1-8-15,-2 0 16 16,-2 0-8-16,-5 0 8 31,-4 0-8-31,1 1 8 0,-3 1 96 0,1-2-96 16,-1 0-8-16,-1 0 0 15,-1 0 0-15,-1 0 0 16,-1 0 0-16,-1 0 72 0,0 0-16 16,2 0 56-1,-3 0-48 1,2 0-16-16,3 0-48 0,-1 0 96 15,2 0-96-15,1 0 64 0,2 0-8 16,1 0 40-16,0-3 64 0,6-2 136 16,1 1-8-16,-3 0-280 31,-3 2 136-16,0 0-40-15,-2 2 16 0,-3 0-72 0,1 0-40 16,2 0 72-16,2 0 8 0,3 0-80 16,0 0 40-16,0 0-32 15,2 0 40-15,-1 0 16 16,-1 0 0-16,-1 0-16 0,-1 0 8 31,-6-2 32-31,-3-2 32 16,-2 2-7-16,0 0-25 0,-5-2 16 15,0 3-48-15,2-4-56 16,0 3 104-16,3-4-112 15,0 2 112-15,5-2-40 0,-2 0-64 32,4 0 0-32,-4-2-8 15,0 2 8-15,-6 0-8 0,0 2 48 0,3 0-48 16,-6-1 0-16,-1 4 0 15,3 1 8 1,0-2 0 0,3 2 64-16,1 0-72 0,2 0 16 15,1 0 64-15,-1 0-72 16,-1 0 0-16,3 0 8 0,-3 0-8 15,1 0 0-15,-2 0-8 0,0 0 8 16,-1 0 0-16,-3 0-8 16,6 0 0-1,-5 0-8-15,3 0 8 16,0 0-8-16,-2 0 8 15,7 0 0 1,-6 0 0-16,1 0 0 0,-5 0 8 0,-1 0-8 31,-4 0 0-31,-8 0 0 0,2 0 0 16,-3 0 32-16,-2 0-32 15,-1 0 0-15,2 0 8 0,-2 0-8 16,4 0 0-16,-6 0-8 16,1 0 16-16,-1 0-16 31,-2 0 16-31,2 0-8 0,-3 0 0 15,3 0 16-15,-5 0 32 16,0 0-40-16,0 0-8 0,0 0 8 16,0 0 40-16,0 0 8 15,0 0 16-15,0 0 32 31,0 0-16-31,0 0-88 0,0-4-952 0,0-4-1585 16,-15 0-6393-16</inkml:trace>
  <inkml:trace contextRef="#ctx0" brushRef="#br0" timeOffset="20297">17764 12447 7377 0,'0'0'5361'0,"0"0"-3752"15,0 0-425-15,0 0 352 16,0 9-296-16,0 40-775 15,0 41-369-15,5 38 152 0,7 2 80 16,0-21 176-16,-1-39-320 31,0-27-176-15,2-1 120-16,5-5-112 0,-2-1-16 0,2-13-64 15,-2-12 8-15,-1-6 56 0,-1-5 8 16,2-3 80-16,1-22-8 16,0-16 168-16,4-8-112 31,-1-11-136-31,1-1-96 15,-7 7 88-15,2 8 8 0,-4 16-72 16,-4 12-24-16,0 14-224 0,-2 4-120 16,2 4 216-16,4 16 224 15,-1 3 32-15,0 2-24 16,1-3 80-16,0-5-88 0,0-4-64 31,1-5 56-31,4-6-8 16,-5-2-56-16,4 0 72 0,2-16 96 0,-2-10-16 15,-2-4-80-15,-2-2-136 16,-3 0-24-16,-5 4 24 15,-4 7 40-15,0 12-48 16,0 9 24-16,0 0-185 16,3 20-335-16,2 14 440 15,1 4 112-15,2-2 80 16,3-6-40-16,7-8-24 0,0-6-48 15,3-10 16-15,-2-6 96 16,1 0-88 0,-6-8 96-1,2-18 152 1,-3-6-48-16,-6 0 40 0,-2-1-24 15,-5 5 88-15,0 7 128 16,-2 4 8-16,-12 8-168 16,1 3-176-16,-2 4-16 0,4-1-376 15,3 1-528-15,4-17-936 16,4-2-3041-16,0-3-3497 0</inkml:trace>
  <inkml:trace contextRef="#ctx0" brushRef="#br0" timeOffset="20532">18542 12275 3000 0,'0'0'5305'0,"0"0"-4008"0,0 0 39 16,0 0 640-16,0 0-239 15,53 136-369 1,-41-72-200-16,-4 8-376 0,0 4-216 15,0-4-207-15,-2-6-169 16,1-8-136-16,-2-7 48 0,0-9-112 16,-1-8-136-16,-2-10-417 0,0-6-351 31,1-12-328-31,0-6-512 15,2-11-889-15,1-20-1760 0,2-1-976 16</inkml:trace>
  <inkml:trace contextRef="#ctx0" brushRef="#br0" timeOffset="20896">18818 12607 4064 0,'0'0'2625'0,"0"0"-137"16,0 0-263-16,0 0-689 16,0 0-255-16,0 0-385 15,60-48-256-15,-60 50 168 0,3 12 104 16,-3 6 128-16,0 6-103 31,0 2-313-31,-9 5-208 0,-8-3-184 16,0 0-104-16,-1-4-56 15,0-3 32-15,-1-4-88 16,1-6-16-16,5 0-8 0,3-5-8 15,6-4 8-15,2-3-88 32,2 1-104-17,0 0-168-15,5 0-48 0,9 3 280 0,7 1 136 0,2 0 56 16,-2 0 64-16,3-1 104 15,-1 2-128-15,-1-1 80 0,3 2-168 16,0 0-8 0,1 4-352-16,3 0-1273 15,12 8-743 1,-7-2-2849-16,-7-6-1401 0</inkml:trace>
  <inkml:trace contextRef="#ctx0" brushRef="#br0" timeOffset="21824">19674 12452 4544 0,'0'0'4185'0,"0"0"-2504"0,0 0 207 0,0 0 41 16,0 0-961-1,0 0-552-15,0 0-240 0,-89 131 56 16,81-85 32-1,7-4-16-15,1-5-120 16,0-12-120-16,6-7-8 0,7-6-16 16,3-7-64-16,0-5-16 0,4 0 48 15,-6-15 40 1,2-11-232-1,-4-6-104 1,-1-6-152-16,-1 0-112 0,-5 2 224 0,-4 6 200 16,-1 6 144-16,0 8 40 15,0 8 608-15,0 8 392 0,0 0-576 31,0 4-280-31,3 18-144 16,1 4 48 0,5 2 16-16,-2-1-64 0,4-6-272 0,0-5-800 15,4-10-713-15,-4-6-1423 0,1 0-3018 16</inkml:trace>
  <inkml:trace contextRef="#ctx0" brushRef="#br0" timeOffset="22496">19823 12475 4256 0,'0'0'2553'15,"0"0"-889"-15,0 0 593 16,0 0-393-16,18 104-616 16,-14-69-151-1,-4-3-225-15,0-4-280 0,0-11-96 31,0-2-88-31,0-9-64 0,0-6 8 0,0 0-88 0,0 0-16 16,0 0-248-16,0-15-120 16,0-6-784-1,12-6-32-15,7-1-48 16,2 0-184-16,3 4 135 0,4 3 185 15,-1 4 256 1,2 0 304-16,0 2 224 0,-4-2 56 0,-1 2 16 16,-10 2 256-16,-2 2 72 31,-11 1 336-31,-1 3 392 15,0 3 81-15,-1 2-289 0,-11 2-8 16,3 0-192-16,1 11-136 16,3 14-472-16,-2 8-48 0,7 3 0 15,0 0-72-15,2-4 0 31,12-8 56-31,1-6-32 0,3-5-16 16,-7-8-96-16,5-5-112 16,-5 0-104-16,2-5 24 0,-1-18-80 15,-1-9-200 1,-5-4-224-1,-6-8 87-15,0-2 113 16,0-7 168-16,-11-1 128 0,-8-1 88 0,1 2 128 16,2 11 144-16,5 10 408 15,6 12 392-15,1 9 40 0,4 11-31 16,0 3-409-1,4 23-272 1,7 16 224-16,8 15 288 16,-2 7-88-16,5 6 64 0,-6-4-128 15,4-8-160-15,2-12-224 0,4-10-104 16,5-14 0-16,3-11-312 0,32-11-664 15,-10-21-1040-15,-2-9-3417 16</inkml:trace>
  <inkml:trace contextRef="#ctx0" brushRef="#br0" timeOffset="23524">20726 12348 3272 0,'0'0'6794'0,"0"0"-4666"16,0 0-1288-16,0 0-40 0,0 0-63 0,0 0-329 31,129-88-232-31,-87 71-160 15,-4-2-16-15,-2 3-120 16,-10 2-720-16,-4 2-641 0,-9 2-639 16,-3 0-625-16,-10 2-39 15,0-1 631-15,-6 2 1097 0,-11 1 1056 16,1 2 592-16,3 0 1200 31,0 4 281-31,7 0-49 0,1 0-375 16,4 8-713-16,1 14-288 15,0 10 264 1,0 6 16-16,0 6-7 0,0 4-377 0,1-2-184 31,6-3-184-31,-1-7-176 16,4-10-24-16,3-11-592 0,4-6-417 15,0-9-87-15,8 0 200 16,-2-12 144-16,5-11-208 15,-3 0 47-15,3-3 401 0,-2-2 400 16,-4 1 40-16,-4-1 96 16,0 2 8-1,-12 5 0-15,-1 0 72 0,-5 3 128 16,0 6 392-16,0 2 609 15,-6 7 119-15,-7 3-48 16,-2 0-191-16,1 5-377 0,1 13 0 16,-2 4-192-1,7 4-88-15,3 1-24 16,5-3-168-16,0-5-184 0,0-4-56 15,7-5-48-15,9-9-168 16,2-1-208-16,4 0-168 16,-1-20-240-1,5-5-281-15,-5-3-367 16,-2-2-496-16,-4 3 503 0,-4 5 1001 15,-6 7 472-15,-3 6 889 16,-2 7 823-16,0 2 336 16,0 0-455-16,0 2-801 0,0 8-544 31,-2 2-176-31,2 0-72 15,0 0-104-15,0-4 32 0,15 0-80 16,1 1 40-16,2-4 0 16,-1 1 32-16,1 2 80 15,-5 3 0-15,2-2-8 0,-7 5 8 31,-2 3 48-31,-6 0 112 16,0 1 120-16,0 3-280 0,-18-8-480 0,5-3-1633 16,-4-5-4048-16</inkml:trace>
  <inkml:trace contextRef="#ctx0" brushRef="#br0" timeOffset="23692">21447 12208 6057 0,'0'0'2624'15,"0"0"-231"-15,0 0-473 0,0 0-631 16,0 0-497-16,0 0-496 15,131-61-136-15,-103 54-160 16,1-1-328 0,-7 0-857-1,-2 1-1143-15,-9 3-2641 0</inkml:trace>
  <inkml:trace contextRef="#ctx0" brushRef="#br0" timeOffset="23926">21590 11981 5617 0,'0'0'1768'0,"0"0"-264"0,0 0 473 16,17 127-409-16,-1-73-496 0,-4 4 97 31,1 1-225-31,-2-8-200 31,2-6 80-31,0-13-128 16,-5-10-200-16,0-10-135 0,2-6-137 0,-2-6-72 16,3 0-152-1,13-42-256-15,-3 1-1025 0,-5-1-2560 0</inkml:trace>
  <inkml:trace contextRef="#ctx0" brushRef="#br0" timeOffset="46684">18397 13437 5233 0,'0'0'2592'31,"0"0"-2064"-31,0 0-88 15,0 0 897-15,0 4-41 16,0-4-264-16,0 0-288 0,11 0-160 16,13 0 345-16,20-12 79 0,16-8-240 15,35-12-104-15,37-10-40 16,35-8-176-1,14 2 65-15,-9 10 231 16,-15 10-304-16,-46 11-344 0,-23 6 24 16,-27 0-120-1,-8 3 72-15,4-1-72 0,3-1 8 0,-1-1 120 16,-9 1 0-1,-14 3-32-15,-10 0-8 16,-15 3-88-16,-11-2-480 16,0 0-312-16,-50 3-705 0,-6-1-3400 15,-3 4-4937 1</inkml:trace>
  <inkml:trace contextRef="#ctx0" brushRef="#br0" timeOffset="47175">18587 13666 4865 0,'0'0'2944'0,"0"0"-1904"0,0 0-223 16,0 0 559-16,0 0 400 16,184-62-383-1,-96 38-505-15,5-1-136 16,3-1-88-16,-1 3-192 15,3 1-168-15,-2-1-232 16,-3 3 24-16,-2-2-96 0,-6 4-192 16,-9 3-584-16,0 6-688 15,-23 7-1153 1,-17 2-3952-16</inkml:trace>
  <inkml:trace contextRef="#ctx0" brushRef="#br0" timeOffset="52079">7406 3846 3776 0,'0'0'2865'0,"0"0"-1201"15,0 0-423-15,0 0 95 16,0 0 104-16,0 0-184 0,0 0-399 15,0 0-393-15,-2 0-160 16,0 2-56-16,-1 6-176 16,1 5-16-16,-1 4 48 15,0 7-96-15,1 3 144 16,-1 3 32-16,-2 6-64 15,2 1-112-15,-2 3 56 0,-1 5 88 16,-4-1-48-16,0 0 8 16,-1 0 24-1,0-3-128 1,3-1 152-16,-4-5-152 0,4-1 128 15,-1 0-136-15,4-2 0 0,-3-1 0 16,-2-1 80-16,2-2-80 31,-3 0 120-31,-2-2 0 0,-2 2-40 16,2-3 0-16,-1-2 56 15,-6 1-24-15,3-1 48 16,0-1-80-16,-2-1 112 0,0 0-144 16,1-3 64-16,2 0-16 15,-4-4-48-15,3 0 32 0,-1-3 16 16,0 2-23-1,0-3-9-15,-3 4 40 16,-1 0-80-16,-1-1 24 16,-3 4-24-16,2 0-16 0,-3-2-8 15,1-3 8-15,2 0-8 16,-2-4 8-16,3-2 0 15,-3 1 104-15,0-3-104 16,-1-1 120-16,-2-1-120 16,-5 0-8-1,-3 0 0-15,-2 0 0 0,-3 2 80 0,-5-2-32 16,5 2-40-16,0-2-8 15,2-2 0 1,4 2 0-16,-4-2 0 16,3 0 0-16,0 0 0 15,-2 0-8-15,0 0 8 16,-1 0 0-16,-2 0-8 0,-2 0 0 31,-4 0 0-31,-2 0 8 16,-7 0-8-16,2 0 8 0,0 0 0 15,-1 5 0-15,4 1 0 16,9-1 8-16,5-1 40 0,5-2-32 15,0 0-8 1,3-2 0-16,-4 0 0 0,3 0-8 31,0 0 0-31,-1 0 0 0,3 0 0 0,0 0 0 16,3-4 0-16,-3 0-8 15,3-3 0-15,-1-2-64 0,-2-1 64 16,1-2-72-16,2 0 80 16,-1-4 0-1,1 0-8 1,2-2 0-16,-2 0 0 0,2 0 8 15,1-2 0-15,-3-2-8 0,-1-5 0 16,3-1-88-16,-2-4 88 0,3-6-104 31,0-3-24-15,4-6 0-16,0-2-1 0,4-4 129 15,1 1-120-15,4-2 120 0,2 0 0 16,1 1 8-16,7-1 0 0,0 3-56 16,0-2 8-16,0 1 48 31,0-3-8-16,7 2-32-15,3-1 40 0,1 5 0 0,0 3 8 16,-3 5-8-16,7-2 0 16,-1 3-8-16,7-5-40 0,4 4 40 15,0-1-72-15,4-1 24 16,5 5 48-16,-9 4-40 31,0 6 0-31,0 4 0 0,-6 3 32 16,4 2-32-16,3 1 0 15,1-2 40-15,4 0-40 0,6-1 40 0,0 2-56 16,5-1 8-1,6-3 48-15,6 2-40 16,7-1 32 0,-1 1-40-16,0 4 48 15,-2 2 0-15,-3 3 0 0,-4 3-32 16,-1 4 40-16,-8 1 0 0,0 4-8 15,-3 0-48-15,-2 0 56 16,4 2 0 0,1 7 0-16,3-2-8 15,2 5 8-15,3 1 0 16,1-2-8-16,-1 4-8 0,-4-3 16 15,0-1 32-15,-7-2-32 0,-2-1 0 16,-4 0 0-16,-4-1-8 31,-5 4 56-31,2-3-56 0,-4 0 8 16,1-1-56-16,4 2 56 15,-1-1 0 1,3 2 8-16,0-2 0 0,2-2 8 0,-3 2-16 16,-3-2 8-16,-2-1-8 31,0 0 0-31,-4 1 8 0,0-2 0 15,-4 0-8-15,1 2 8 16,-1-2-8-16,1 2 16 16,2 2-16-16,-1 0 0 0,1 0 0 15,-2-1 0-15,2 0 0 16,-2-1 0-1,-3 0-16-15,2 0 16 0,2 3 0 16,-1-4-8-16,1 1 8 16,0 0 0-16,-2 0 0 0,1 1-8 15,0-2 8-15,-1 1 0 16,1 0 0-1,2 0 8-15,-2 3-16 16,-2-3 0-16,3-1 8 0,-1 1 0 16,-2 0 0-16,-2-1 0 15,-1 1 0-15,0-2 0 0,-4 1 0 16,2-1 8-1,-1 2 8 1,2-1-16-16,-2 1 16 0,3 0 48 31,-4-3-56-31,3 3 56 16,-4-2-64-16,2 1 8 0,-5-3 0 15,2 0 8-15,-2 2-16 16,-3-2 48-16,5 0-40 16,-2 2 16-16,1-1-16 0,4 1 0 15,-3 2 0-15,4 3 40 16,-1-3 16-16,2 2-64 0,0-3 16 15,-4 0-16-15,-1-1 8 16,-2 0-8-16,1-2 8 31,-3 0-8-31,2 0 8 0,-3-2 16 0,0 0 56 16,0 2-8-16,0-2 8 15,0 0-72-15,0 0 0 0,0 0-8 16,0 2 56-16,0 0-48 16,0 0 48-1,0 1-40 1,2 1-8-16,0 1-8 0,-1-1 0 15,-1 2 40-15,3 0-32 0,-1-2 0 16,1-1 40 0,-3 2-48-16,2-1-56 15,0 0-16-15,1 0-80 16,-2 0 40-16,1 2 112 31,1-2 0-31,-3 0 8 0,2 0 0 0,-2-2-8 0,0-2 0 16,3 0 0-16,-3 2 8 0,0-2-8 15,0 0 56-15,0 0-8 31,0 0-48-31,0 0 8 0,0 0-56 16,0 0 80-16,0 2-32 16,0-2 8-16,0 0 8 15,0 0-8-15,0 0 40 0,0 0 32 16,0 0 0-16,0 0 32 31,0 0 0-31,0 0-40 0,0 0-72 16,0 0 0-16,0 0 0 15,0 0-48-15,0 0 40 16,0 0 16-1,0 0 32-15,0 0-40 0,0 0 8 16,0 0 1-16,0 0-1 16,0 0 72-16,0 0-24 0,0 0 0 15,0 0-56-15,0 0 0 16,0 0-128-16,0 0-1041 15,-16 0-1287-15,-7 0-9219 0</inkml:trace>
  <inkml:trace contextRef="#ctx0" brushRef="#br0" timeOffset="56572">6863 5172 24 0,'0'0'808'0,"0"-4"-552"16,0 0 0-16,0 2 280 0,0-3 0 16,0 3-424-16,0 0-32 15,0 0 208-15,0 2 152 16,0 0 56-16,0 0 24 0,0 0 105 15,0 0 31-15,0 0 16 16,0 0 56-16,0 0-24 16,0 0-64-1,0-2 16-15,0 2 49 0,0 0-65 16,-3 0-120-16,3 0-32 15,-2 0-104-15,2 0 24 0,0 0-168 16,-5 0-64-16,5 0 48 16,0 0-24-16,-1 0-40 15,-3 0 40 1,3 0-96-16,-4-2 16 15,2 2 40-15,-1-2-8 0,-2 0-144 16,1 1 64-16,4 1-72 0,-1-2 8 16,2 2 0-16,-3 0-8 15,3 0 8 1,0 0-8-16,0 0 0 15,0 0 0-15,0 0-8 16,0 0-40-16,0 0 40 0,0 0 0 16,0 0-40-16,0 0 32 15,0 0-40-15,0 0 56 0,0 0 0 31,0 0 0-31,0 0 0 16,0 0-48-16,0 0 48 16,0 0 0-16,0 0-304 0,0 0-928 15,0 0-2881-15</inkml:trace>
  <inkml:trace contextRef="#ctx0" brushRef="#br0" timeOffset="60235">6839 5100 512 0,'0'0'1472'0,"0"0"-464"16,0 0 64-16,0 0-135 15,0 0-201-15,0 0-168 16,0 0-256-16,0 0-72 0,0 0 8 16,0 0 168-16,0 0 128 31,0 0 32-16,0 0-112-15,0 0-23 0,0 0-81 0,0 0-72 16,0 0-80-16,0 0-56 16,0 0-88-16,0 0-48 0,0 0-8 15,0 0 0-15,0 0-8 16,0 0 0-1,0 0 8-15,0 0 40 0,0 0-48 16,0 0 16-16,0 0-8 16,0 0 0-16,0 0 40 15,0 0-40-15,0 0 0 0,0 0 48 16,0 0-56-1,0 0 8-15,0 0 0 16,0 0 0-16,0 0 112 0,0 0 32 16,0 0-40-1,0 0 72-15,0 0 8 0,0 0-32 16,0 0-32-1,0 0-32-15,0 0-8 16,0 0-32-16,0 0-8 0,0 0-32 16,0 0-8-16,0 0 88 15,0 0 64 1,0 0 72-16,-4 0-24 0,4 0-64 0,0 0-64 15,0 0 16-15,0 2-88 32,0 2 0-32,0 0 8 0,0-1-8 31,0 1 0-31,0 0 0 15,0 2-8-15,0 1 16 16,0-1-16-16,0 3 0 0,0 4 0 16,0 2 0-16,0 4 8 15,5 0 48-15,2 4-40 0,-2-3 64 0,1-1-72 16,-1-2 0-1,1 0 64-15,-1-2-56 0,2 1-8 16,-2 2 72 0,-2 0-72-16,3 2 80 0,-1 6 0 15,0 2-24 1,1 6-64-16,-1 2-8 0,0 3 8 15,2-1 8-15,-4-2 0 0,2-2 64 16,1 0-72-16,-1-4 8 16,1 4 17-16,2 2 15 15,0 5-32 1,-1 2-8-16,3 6 0 15,1-2 0-15,-1 0 0 0,6-3 0 16,-3-6 0-16,4-1-8 16,-5-7 8-16,2 0 40 0,-4-5-40 15,0 1 0-15,-2 0 0 31,-5 3 16-31,-1-1 160 0,-2 0-88 16,0 0-80-16,0-2 104 16,0-4-64-16,0-6 40 15,0-2-80-15,0-4-8 0,0-4 88 16,0-2-32-16,0-4-56 31,0 2 48-31,0-2 24 0,0 0 48 16,0 0 104-16,0 0 8 15,0 0-136-15,0 0-88 0,0 0-8 16,0 0 8-16,0 0 64 15,0 0-16-15,0 0-48 16,0-15-8 0,0-44-1000-16,0 1-1841 0,0-2-7345 15</inkml:trace>
  <inkml:trace contextRef="#ctx0" brushRef="#br0" timeOffset="61040">6886 5049 72 0,'0'0'1824'16,"0"0"-488"-16,0 0-288 0,0 0 377 15,0 0 263 1,0 0-432-16,-17-7-271 0,14 7-289 0,3 0-256 31,-3 11-232-31,-2 10 96 16,-1 11 264-16,-4 7 72 0,-3 10-184 15,0-3-64-15,-1-2 0 16,5-8-176-16,-2-10-95 0,5-8-73 15,4-7-40 1,-1-8 32 0,3-1-40-16,0-2-48 15,0 0-161-15,0 0-167 0,0-3-120 16,0-14-368-16,0-5-16 15,0-6-48-15,0-6 216 0,5-2 191 16,1 0 57-16,1 0 360 31,-1 2 32-31,-1 2 72 0,1 6 208 16,-2 5 224-16,-1 9 113 0,0 5-81 15,2 4-176-15,1 3-96 16,6 0-64-16,1 0 144 0,6 10 168 16,4 8-152-1,14 21-240 1,-3-3-48-16,-7-4-2272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13:39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5283 10827 7521 0,'0'0'3009'15,"0"0"-1929"-15,0 0-392 16,0 0 592-16,0 0-135 0,0 0-601 0,0 0-216 16,-3 2-216-1,3 4-96-15,0 1 40 16,-1 1 72-16,-3 5 40 15,4-3 48-15,-3 1 80 16,-2 2 8-16,4-2-88 31,-4 2 40-31,0-1 56 0,0-1-32 16,0 4-80-16,-1-1-104 0,-1 0 24 15,1 4 32-15,1 0-8 16,-3 2-71-16,-2 2-17 47,4 0 88-47,-1-2-144 0,-1 0 160 15,0 0-64-15,2-1-40 16,-2-2 0-16,-2 0 32 0,0 0-80 16,-1 2 48-16,-5 0 96 15,1 1-80-15,-4 3 96 16,0-1-96-16,1-2-8 0,-3 0-64 15,3-3 104-15,2 0-104 0,-2-2 104 16,4 0-96-16,-2-1-16 0,-1 0 16 16,3 0-8-16,-4-2 40 15,0 2-40-15,-4 1 0 16,-1-2 16-16,0 2 32 0,-1 0 0 15,0 0-16 1,1-2 72 0,-1 1-104-16,-3-1 64 0,1 0-64 15,-2 2 0-15,-2 0 72 0,-1 0-24 16,-3 0-40-16,0 2 40 15,2-2 72-15,-2 2-40 0,0-1-72 16,5-2 0-16,0 0 120 16,0-2-120-1,3 2 72-15,-3-2-32 16,2 0-40-16,1 2 0 15,-3-2 40-15,1-2-48 0,1 2 88 16,-1 0-80-16,2-2 40 16,-4 3-48-16,4-2 0 0,-6-1 0 31,6 3-16-31,-8-4-56 15,6 1 72-15,1 1 8 16,-2-1 40-16,1-1-48 0,-2 2 0 16,1-1 48-16,0-1-48 15,-2 2 0-15,-3-1 0 0,0 1-8 31,-3 0 8-31,-3 1 48 16,-2-1-48-16,-4 2 0 0,-2-1-8 16,1 0 8-16,0 0 8 0,2-4-8 15,-3 2 0-15,1-2-88 16,-2-2 88-16,6 0 8 15,1-4 64 1,1 0-64-16,3-2-8 16,-6 0-64-16,5 2 64 0,2-2 104 15,6 0-96-15,9 0 16 0,-2 0-24 16,1-2 8-16,2-4-8 15,-2-2 0 1,2 0-8-16,-1-2-8 16,-6-2-40-16,2-1 48 15,2 2 8-15,2-1-40 0,1 1 32 16,-2 0 8-16,2-1 0 15,-2 1 0-15,-2 0 0 0,0-2 0 32,-2 1-176-32,3 1 32 15,1-2 96-15,2 3 48 16,3 1 0-16,-3-2 0 15,4 1-8-15,0 1 0 0,-2-2 0 32,0-1-72-32,-2-1 72 15,-4-2-88-15,3 2 24 0,-1-2 16 16,2-1 40-16,0 2 8 15,-1-2 8-15,1 0-96 0,-5 0 96 16,6-2 0-16,-2-1-104 0,-1 2 64 16,4-2 32-1,1 2 8 1,0-1-16-16,1-1-32 0,0 2 40 15,3-4 8-15,-1 2-8 16,2-2 0-16,2-3-40 0,-5 0 40 0,3-4 0 31,0 1 0-31,2-4 0 16,3-1 0-16,-2 2 8 15,0 2 0-15,2-2 8 0,-1 0 16 16,0 2-24-16,3 0 0 16,0 1-8-16,1 5 0 0,3 3-88 15,-1-2 96 1,1 3 0-1,-1 0 0-15,3 0-88 0,0-2 80 16,0-2-40-16,0-2 32 16,0 0-48-16,0-5-8 0,3-3-40 15,9-2 40-15,4 0 16 16,0-2 40-16,2 2 16 31,-1 0-80-31,4 2 80 0,2 2 8 16,-4 0-8-16,4 4-72 15,-4 2 56-15,4 1-32 0,0 6 24 16,-1-2 24-16,4 4-88 15,3-4 80-15,5 2 8 16,2-3-8 0,1 1 8-16,3 0 0 0,0-2-8 15,2 6 8-15,-3-4 0 16,-2 3-8-16,4 2-64 0,-4 1 72 15,3-2 0-15,1 3-48 16,-1 0 40 0,0 2 16-1,2 0-8-15,0 0 0 0,7 0 0 0,4-2 0 16,2 0 0-16,5 0 0 15,1 1 16-15,0 0-8 0,-1 3 0 16,-3 2 0-16,-4-1 48 31,-3 3 24-31,-3-1-72 0,0 1-8 31,-2-2 56-31,2 0-56 0,0-1 40 0,1 2-32 0,2-1 40 16,-3 2-32-16,-3 0-8 16,-2 0 8-16,-5 2-8 31,-5 2 8-31,2 0 40 0,-3 0-56 15,1 0 48-15,0 0-40 16,4 0-8-16,2 0 0 0,0 0 16 16,0 4-16-16,-2-2-8 15,-4 2 8-15,4 0 8 31,-9 2-8-31,2-1 0 0,-1 0-8 0,-2 1 8 16,-2 0-8-16,3 0 8 16,-1-1 0-16,2 4 8 0,-1-3 0 15,2 2-8 1,-1 0 0-1,5 0 8-15,-2 0 32 16,-3 0-40-16,2 0-8 0,-1 0 8 0,0 0-8 16,0 0 8-16,-4 2 0 15,4-2 0-15,-5 2 8 0,2 0 40 16,-2-1 0-16,-1 0-48 31,-4-1 112-31,0 0-112 16,-1 1 0-16,0-4 0 0,0 1 40 15,-1 0-32-15,-5-2 0 0,2 1 8 16,-1 1-16-1,2-3 0-15,-4 1 8 0,0 2 0 32,4-2 40-32,-4 3-48 0,2-3 8 15,-2 2-8-15,1-3-48 16,-1 3 48-16,-1 0 56 0,-1-2-48 15,3 3 0-15,1-1 0 16,0-1-8-16,3 3 8 31,-7 1-8-31,4-3 8 0,-1 2-8 16,1-3 8-16,-2 1 0 15,3 1-8-15,-4-1 8 0,1 0-8 0,-1-1 0 16,-2 1 8-16,3 1-8 16,-6-1 48-1,3 0-40 1,-1 0-8-16,1-1 16 0,0 4-8 15,-2-3 0-15,1 2 40 16,-2-1 0-16,0 2-40 0,1-1 0 0,-1 4 80 31,1-2-24-15,-1 4-56-16,2 0 40 0,-3 0-48 15,3 5 8-15,-2 0 56 0,1 1-64 16,-4 3 8-16,3-4 40 16,-4 0-48-16,-1-6 8 15,0 2 0-15,2-4 0 0,-2-3 0 31,0 1 0-31,0-1 0 0,0-4 0 16,0-1 0-16,0 1 8 16,0-2-8-16,0-2 80 31,0 2-80-31,0-2 0 0,0 0 0 15,0 0-8-15,0 0 0 16,0 0-40-16,0 0 40 0,0 0 8 16,0 0 0-16,0 0 40 15,0 0-48-15,0 0 8 16,0 0 8-16,0 0 0 0,0 0-16 15,0 0 32-15,0 0-40 16,0 0 16 0,0 0-16-16,0 0-48 0,0 0 56 15,0 0 8-15,0 0-8 16,0 0-120-16,0 0-248 15,-3-23-464-15,-15-1-945 0,-6-5-4184 16</inkml:trace>
  <inkml:trace contextRef="#ctx0" brushRef="#br0" timeOffset="1775">4982 9681 7113 0,'0'0'2465'16,"0"0"-1513"-16,0 0-128 0,0 0-72 31,0 0-56-15,17 52 88-16,-7-18 49 0,-2 2-273 15,2 3 48-15,-2-3-88 0,0-6-88 16,-5-2-56-16,0-6-104 0,-1-4-144 15,-2-2 0-15,0-4-128 32,0 0-32-32,0-3-512 15,0-3-480-15,0-4-833 0,0-2-535 16,0 0-889-16,0-8-2472 0</inkml:trace>
  <inkml:trace contextRef="#ctx0" brushRef="#br0" timeOffset="2458">4909 9904 616 0,'0'0'4337'0,"0"0"-2113"0,0 0 9 16,0 0-689-16,0 0-520 16,0 0-384-1,0 0-448-15,-15-8-192 16,15 6-88-16,7-2 88 15,1-2 64-15,0 0 16 0,2 2-72 16,-2-3 8-16,1 6-16 0,-4-1-352 16,-3 2-512-16,-2 0-192 0,0 0-217 31,0 12 233-31,-11 8-48 15,-9 2 1088-15,-2 2 264 16,-3-4-56-16,3-2 824 0,4-8 185 31,5-1-361-31,3-7 40 0,9-1-128 16,1-1-360-16,0 0-408 15,0 0-176-15,19 0 56 16,0-7 112-16,4-2 8 0,1 1 0 16,-1 6-24-16,-2 2-440 15,-5 0-32 1,-8 12-48-16,-3 12-144 15,-5 0 224-15,0 1 464 16,-3-6 960-16,-7-4 336 16,2-8-88-16,5-7 313 0,0 0-433 15,3 0-512-15,0-3-392 16,0-14-184-16,0-4-360 0,9-7-72 15,6-3-264-15,3-1-336 16,4 0-73 0,-4 0 209-16,3 4 104 15,-7 0 296-15,-1 4 224 0,-3 1 272 16,-5 10 96-16,-2 3 656 15,-3 3 608-15,0 5 33 0,0 2-297 16,0 0-504 0,0 0-592-16,0 13-48 15,3 10-96-15,2 12 136 16,2 5 8-16,-3 2 120 0,3 2-120 15,1-4-48-15,2-6-456 16,-1-6-728-16,-1-7-769 0,-1-10-2240 31,-2-7-1704-31</inkml:trace>
  <inkml:trace contextRef="#ctx0" brushRef="#br0" timeOffset="2694">5138 9758 5049 0,'0'0'1928'0,"0"0"-304"15,0 0-431-15,0 0-233 0,0 0-424 31,0 0-216-31,0 0-176 16,71-13-144-16,-61 13-40 0,-7 5-968 0,0 9-609 16,-3 4-1263-16,-3 12-1241 15,-19 0 2034-15</inkml:trace>
  <inkml:trace contextRef="#ctx0" brushRef="#br0" timeOffset="2953">5138 9758 184 0,'7'140'2608'16,"-11"-138"-247"-16,1-2-473 16,0 0-336-16,3 0-575 0,0 0-529 0,0 0-272 15,6 0 312-15,7-2-40 16,0-4-224-16,0 0-144 15,-2 6-80 1,1 0 0-16,-4 0-448 16,0 16-480-16,-8 10-345 15,0 6-1855 1,0 0 767-16,-3-4 1625 0,-4-6 736 0,2-7 960 31,4-9 553-31,1-6-441 0,0 0-376 16,0 0-16-16,0-4 160 15,11-13-272-15,8-5-568 0,-1-3-8 16,10-16-1368-16,-6 7-1136 15,-6 6-2480-15</inkml:trace>
  <inkml:trace contextRef="#ctx0" brushRef="#br0" timeOffset="3155">5287 9832 104 0,'0'0'5289'16,"0"0"-3705"0,0 0-728-1,0 0 480-15,0 0-255 0,0 0-457 16,0 0-248-16,0 0-264 15,98-82-112-15,-80 69-384 0,0 4-944 16,-7 3-929-16,-6 4-1688 0</inkml:trace>
  <inkml:trace contextRef="#ctx0" brushRef="#br0" timeOffset="3354">5287 9832 2688 0,'21'104'2417'0,"-4"-122"-305"15,6-2-688-15,1-6-511 16,-1 0-249-16,-2-2-536 0,0 2-128 16,-7 1-72-16,-2 6-840 15,-7 4-921-15,-4 6-567 31,-1 3-457-15</inkml:trace>
  <inkml:trace contextRef="#ctx0" brushRef="#br0" timeOffset="3479">5374 9790 464 0,'0'0'1728'15,"0"0"32"-15,0 0-783 16,0 0 79-16,-15 120-320 15,15-88-216-15,0 0 80 0,0-4-312 16,0-1-208 0,8-10-80-16,-4-4-264 15,1-9-752-15,3-4-1136 0,-5 0-513 16</inkml:trace>
  <inkml:trace contextRef="#ctx0" brushRef="#br0" timeOffset="3665">5390 9830 416 0,'0'0'4256'16,"0"0"-2303"-16,0 0-657 0,0 0-488 15,0 0 105-15,0 0 367 16,0 0-304-16,0 0-152 16,55 106-264-1,-49-82-248-15,-2-4-208 16,1-1-104-1,-2-10-520-15,-3-5-904 0,0-4-1473 0,0 0-2448 0</inkml:trace>
  <inkml:trace contextRef="#ctx0" brushRef="#br0" timeOffset="3888">5485 9660 1880 0,'0'0'6113'31,"0"0"-4224"-31,0 0-537 0,0 0 368 15,0 0-271-15,0 0-417 0,0 0-464 16,-3 113-232-16,-2-83-208 0,2-1-128 16,-2-5-640-16,5-8-856 15,0-14-817 1,0-2-1664-1,0 0-1152-15</inkml:trace>
  <inkml:trace contextRef="#ctx0" brushRef="#br0" timeOffset="4067">5555 9769 328 0,'0'0'2744'0,"0"0"-575"0,0 0 191 0,0 0-431 15,0 0 127 1,0 0-776-16,0 0-560 31,-5 121-368-31,-2-97-247 16,1-5-105-16,4-8-337 0,2-7-1111 31,0-4-1280-31,0-6-1361 0,15-20 1880 0,-2 0-447 0</inkml:trace>
  <inkml:trace contextRef="#ctx0" brushRef="#br0" timeOffset="4185">5555 9769 640 0,'42'91'1992'0,"-37"-91"-112"16,1 0 121-16,-4 4-329 0,1 10 337 15,-3 2-401-15,0 6-568 16,0 0-392-16,0 2-456 16,0-2-192-1,-5-2-456-15,-1-8-1328 16,1-8-4345-16</inkml:trace>
  <inkml:trace contextRef="#ctx0" brushRef="#br0" timeOffset="4752">5650 9701 5401 0,'0'0'2824'0,"0"0"-719"0,0 0-289 0,0 0-808 16,0 0-392-16,0 0-392 15,0 0-224 1,0 0-80-1,65-18-712-15,-62 18-840 0,-3 9-176 16,0 0-713-16,0 3-104 16,-3-3 1377-16,-9-3 704 0,4-2 544 15,2-3 664-15,-1 3 328 16,6 0 249-1,-2 7-385-15,3 4-376 16,0 8 112-16,0 5 64 16,0 4-176-16,0-4-480 0,6-2 304 15,-1-6-144-15,-2-8-160 31,2-6-16-31,-2-6-232 0,-3 0-336 16,3-9 104-16,-3-16-64 16,0-3-616-1,0-6-545-15,0-7 441 0,-6 2 728 0,-5-3 536 31,-4-3 888-31,-1 7 1201 0,3 6-57 16,3 10 201-16,4 10-193 0,4 10-280 16,2 2-871-16,0 10-889 15,20 18 0-15,7 12 256 16,5 9 8-16,2 3-24 0,-3-1-72 15,-2-2 32 1,0-9-96-16,-6-6 0 16,-4-8-104-16,-1-8 8 0,-4-6-8 15,-4-8-416-15,-7-4-560 16,-3-12-401-16,0-12-655 15,-11-4-3161-15</inkml:trace>
  <inkml:trace contextRef="#ctx0" brushRef="#br0" timeOffset="4890">5681 9566 4600 0,'0'0'2761'0,"0"0"-1953"0,0 0 16 16,0 0 169 0,0 0-401-16,0 0-312 0,111 45-280 0,-85-37-1801 31,-5-6-4288-31</inkml:trace>
  <inkml:trace contextRef="#ctx0" brushRef="#br0" timeOffset="5078">5923 9539 5329 0,'0'0'2888'0,"0"0"-1351"0,0 0 15 16,-39 127-400-16,28-88-464 16,6-5-440-16,-3-7-112 0,5-7-136 15,3-12-568 1,0-6-704-1,0-2-1505-15,16-19-79 0,5-10 879 16,-2-1-527-16</inkml:trace>
  <inkml:trace contextRef="#ctx0" brushRef="#br0" timeOffset="5193">5923 9539 464 0,'36'142'1624'0,"-27"-142"320"0,1 11-31 0,0 10-41 31,-7 3-392-15,0 1-239-16,-3-5-425 0,0-4-480 0,2-9-336 16,-1-7-248-16,15-5-2217 15,-4-20 425-15,-1-2-785 0</inkml:trace>
  <inkml:trace contextRef="#ctx0" brushRef="#br0" timeOffset="5357">6114 9495 4825 0,'0'0'2704'0,"0"0"-319"16,0 0-569-16,0 0-592 0,0 0-336 15,0 0-423-15,-26 144-161 16,11-102-200-16,2-5-104 0,0-10-152 31,-3-10-1073-31,3-8-1783 16,4-9-2233-16</inkml:trace>
  <inkml:trace contextRef="#ctx0" brushRef="#br0" timeOffset="5562">5994 9525 4480 0,'0'0'1825'15,"0"0"303"-15,0 0-175 16,0 0-393-16,0 0-200 0,79 103-447 0,-61-69-185 31,0-2-248-31,-2 0-192 16,-2-6-160-16,1-5 8 15,3-6-136-15,-2-7 48 0,2-8-48 16,-1 0-176 0,16-23-752-16,-4-7-1521 0,-2-4-6929 0</inkml:trace>
  <inkml:trace contextRef="#ctx0" brushRef="#br0" timeOffset="7646">21578 11721 7177 0,'0'0'2233'0,"0"0"-1001"0,0 0 392 31,0 0-240-31,-111 62-39 15,74-54-449-15,-4-2-288 0,-4-6-128 16,-5 0-256-16,-2-4-32 16,1-18-112-16,-3-6-72 0,1-10 48 15,0-6-56-15,-1-10-72 16,-4-7 0-1,3-7 64 1,-3-8-416-16,3-4 368 0,5-6 56 16,5-5 0-16,14 3-40 15,9 4 32-15,6 8-176 16,14 6 184-16,2 8 40 0,0 3-40 15,23 5-200 1,6 0 200-16,11-1 48 16,7 4 48-16,13 0-96 15,6 6-80-15,13 6-32 0,3 7 112 16,7 10 48-16,0 10-40 15,1 6-8-15,-4 6 0 0,-2 0 0 16,-2 0 0 0,4 4-8-1,1 4 8-15,8-2 64 0,1 2 72 0,4 0-128 16,-2 2 40-16,-6 2-32 15,-3 6 168-15,-8 2-136 16,-2 3 128-16,-3-4-48 0,-3 1 16 31,-1-3 56-15,1-4 40-16,-4-3-64 0,1 1-56 0,-2-3 40 15,-7-1-96-15,-6 4-56 16,-3 1 40-16,-10 3 0 0,-4 4-40 16,-2-1-8-16,-2 2 16 31,-3 0-8-31,-2 0 8 0,0-2-8 15,-5 2 48-15,3 0-8 16,-1 0 49-16,2 4 7 16,-2 1-16-16,4 1-40 0,3 1-40 15,0-1 8-15,3 2 64 31,1 2-16-31,-3 1-64 0,2 3 8 0,-6 3 48 32,-1 2-48-32,-9 3 80 0,-4 0 8 0,-5 1-16 15,-11-2 40-15,0-3 8 16,0 1 8-1,-8-3-64-15,-18 0 32 16,-6 2-32-16,-13 4 8 0,-13 0-8 0,-10 4-8 16,-13 0-56-1,-11-2 0-15,-7 1 64 0,-22-2-72 16,13-5-16-16,-5-3-88 0,0-8 96 31,19-10 0-31,-9-5 8 16,8-6-96-16,9-6-8 0,1 0-120 15,2-6 64-15,-2-14 32 16,2-2-88-16,2-2 32 0,6-1 120 31,8 6 64-31,14 2-8 16,6 8-40-16,10 1-8 0,6 6-160 15,1 2-801-15,-20 0-455 16,6 0-1697-16,2-4-8865 0</inkml:trace>
  <inkml:trace contextRef="#ctx0" brushRef="#br0" timeOffset="8300">21237 8929 2984 0,'0'0'5401'16,"0"0"-4288"-16,0 0 719 16,0 0-136-16,0 0-255 15,0 0-393 1,138-24-520-16,-111 13-328 0,1-4-104 0,-4 1-32 15,-3 5-64-15,-7 2-472 16,-10 7-880 0,-4 0-1273-16,0 0-3752 15</inkml:trace>
  <inkml:trace contextRef="#ctx0" brushRef="#br0" timeOffset="8669">21183 9302 6177 0,'0'0'2168'0,"0"0"265"0,0 0-337 16,0 0-711-16,0 0-609 16,0 0-352-16,135-98-232 0,-109 74-144 15,-5 0-48-15,-3 6-584 31,-7 2-729-31,-6 4-655 0,-5 1-545 16,0 2-495-16,-10 3-1241 0,-7 0 2721 16,-1 2 1528-16,0-1 680 15,5 5 1048-15,3 0 1017 0,2 0-521 16,2 9-952-1,1 10-367 1,5 12 231-16,-3 4-104 0,3 2-376 16,0 1-272-16,0-2-144 0,0-2-192 31,0-6-48-31,11-7-128 15,-3-8-696-15,3-13-1128 0,1 0-993 16,-4 0-1608-16</inkml:trace>
  <inkml:trace contextRef="#ctx0" brushRef="#br0" timeOffset="8855">21372 9136 6145 0,'0'0'2800'16,"0"0"-1247"-16,0 0-321 15,0 0-456-15,0 0 448 0,29 40-319 16,-20-12-97-16,-1 4-272 15,-1 0-336-15,-4 2 0 0,-1-4-200 16,-1-5-688-16,4-1-1105 31,-5-10-2239-31,0-7-2602 0</inkml:trace>
  <inkml:trace contextRef="#ctx0" brushRef="#br0" timeOffset="9074">21535 8980 2536 0,'0'0'4977'16,"0"0"-3961"-16,0 0 281 0,0 0 687 16,0 0-504-16,0 0-407 0,1 122-537 31,-6-86-288-16,-6 2-88-15,-3-6-160 0,1-4-864 16,5-7-953-16,8-15-1119 0,0-6-1865 16,0 0 240-16</inkml:trace>
  <inkml:trace contextRef="#ctx0" brushRef="#br0" timeOffset="9360">21564 9197 672 0,'0'0'3256'0,"0"0"-559"15,0 0-729-15,0 0 121 0,0 0-721 16,-5 113-520-16,-2-87-336 31,3-3-360-31,4-6-152 16,0-6-600-1,0-7-968-15,0-4-977 16,14 0-223-16,1-10 879 15,2-5 689-15,1 2 1200 0,-5 2 256 0,-3 7 1080 16,-5 4 329-16,-4 0 103 16,-1 0-247-16,0 6 191 15,0 13-56 1,-1 1-632-16,-11 3-495 0,1 2-249 0,1-5-280 15,2 0-648-15,2-6-1737 0,1-8-3616 16</inkml:trace>
  <inkml:trace contextRef="#ctx0" brushRef="#br0" timeOffset="9624">21688 9128 7737 0,'0'0'1929'0,"0"0"-905"0,0 0 584 16,0 0-208-16,0 0-535 31,0 0-537-31,0 0-72 15,0 0-256-15,107-24-232 0,-91 22-881 16,-16 2-1119-16,0 0-1697 16,0 2-520-16</inkml:trace>
  <inkml:trace contextRef="#ctx0" brushRef="#br0" timeOffset="9865">21688 9128 3184 0,'42'72'1336'0,"-42"-66"-327"0,0 2 223 16,0 3-192-16,5 0-80 15,1 3-271-15,2 0-113 16,-4 0-144-16,0-1-96 15,0-2 104 1,-3-1-232-16,-1-1-48 0,0 1-56 16,0-3 0-16,0-1-40 0,0 3-56 15,0-5-8-15,0-2-192 31,0-2-256-31,0 0 16 16,0 0-32-16,0-4 232 0,0-13-657 16,0-2-319-16,-1-16-1080 15,-6 5-713-15,4 3 473 0</inkml:trace>
  <inkml:trace contextRef="#ctx0" brushRef="#br0" timeOffset="10240">21733 8875 3224 0,'0'0'2529'15,"0"0"-553"-15,0 0 153 0,0 0-713 16,0 0-848-16,0 0-440 16,0 0 72-16,33 92 80 15,-11-45 264 1,6 2 184-1,2 8-103-15,1-1-33 0,6-1-224 0,0-2-96 16,4-6 320-16,1-6 24 16,-5-5-216-1,2-10-176-15,-9-3 88 16,-1-9-160-16,-6-6-88 0,-7-4-64 15,-6-4-536 1,-5 0-416-16,-5-20-608 0,-13-9-761 0,-10-5-5617 16</inkml:trace>
  <inkml:trace contextRef="#ctx0" brushRef="#br0" timeOffset="10394">21895 8862 5905 0,'0'0'2048'16,"0"0"-1664"-16,0 0-384 0,0 0 72 31,0 0-72-31,129 73-384 16,-94-54-3793-16</inkml:trace>
  <inkml:trace contextRef="#ctx0" brushRef="#br0" timeOffset="10579">22305 8928 1096 0,'0'0'5833'0,"0"0"-4321"0,0 0-575 0,0 0 967 16,0 0-232-16,0 0-487 15,-15 102-417-15,1-67-464 16,-1-1-152-16,1-1-152 16,1-7-744-16,6-8-993 15,7-12-1143-15,0-6-1529 16,0 0 40-16</inkml:trace>
  <inkml:trace contextRef="#ctx0" brushRef="#br0" timeOffset="10737">22263 9150 2456 0,'0'0'1928'15,"0"0"737"-15,0 0-304 0,0 0-321 16,0 0-736-16,0 0-416 0,18 102-423 15,-18-80-297-15,1 2-168 16,7-5-689-16,10-9-663 31,2-6-1921-31,-3-4-3096 0</inkml:trace>
  <inkml:trace contextRef="#ctx0" brushRef="#br0" timeOffset="10919">22515 9030 4608 0,'0'0'4721'0,"0"0"-2824"0,0 0 127 31,0 0-55-31,0 0-793 0,0 0-560 16,0 0-440-16,0 0-168 0,0 0 0 16,-123 134-8-16,88-90-784 15,1-2-736-15,0-10-689 16,6-12-2488-16,11-14 64 0</inkml:trace>
  <inkml:trace contextRef="#ctx0" brushRef="#br0" timeOffset="11224">22300 8978 1344 0,'0'0'4745'0,"0"0"-3753"16,0 0 392-16,0 0 305 0,44 27-313 15,-31-2-136-15,-2 1-376 0,2 6-247 16,1 2-273-16,-4 0-32 15,5 0-144-15,-1-2-64 16,-3-4 80 0,6-6-96-16,-3-5-80 15,1-6 48-15,-2-3 40 16,3-6 32-16,-2-2 120 0,2 0 88 15,5-6-8-15,-1-9-24 16,2-6-80-16,-1-3-72 0,0 0 64 31,-6 1-48-31,-4-4 8 16,-6 1 32-1,-5-4-192-15,-6-8-16 0,-14 6-1160 0,-7 8-3073 0</inkml:trace>
  <inkml:trace contextRef="#ctx0" brushRef="#br0" timeOffset="16855">6684 9325 9618 0,'0'0'2720'15,"0"0"-1288"-15,0 0 41 31,0 0-209-31,0 0-400 0,0 0-440 16,0 9-256-16,3 12-112 0,3 11 96 16,-1 6 144-16,-2 8 73 15,-3 2-81-15,0 2-40 0,0 0-144 16,0-3 48-1,0-6-80 1,-3-7-56-16,-2-6 16 0,2-5-32 16,-3-8 0-1,4-4-64-15,2-5-304 0,0-2-729 0,0-4-455 16,0 0-824-16,0-12-2009 0,0-6-1537 15</inkml:trace>
  <inkml:trace contextRef="#ctx0" brushRef="#br0" timeOffset="17136">6664 9443 5601 0,'0'0'4481'15,"0"0"-3425"-15,0 0-280 0,0 0-64 16,0 0 184-16,0 0 137 15,49 32-225-15,-25-12-248 16,3 2-32-16,2 2 56 0,-4 1-48 31,-3-2-184-31,-2-3-80 16,-3-1-24-16,0-4-72 0,-6-2-31 15,-3-5-121-15,-2-3 24 0,-2-1-48 16,1 0 0 0,-5-4-56-1,3 0-777-15,-3 0-535 0,0 0-704 16,0-6-3338-16</inkml:trace>
  <inkml:trace contextRef="#ctx0" brushRef="#br0" timeOffset="17405">6889 9268 776 0,'0'0'7777'0,"0"0"-5272"16,0 0-1185-16,0 0-152 15,0 0-39-15,-3 123-33 16,3-78-336-1,0 2-184-15,0-3-208 16,0-5 88-16,0-7-32 0,0-7-136 16,0-7-111-16,0-6-33 15,0-5-64-15,0-5-80 16,0-2-345-16,0 0-599 0,0-4-808 31,0-13-2689-31,0-1-6761 0</inkml:trace>
  <inkml:trace contextRef="#ctx0" brushRef="#br0" timeOffset="18207">7023 9225 5577 0,'0'0'4361'0,"0"0"-2713"31,0 0-320-31,0 0-256 15,0 0-383-15,0 0-105 0,0 0-32 16,6 102-40 0,1-66 56-16,2 1 56 0,-1 1-72 15,-4-1-160-15,1-3-47 0,-2-2-9 31,-3-4-32-31,3-1-88 0,-3-6-72 16,0-3-40-16,0-4 48 0,0-1-64 16,0-6-40-16,0-1-48 15,0-2 136-15,-3-2-136 16,3 0 88-16,-7-2 0 15,6 0-16 1,1 0-8-16,-4 0 16 0,4 0 8 16,0 0 8-16,0 0-96 0,0 0 0 15,0 0-72-15,0 0 16 16,0 0-56-1,0-2 16-15,0-6 48 16,12-1 40-16,-1-4 8 16,2-1-8-16,5-2-40 15,4 2 32-15,-1 1 16 0,0 0-104 47,2 3 96-47,-4075 5-72 16,8143-2 64-16,-4078 5 8 0,-2 0-8 15,-3 2 16-15,2 0 8 16,-10 0 88-16,1 0-16 0,-1 0 48 15,0 0 8-15,0 0 8 16,0 0-64-16,0 0-80 16,0 0-648-1,0 0-1217-15,-1 12-2199 0,-11 0-8899 0</inkml:trace>
  <inkml:trace contextRef="#ctx0" brushRef="#br0" timeOffset="20474">19823 9200 744 0,'0'0'9218'0,"0"0"-6962"0,0 0-1336 0,0 0 185 16,0 0-153-1,0 0-296 1,24 84 296-16,-14-34-192 16,-2 7-216-16,-5 1-56 0,-3-2-287 15,0-8-25-15,0-3-88 0,0-10-32 16,0-6 16-16,0-8-72 15,0-6-264-15,0-10-505 32,0-5-559-32,2-13-512 0,4-13-681 15,-3-8-4224-15</inkml:trace>
  <inkml:trace contextRef="#ctx0" brushRef="#br0" timeOffset="20666">19920 9357 4520 0,'0'0'4129'31,"0"0"-2592"-31,0 0-81 0,0 0-48 16,0 0-271-16,0 0 175 15,0 0-336-15,59 45-232 0,-41-22-40 0,-3 1-184 16,-1 2-199-16,1-1-169 16,-7 2-64-1,0-3-88 1,2 0-665-16,-2-5-663 0,0-12-1000 15,0-7-2313-15,-2 0-2073 16</inkml:trace>
  <inkml:trace contextRef="#ctx0" brushRef="#br0" timeOffset="20909">20162 9174 6849 0,'0'0'3273'16,"0"0"-1369"-16,0 0-296 0,0 0-407 31,0 0-457-31,0 0 120 15,0 123-160-15,0-76-304 0,0 4-200 16,0-3-56-16,0-4-88 16,0-8-56-16,-5-6-320 0,3-10-440 15,-1-8-232-15,3-12-568 16,0-4-641-16,0-18-2400 31,0-6-2056-31</inkml:trace>
  <inkml:trace contextRef="#ctx0" brushRef="#br0" timeOffset="21098">20186 9188 304 0,'0'0'5825'15,"0"0"-3201"-15,0 0-303 16,0 0-241 0,0 0-679-16,0 0-721 0,0 0 48 15,28 43 48-15,-17-17-248 16,-1 6-152-16,6 0-208 0,-5 2-168 15,2-2-624-15,10 0-1336 16,-2-6-2137 0,-2-10-2713-1</inkml:trace>
  <inkml:trace contextRef="#ctx0" brushRef="#br0" timeOffset="21498">20461 9284 5369 0,'0'0'2688'16,"0"0"-391"-1,0 0-265-15,0 0 209 0,0 0-721 16,0 0-816-16,-105 0-312 0,93 30-168 16,4 5-40-16,7 1-64 31,1 0-56-31,0-6-64 0,1-6-56 15,9-6 40 1,1-6-48-16,5-6 48 0,-3-4-328 16,4-2-80-16,-1-2 72 0,-2-14-8 15,2-8-248-15,1-2-416 31,-8-2-105-31,-1 0 17 0,-3 2 32 0,-3 3 656 16,-2 10 424-16,0 3 400 16,0 7 800-16,0 3 200 15,0 0-479-15,0 0-569 0,0 15-80 16,6 0 128-1,1 4-224 1,2-1-48-16,1-2-128 0,-2-2-480 0,5-2-872 16,-3-4-1161-16,-2-5-2976 31</inkml:trace>
  <inkml:trace contextRef="#ctx0" brushRef="#br0" timeOffset="21663">20579 9278 6305 0,'0'0'2288'0,"0"0"-215"15,0 0-817 1,0 0-712-16,0 0-336 31,0 0-208-31,0 0-784 0,0 0-1552 16,122-81-3026-16</inkml:trace>
  <inkml:trace contextRef="#ctx0" brushRef="#br0" timeOffset="21839">20630 9108 5641 0,'0'0'2832'15,"0"0"-1671"-15,0 0 79 0,0 0 280 16,-3 123-248-16,3-80-423 16,5 0-353-1,5-3-360-15,-4-6-40 16,2-4-96-16,-1-8-936 0,-1-8-721 15,0-6-1591-15,-2-8-3738 16</inkml:trace>
  <inkml:trace contextRef="#ctx0" brushRef="#br0" timeOffset="22297">20706 8990 3880 0,'0'0'2785'0,"0"0"-1353"0,0 0 633 16,0 0-337-16,0 0-40 16,36 109-615-16,-27-68-217 15,-5 1-256-15,0-2-168 0,-2 1-128 16,0-7-136-16,1-4-112 31,-3-6-56-15,2-7 56-16,-2-6-56 0,0-5 48 0,0-4-40 15,0-2-8-15,3 0 0 16,-3 0-88-16,0-13 8 0,0-4-72 15,3-6-128-15,5-3 16 16,0-2-104 0,3 5 40-16,1 4-96 15,-1 6 200-15,-3 2 120 0,-3 7-24 16,1 2-64-16,-4 2 16 15,3 0 176-15,0 0 48 16,3 4 200-16,-3 11 80 16,1 4 176-16,2 5-152 15,-1 4-232-15,-4 5-120 31,10 6-1128-31,-5-5-1393 0,3-7-1640 0</inkml:trace>
  <inkml:trace contextRef="#ctx0" brushRef="#br0" timeOffset="24048">20204 9878 4977 0,'0'0'2544'0,"0"0"-1320"15,0 0 321 1,0 0-41-16,0 0-392 16,0 0 65-16,81-22-145 15,-20 1 0-15,13-4-336 0,9-3-24 16,1 0 88-16,-4 0-223 0,-12 2-193 31,-6 3-184-31,-11 6-48 16,-10 2-104-1,-9 5-8 1,-9 5 0-16,-9 3 72 0,-6 0-72 15,-5 2 0-15,-3 0-200 16,0 0-288-16,0 0-297 16,-22 6-591-16,-1 7-1777 0,-4 2-2360 0</inkml:trace>
  <inkml:trace contextRef="#ctx0" brushRef="#br0" timeOffset="24412">20301 10029 4977 0,'0'0'2536'0,"0"0"-655"0,0 0-161 16,0 0-488-16,0 0-504 0,14-7-448 16,25-1 481-16,10-2 103 15,9-4-248-15,3 0-384 0,-3-4 160 31,-1-2-32-31,-4 2-152 16,-6-4-136-16,-5 2 56 0,-3 2-112 16,-9 0-8-16,-7 6-8 15,-5 2-96-15,-7 4-592 16,-9 6-512-16,-2 0-1721 0,0 0-3440 15</inkml:trace>
  <inkml:trace contextRef="#ctx0" brushRef="#br0" timeOffset="31706">6976 10191 624 0,'0'0'1400'0,"0"0"-384"16,0 0 184-16,0 0 65 0,0 0 79 16,0-12-64-16,0 12-136 15,0 0-7 1,0 0-81-16,0 0-160 15,0 0-112-15,0 0-160 0,0 0-119 16,0 0-81-16,0 0-112 16,0 0-88-16,0 0-56 0,0 0-64 15,0 0-24 1,0 0 0-1,0 2 8-15,0 2 16 0,0 2-32 16,0 4 40-16,0 6 24 0,0 3 32 16,0 8 0-16,0 1 64 15,0 6-112-15,-2 0-40 0,1-2-32 31,1 3-40-15,-4-3 0-16,3-2 0 0,-2 2 8 0,3 0 32 16,-2-2-48-16,2-3 8 15,-2 0-8-15,2-3 8 0,0 0-8 16,-3 2 8-16,2-1-8 31,-3 0 64-31,1 1-64 16,0-2 16-1,-2 1-16-15,5-1 8 0,-3-1 0 0,3 0-8 16,0 1 0-16,0 2 0 0,0 0 0 15,0 1 0-15,0 5 0 32,0 2 104-32,0-2-96 15,0 0 8-15,0 0-8 16,0 2 8-16,0-2-8 0,0 2 56 0,0-2-16 15,0 0-48-15,0 0-64 0,0 0 64 16,0-2 8 0,0 2 40-1,0 0-32-15,0 2 16 0,0-2-32 16,0 2-8-16,0 1 8 15,0 3 0-15,-3 0-16 0,1-2 16 16,-1 0 0-16,3-4 0 0,0 0 0 31,0-2 0-31,0 0 0 16,0 2 0-16,0 0 24 15,0 1-16-15,0 3 40 0,0 2-96 16,0 2 96 0,0 0-48-16,0 0 8 0,0 2-8 0,0-2-40 31,0 1 40-31,0-4 16 15,0 3-8-15,0-1 8 0,0-3-16 16,0 0 8-16,0 0-8 16,0-4 0-16,0 0 0 15,-3 0 0-15,-1 0-96 0,3-2 88 31,-1 2-48-31,0 0 8 16,-4 0 40-16,4 0 8 0,1 0-8 16,-4-2-24-16,3 1 32 15,-1-3 0-15,-2 0-96 0,5-2 96 16,-1 0 8-1,-1 2 72-15,-1 1-80 16,3-1-48-16,-7 4 40 16,2 2-88-16,2 4 96 0,-5 0 0 15,0 4 16-15,2 2-16 16,-4 1-16-16,3-4 16 15,3-5 48 1,2-6 48-16,0-7-88 0,-1-4-16 16,3 0 8-16,0-4 0 15,0 2 0-15,0-1 48 0,0 2-40 16,0 4-8-16,0 4 0 15,0 2 16-15,0 1-8 0,0-4-8 32,0 1 0-32,0-2 0 15,0 1 8-15,0-4 16 0,0-1-24 16,0-1 0-16,0-2 8 15,0 2-8-15,0-2 0 16,0 4 0-16,0-1 0 0,0-1 0 31,-1 2-8-31,1-1 0 16,0 0 8-16,-2-2 0 0,2 0-8 15,0 0 0-15,-3-4 0 16,3 4 0-16,0-2 0 16,0 2-40-16,-2-2-16 0,2-2 64 15,0 1 8 1,-3-6-8-16,3-1 56 15,0-2-48-15,0-1-8 16,0-3 16-16,0 2 56 0,0-2 8 16,-2-1-24-16,2 1 16 15,0 0-56-15,0 0 88 16,0-2-24-16,0 2 16 15,0-2 0-15,-1 0-48 16,1 0 96 0,0 0-64-16,0 0-80 0,0 0-64 0,0 0-640 31,0 0-736-31,0-19-1065 15,0-2-2208-15,0-1-3216 0</inkml:trace>
  <inkml:trace contextRef="#ctx0" brushRef="#br0" timeOffset="32582">6584 13992 4296 0,'0'0'2193'15,"0"0"-1025"1,0 0 56-16,0 0 297 15,0 0-489-15,0 0-592 0,0 0-368 16,3 0-72-16,3 0-80 16,1 4 80-16,4 9 88 15,2 0 424-15,3 6-232 0,-1 3-24 31,2 2-24-31,1 2-40 16,1 4-16 0,1 0 8-16,-2 0-48 0,-2 0-64 15,2-4 33-15,-6 1-1 16,1-5-88-16,-1-5 56 15,-3-2-16-15,-1-3-8 0,-4-3 32 32,-1-2 104-32,-3-3 16 0,5-4 48 0,-5 0 128 0,0 0-24 15,0 0-32-15,0 0-32 16,0 0-32-16,0 0 8 15,0 0-88-15,0 0-24 16,0 0-48-16,0 0 16 16,0 0-16-16,0 0-32 15,0 0-16-15,0 0-8 0,0 0-40 16,0 0 0-16,0 0-8 15,0 0-96-15,0 0 48 16,5-7 40 0,3-4 8-16,3-3 0 15,7-6 8-15,-2-3 0 16,2-5 0-16,4-4 0 0,2-6-8 15,1-5-8-15,5-24-704 16,-4 11-1432-16,-11 13-5602 0</inkml:trace>
  <inkml:trace contextRef="#ctx0" brushRef="#br0" timeOffset="36258">2309 15511 5417 0,'0'0'4377'0,"0"0"-2625"0,0 0 192 16,0 0-15-1,0 0-425 1,0 0-456-16,-20 0-231 0,11 0-161 16,-4 0-136-1,-2 2-152 1,-1 4-160-16,-3 4-208 15,-1 6 0-15,-1 10-16 0,4 8-136 0,2 8 152 32,5 5-88-32,6-2 16 0,4-1-40 0,0-5 104 0,6-5-112 15,10-6 120-15,0-7-8 16,-1-2-88-16,3-10-120 15,1-2-312-15,-1-5-177 0,3-2 9 32,-2 0-32-17,0-16 144-15,-1-7-176 0,-5-2 80 0,-2-3-88 16,1 2 135-16,-11 5 145 15,3 8 240-15,-3 6 240 0,4 7-72 16,3 0-96-16,7 0-96 31,-1 15 272-31,4-4 248 0,0 2-48 16,-2-4 16-16,-2-5-88 15,-2-2-56-15,-4-2 8 16,0 0-64-16,-2-7 136 0,-1-14 304 0,-2 0 65 16,-3-5-145-1,0-1-120 1,0 5-80-16,-9 7 0 0,-4 2-176 15,2 9-280 1,2 4-624-16,9 0-897 0,0 8-2128 16,0 2-1800-16</inkml:trace>
  <inkml:trace contextRef="#ctx0" brushRef="#br0" timeOffset="36945">2603 15643 1240 0,'0'0'3056'15,"0"0"97"1,0 0 64-16,0 0-1401 15,0 0-432-15,0 0-671 0,0 0-705 16,-41 81 288-16,40-47-112 16,1-2 160-16,0-6-144 15,0-7-72-15,0-2-120 0,1-9 0 16,6-3-8-16,-2-3-128 31,3-2 32-31,1 0-224 0,-1-13 56 16,7-15-56-16,-4-10 48 15,1-9-377-15,-4-2-495 16,0-2-112-1,-7 3-216-15,-1 6 599 0,0 6 537 0,0 4 200 16,-1 8 136 0,-9 5 248-16,5 8 417 0,0 5 559 15,1 4-96-15,2 2 72 16,2 0-336-16,0 4-656 15,0 18-127-15,0 10-162 16,14 8 162-16,1 2-33 16,1 0 96-1,2-8-144-15,0-6 0 0,-1-12-337 0,-2-5-79 16,3-11-192-16,-1 0 168 15,1-3-136-15,0-15 152 16,1-4-144-16,-1-2-176 0,-3 0 160 31,-4 2 159-31,-3 2 145 16,-5 6 280-16,-3 1 16 0,0 6 505 15,0 3 495-15,0 2 56 16,-3 2 224-16,-5 0-536 0,-3 0-360 16,3 15-7-16,-4 10-385 31,1 5-8-31,1 8 96 0,4 0-96 15,1-2 184-15,5-4 216 16,0-5-72-16,0-8-136 16,0-2-80-16,15-8-112 0,-1-3-48 15,9-4-16-15,-4-2 48 31,4 0 16-31,15-19-296 16,-7-8-1129-16,-8 3-2423 0</inkml:trace>
  <inkml:trace contextRef="#ctx0" brushRef="#br0" timeOffset="37582">1322 15639 6129 0,'0'0'2848'16,"0"0"-1527"-16,0 0 351 0,0 0-416 15,0 0-640 1,0 134 41-16,0-77-105 15,2-1-96-15,4-5-160 16,-4-6-40-16,1-9-136 0,-1-6-120 16,2-8 0-1,-4-4 64 1,2-4-192-16,1-6 80 0,-1-4-568 15,0-4-720-15,1 0-577 16,-2-28-783-16,3-6-329 0,-4-6-1528 16</inkml:trace>
  <inkml:trace contextRef="#ctx0" brushRef="#br0" timeOffset="37823">1354 15683 1008 0,'0'0'2528'16,"0"0"-335"-16,0 0-81 0,0 0-319 15,0 0-641-15,-1-14-552 16,1 16-320-16,14 16 200 0,9 10 200 15,6 6-24-15,0 5-400 32,2 1 49-32,-4-3-73 15,-3 1-8-15,-1-3-96 0,-5-5-72 0,1-2 8 16,-8-4-64-16,4-2-152 15,-4-1-737-15,-6-8-991 0,-2-1-2849 16,-3-7-2288-16</inkml:trace>
  <inkml:trace contextRef="#ctx0" brushRef="#br0" timeOffset="38023">1437 16058 4200 0,'0'0'1201'0,"0"0"-401"0,0 0 688 16,0 0-256-16,0 0-399 0,0 0-409 16,0 0-360-16,0 0-64 31,72-46-3233-31</inkml:trace>
  <inkml:trace contextRef="#ctx0" brushRef="#br0" timeOffset="38583">1689 16652 4993 0,'0'0'2832'15,"0"0"-1175"-15,0 0 79 0,0 0-352 32,0 0-296-32,0 0-703 15,-62 104 23-15,62-68-232 0,0-2 136 16,7-6-24-16,4-2-72 15,-1-5-120 1,1-8-80-16,-1-5-16 0,-1-3 8 0,-5-3-16 31,4-2-152-31,-5 0 40 16,3-7-56-16,1-18 176 0,-2-9 40 15,-5-11 8-15,0-5 64 16,0 0-96-16,-18 5 144 16,-5 6-96-16,-2 10-8 0,0 10-56 15,3 6-16 1,4 11 16-16,7 2-224 15,-1 8-768-15,7 33-913 0,5-5-1167 16,0-2-1049-16</inkml:trace>
  <inkml:trace contextRef="#ctx0" brushRef="#br0" timeOffset="38944">1687 17173 6057 0,'0'0'2968'0,"0"0"-1695"31,0 0 15-31,0 0-440 16,0 0-704-16,0 0-88 0,0 0 88 15,0 0 424-15,79-42 145 16,-45 20-185-16,-3-4-192 15,-1 0-128-15,-2 0-48 0,-1 1-104 32,-4 6-48-32,-4 3-8 15,-1 4-488-15,-7 5-625 0,-9 3-759 0,-2 2-1137 16,0 2-2216-16</inkml:trace>
  <inkml:trace contextRef="#ctx0" brushRef="#br0" timeOffset="39173">1769 16933 1032 0,'0'0'6161'16,"0"0"-4129"0,0 0-119-16,0 0-401 15,0 0-792-15,0 0-592 0,0 0-32 16,13 15 216-1,5 4 81-15,-5 1-25 0,5 1-24 0,-7 4-120 16,4-1-32-16,-2 0-192 16,1 6-912-16,-6-6-889 0,-1-4-2696 15</inkml:trace>
  <inkml:trace contextRef="#ctx0" brushRef="#br0" timeOffset="39418">1861 17047 5417 0,'0'0'2160'16,"0"0"-632"-16,0 0 193 15,0 0-201-15,0 0-520 0,0 0-360 16,7 18 41-16,-5 2-97 15,2 6-160 1,-4 1-248-16,0 5-72 16,0-5-104-16,0-3-360 0,0-4-776 15,0-4-633-15,0-3-1359 31,0-10-3154-31</inkml:trace>
  <inkml:trace contextRef="#ctx0" brushRef="#br0" timeOffset="39649">1899 17101 3168 0,'0'0'1929'15,"0"0"-1073"-15,0 0 656 0,0 0-296 16,0 0-319-16,0 0-249 15,0 0-224-15,116 42 144 16,-97-34 40-16,4 0-144 16,-4 0-80-1,2 0-232-15,0 0-40 16,8 6-112-16,-1-4-1296 0,-9 0-4377 0</inkml:trace>
  <inkml:trace contextRef="#ctx0" brushRef="#br0" timeOffset="42446">5222 15579 5025 0,'0'0'5793'0,"0"0"-4785"16,0 0 56-16,23 110 569 15,-12-52-265-15,-3 2-416 0,-5-5-336 16,2-9-192-16,-2-10-216 15,1-10-96 1,-3-10-64 0,2-6-48-16,-3-8-568 0,4-2-616 15,-4-8-1168-15,3-15-2666 0,-3-4-1775 16</inkml:trace>
  <inkml:trace contextRef="#ctx0" brushRef="#br0" timeOffset="42858">5256 15564 3688 0,'0'0'2529'15,"0"0"-713"-15,0 0-311 0,0 0-217 0,0 0 0 16,0 0-392-16,0 0 0 31,123 29-255-31,-110-9-17 16,-2 2-112-16,-5 2-120 0,-6 2 88 15,0 2 24-15,0 0-128 16,-17-2-200-16,-3-5 16 0,4-6 56 16,3-7-96-16,7-3 120 31,3-5 17-16,3 0-289-15,0 0-169 0,0 0-175 0,17-11 240 16,6 2 40-16,1 1 56 16,4 1 0-16,-3 3-72 0,-2 4 72 15,-4 0 8-15,-6 0-48 31,-6 13 48-31,-4 2 80 0,-3 6 184 16,0 5 8-16,-18 0 49 16,-3 1-129-16,-5-2-192 15,2-3-112-15,0-7-337 0,0-4-919 0,6-5-1216 16,7-6-2850-16</inkml:trace>
  <inkml:trace contextRef="#ctx0" brushRef="#br0" timeOffset="43055">5747 15826 5777 0,'0'0'5001'0,"0"0"-3329"0,0 0-296 15,0 0-335-15,0 0-1041 0,-55 128-48 32,36-98-2601-32,7-10-9009 0</inkml:trace>
  <inkml:trace contextRef="#ctx0" brushRef="#br0" timeOffset="43635">6270 15557 8681 0,'0'0'2609'31,"0"0"-913"-31,0 0-375 0,0 0-361 16,0 0-368-16,0 0-216 15,-69 112-200-15,69-80-56 16,0 0 40-16,8-1-8 0,11-3-8 15,-1-7-72-15,1-4-64 32,1-8 40-32,2-2-40 0,-1-7 0 15,4 0-8-15,2-9-8 0,4-17-544 16,19-23-856-16,-11 4-2537 15,1 1-4801-15</inkml:trace>
  <inkml:trace contextRef="#ctx0" brushRef="#br0" timeOffset="43834">6813 15585 5281 0,'0'0'5601'0,"0"0"-4745"0,0 0-648 0,0 0-208 16,0 0-104-16,0 0-1800 0,0 0-5746 16</inkml:trace>
  <inkml:trace contextRef="#ctx0" brushRef="#br0" timeOffset="44192">7137 15359 7961 0,'0'0'3057'0,"0"0"-2313"0,0 0-360 15,0 0 688 1,39 113-175-16,-24-85-345 16,-2 1-344-16,0-5-136 15,-1 0-72-15,0 0-512 0,-1 6-841 31,-6-6-1527-31,-3-8-3458 16</inkml:trace>
  <inkml:trace contextRef="#ctx0" brushRef="#br0" timeOffset="44434">7197 15288 6649 0,'0'0'1456'0,"0"0"-576"16,0 0 161-16,0 0-161 0,120-12-32 15,-93 12 24-15,2 8-216 16,-5 6-216-16,-4 2 201 0,-4 0 15 16,-8 4 96-16,-8 2-48 15,0 8 64 1,0 6-288-1,-21 7-424-15,-8 6-56 0,-29 28-984 0,5-13-1624 16,1-7-5682-16</inkml:trace>
  <inkml:trace contextRef="#ctx0" brushRef="#br0" timeOffset="45124">5434 16334 6809 0,'0'0'5073'16,"0"0"-3977"-16,0 0-968 15,0 0 24-15,0 0 384 0,40 115-255 16,-17-83-225 0,1-8-16-16,2-8-40 0,-5-9-120 0,1-7 120 46,-4 0 32-46,-2-13 112 16,-4-8 88-16,-9-7 128 0,0-1 16 16,-3-1-56-16,0 0 216 15,-15 6-128-15,-4 2-64 0,-8 6-344 16,4 7-128-16,-8 12-872 15,12 17-1337-15,4 8-5768 0</inkml:trace>
  <inkml:trace contextRef="#ctx0" brushRef="#br0" timeOffset="45384">5484 16858 5825 0,'0'0'5081'16,"0"0"-3313"-16,0 0-792 15,0 0-375-15,0 0-425 16,0 0 432-16,0 0-72 16,0 0-192-16,0 0-208 15,140-108 40-15,-114 84-176 0,-5 3-112 16,0 2-784-16,-10 1-649 15,-1-5-1071-15,-5 6-2177 0,-5 2-1192 0</inkml:trace>
  <inkml:trace contextRef="#ctx0" brushRef="#br0" timeOffset="45518">5645 16586 3104 0,'0'0'4369'15,"0"0"-1896"-15,0 0-425 16,0 0-864-16,0 0-776 0,0 0-208 31,16 104 0-15,7-68-71-16,1-2-129 0,2-4-561 0,-3 2-1351 15,-4-8-2657-15,-6-10-1120 0</inkml:trace>
  <inkml:trace contextRef="#ctx0" brushRef="#br0" timeOffset="45692">5674 16801 4841 0,'0'0'2552'0,"0"0"-1072"15,0 0-239-15,0 0-153 16,-1 113-344-16,1-81-336 15,0-2-272-15,0 6-136 32,0-6-1200-32,0-7-3409 0</inkml:trace>
  <inkml:trace contextRef="#ctx0" brushRef="#br0" timeOffset="45860">5750 16869 2480 0,'0'0'2505'0,"0"0"-41"15,0 0-800-15,0 0-71 0,0 0-681 16,118 21-504-16,-73-12-408 16,-6-5-1808-16,0-3-3241 0</inkml:trace>
  <inkml:trace contextRef="#ctx0" brushRef="#br0" timeOffset="46311">6348 16231 7561 0,'0'0'4337'0,"0"0"-2801"0,0 0-407 16,0 0-273-16,0 0-624 16,0 0-136-16,53 108-8 0,-22-82-88 31,1-8-24-31,0-12-72 15,-3-6-256-15,-1 0 16 0,-6-14-16 16,-7-10 176-16,-7-4 176 16,-8-2 88-16,0 0 24 15,-10 1 216-15,-14 5 48 0,-5 7-128 31,-2 4-248-31,2 11-304 16,-3 13-584-16,11 14-1633 0,5 8-6257 0</inkml:trace>
  <inkml:trace contextRef="#ctx0" brushRef="#br0" timeOffset="46519">6525 16503 3288 0,'0'0'7914'16,"0"0"-6370"-16,0 0-1248 0,0 0-112 0,0 0 280 31,0 0-7-31,0 0-161 0,99-54-296 0,-78 39-609 0,-7-4-1151 16,-2 4-1465-16,-12 4-2400 15</inkml:trace>
  <inkml:trace contextRef="#ctx0" brushRef="#br0" timeOffset="46690">6558 16333 5417 0,'0'0'2432'15,"0"0"-1928"-15,0 0 320 16,0 0 545-16,0 0-465 0,76 129-408 31,-55-93-224-31,3-4-272 16,-2 0-736-16,-2-11-1697 0,-7-4-2440 0</inkml:trace>
  <inkml:trace contextRef="#ctx0" brushRef="#br0" timeOffset="46858">6687 16500 6081 0,'0'0'3224'0,"0"0"-1783"16,0 0-609-16,0 0 64 15,-3 103-240-15,3-63-376 16,0 1-280-1,0 5-696-15,0-12-1728 0,0-12-3778 16</inkml:trace>
  <inkml:trace contextRef="#ctx0" brushRef="#br0" timeOffset="46985">6745 16669 1776 0,'0'0'2504'0,"0"0"-375"16,0 0-313-16,0 0-575 0,0 0-305 15,0 0-424-15,144 43-512 16,-109-25-248-1,-1 0-4945-15</inkml:trace>
  <inkml:trace contextRef="#ctx0" brushRef="#br0" timeOffset="47539">7422 15805 3448 0,'0'0'4457'31,"0"0"-3785"-31,0 0 32 16,34 127 577-16,-15-87-113 0,4-8-448 15,-1-10-336-15,1-10-168 16,-1-8-32-16,-5-4 0 0,-1-4 152 15,-7-18 217-15,-1-4-17 16,-8-4-56 0,0-2-32-16,-4 2-16 0,-19-1 48 0,-3 5-280 15,-5 5-200-15,1 6-792 0,-1 15-640 16,5 8-1417-16,10 16-6017 0</inkml:trace>
  <inkml:trace contextRef="#ctx0" brushRef="#br0" timeOffset="47785">7506 16238 1088 0,'0'0'10354'0,"0"0"-8674"31,0 0-1264-31,0 0 40 0,0 0-7 0,0 0 271 0,0 0-280 16,0 0-240 0,132-111-200-16,-109 83-320 15,-4 3-744-15,-3-7-401 16,-4 8-447-16,-9 4-3961 0</inkml:trace>
  <inkml:trace contextRef="#ctx0" brushRef="#br0" timeOffset="47932">7627 15960 7177 0,'0'0'2361'0,"0"0"-1025"0,0 0 264 16,5 105-296-16,8-64-503 16,4 3-385-16,1-1-208 0,-2-5-208 15,7 3-888 1,-5-9-1225-16,-5-7-3520 15</inkml:trace>
  <inkml:trace contextRef="#ctx0" brushRef="#br0" timeOffset="48123">7714 16206 6601 0,'0'0'3937'16,"0"0"-2825"-16,0 0-240 0,0 0 328 15,0 0-295-15,-3 115-473 16,3-79-328-1,0-2-32-15,0 0-72 16,0-6-416-16,-3-2-721 16,-2-7-1087-16,1-10-3001 0</inkml:trace>
  <inkml:trace contextRef="#ctx0" brushRef="#br0" timeOffset="48313">7780 16309 3648 0,'0'0'4593'16,"0"0"-3673"-16,0 0 809 15,0 0 31-15,0 0-400 0,0 0-423 32,137 66-361-32,-95-34-200 15,0 2-240-15,0 2-136 0,5 0-888 16,-10-8-1185-16,-14-9-3224 0</inkml:trace>
  <inkml:trace contextRef="#ctx0" brushRef="#br0" timeOffset="50037">6950 15715 9874 0,'0'0'4072'32,"0"0"-2759"-32,0 0 359 15,0 0-88-15,0 0-695 0,0 0-889 16,-11 58-488-16,3-22-1145 15,0 1-2296-15</inkml:trace>
  <inkml:trace contextRef="#ctx0" brushRef="#br0" timeOffset="52671">3326 16008 2960 0,'0'0'1833'15,"0"0"-297"1,0 0-56-16,0 0 97 16,0 0-201-16,0 0-384 15,-13 0-400-15,13 0-104 0,0 0-24 16,0 0-40-16,0 0 9 15,0 0 23-15,0 0-64 0,0 0 24 32,0 0-128-32,0 0-48 15,0 0-40-15,0 0 8 0,0 0 0 16,0 0 16-16,0 0 56 15,0 0 32 1,0 0-16-16,0 0 40 0,0 0-24 0,0 0-112 31,0 0-56-31,0 0-71 16,0 0-65-16,-1 0 0 0,1 0 0 15,0 0 40-15,0 0-48 16,0 0 0-16,0 0 8 0,0 0-8 16,0 0 0-16,0 0 8 15,0 0 8 1,0 0-16-16,0 0-8 15,0 0-64-15,0 0 23 0,0 0 1 16,0 0-24-16,0 0-456 16,0 0-632-16,9 0-1136 15,11 0-689-15,-6 0-5353 0</inkml:trace>
  <inkml:trace contextRef="#ctx0" brushRef="#br0" timeOffset="53855">4277 16174 264 0,'0'0'6929'0,"0"0"-4600"15,0 0-489-15,0 0-24 0,0 0-95 16,0 0-513-16,-11-8-400 16,11 7-240-16,0-5-144 0,0-5-144 31,0-4-8-31,0-4-24 15,8-2-7-15,0 0-41 0,4 3-32 16,2 0-96 0,-1 4 8-16,2 0-80 0,1 4-32 15,3 2-16-15,2 2 0 0,-2 2 40 31,6 0-8-31,-3 4 16 16,4 0 8-16,0 0-8 0,-2 0 16 16,4 0-8-16,-3 0 64 15,-2 0-24-15,1 0-48 0,-1 2 168 16,0 6-72-16,-1 0 0 15,-6 0 0 1,4 0-24-16,-3 0 16 16,-2 0-24-16,-2 2-16 0,1-2-40 15,1 0 64-15,-4 0-56 0,1 0 80 31,-3 2 88-31,-2 0 32 0,-2 1 24 16,-2-2 0-16,0-1-24 16,-1 3-8-16,-2 0-16 15,0 3-96-15,0 0 0 0,0 2-32 16,0 2 8-16,0 3-16 15,0-2-8 1,-5 2 0-16,-7-3-40 16,-2 0-8-16,-2-2 0 15,-2 0-48-15,0-4 40 0,0 0 8 16,-1 0-8-16,0-2-8 15,-4 2 16-15,-3-2 0 16,2-2-8-16,-5 0 0 16,0-2-48-1,3-4-8-15,-3 0 64 16,0-2-48-16,-3 0 48 0,-1 0 0 15,-1-4 0-15,1-6 8 16,0-2 0-16,1 0-8 16,4-5 0-16,1 4 0 0,4-6 16 15,1 2-8 1,2-2 48-16,3 0 16 15,0-1-72-15,6 1-96 0,0 2 96 16,6 2-48-16,-3 2-24 16,6 1 24-1,2-1-8 1,0 2-720-16,7-14-1032 15,11 5-969-15,-1 4-2608 0</inkml:trace>
  <inkml:trace contextRef="#ctx0" brushRef="#br0" timeOffset="55302">4507 16242 7345 0,'0'0'2113'0,"0"0"-537"0,0 0-24 16,0 0-408-16,-50-113-591 0,46 83-161 15,4 5-88-15,0 3-216 16,5 10 0-16,10 6-88 16,1 6 0-1,2 0 64-15,1 6 120 16,-4 17 88-16,-4 7 176 15,-5 4-88-15,-6 0-112 0,0 0 0 0,0-6 0 16,-6-7 8-16,-5-4 64 16,3-8 80-1,-4-5 112-15,-2-4-167 16,2 0-17-16,-7 0 16 15,3-13-184-15,3-10-160 16,5-1-48-16,3-1-72 16,5-1-48-16,0 1 88 0,11 7-8 15,4 6-16 1,3 6-24-16,1 6-56 15,-4 0 128-15,1 10 56 16,-5 14 72-16,-8 3-56 0,0 3 104 16,-3 0 8-16,0-4-72 31,-4-7 40-31,-8-4-48 0,1-7 104 15,0-6-104-15,1-2-48 16,-3 0-96-16,2-10 0 16,-2-10-128-16,6-5 48 0,7-1-16 15,0 1 88-15,0 1-17 16,7 5-7-1,14 9-16-15,1 9 40 0,3 1-56 16,-3 7 112-16,-4 19 48 16,-5 7 72-16,-7 2-16 15,-6 3 48-15,0-4-16 0,-4-6-16 16,-9-5 56-16,-3-7 73 15,1-8-1-15,-1-8-56 16,0 0 48-16,4 0-40 16,-5-16-152-16,4-6-80 15,1-6-40-15,9-2 16 16,3-2-32-16,0 4 56 0,3 3-48 15,18 7-17-15,4 8 49 16,4 8-32 0,-3 2 80-16,1 12 48 15,-4 14 0-15,-9 6 80 16,-3 2-16-16,-7-2-8 0,-4-2 16 15,0-7 49-15,-4-7 79 16,-10-6 0-16,-2-6 144 0,-2-4-128 31,-1 0 88-15,-2-16-224-16,1-14-80 0,2-9-88 15,4-4 24-15,6-6-24 0,5 2 40 16,3 5-80-16,0 7 16 16,17 13 24-16,0 8-24 0,4 10-96 15,-4 4 72 1,1 2 48-16,-5 22 88 15,-5 8 112-15,2 4 8 16,-10 2-16-16,0-4-24 0,-5-6 80 16,-8-5-80-16,-3-7 216 15,1-10 40-15,-2-6-64 16,0 0-96-1,1-6-96-15,2-16-80 0,-2-6-144 16,6-8 32 0,7-2-16-16,3 1 0 0,0 7-16 0,3 6 24 15,15 10-32-15,4 8-8 16,1 6-72-1,-4 0 144-15,2 20 88 16,-8 7 56-16,-2 0 16 16,-11 1 104-1,0-4-80-15,0-1 16 0,0-10 120 0,-6-2 32 16,-5-9 96-16,-1-2-104 0,-1 0 8 31,2-19-264-31,-2-7-56 16,4-8-88-16,4-4-48 31,5 2 16-31,0 6-32 0,0 8 104 15,3 8-64-15,5 6-24 16,0 6-128-16,-5 2-32 0,1 0-184 16,-4 34 23-16,0-2-607 15,-7 3-3401-15</inkml:trace>
  <inkml:trace contextRef="#ctx0" brushRef="#br0" timeOffset="56286">3195 15970 760 0,'0'0'4185'0,"0"0"-2801"0,0 0-56 16,0 0 545-16,0 0 87 15,0 0-472-15,0-5-295 0,0 5-105 16,0 0-240-16,0 0-232 16,2 0-224-16,4 0-296 15,9 0-96 1,6 0-72-16,11 2 72 0,7 11 176 15,5 3 24-15,4 4 104 16,1 0-40 0,2 2-88-16,-1 0 120 0,-1 0-168 0,-7-1-79 15,0-6-33 1,-8-3-8-16,-5 1 72 15,-5-8-64-15,-3 1-16 0,-7-2 0 16,-7 0 72-16,-1-1-72 16,-2-3 8-16,-3 0 0 15,-1 0 64-15,0 0-72 0,0 0-72 31,0 0-545-31,-1 0-647 0,-12 0-1769 16</inkml:trace>
  <inkml:trace contextRef="#ctx0" brushRef="#br0" timeOffset="57187">3210 15960 3392 0,'0'0'3169'0,"0"0"-929"0,0 0-271 0,0 0-105 15,0 0-504-15,0 0-423 0,0 0-281 16,0 0-152-16,0 0-144 16,0 0-88-16,0 0-48 31,0 7-72-16,8 8-16-15,0 1 120 0,3 4-32 0,-1 2 16 16,0-2-104-16,-2-4-72 0,-2-4-56 16,-1-5 0-16,-3-3 0 15,-1-3 0-15,-1 1 8 31,0-2 32-31,0 0-48 0,0 0-48 16,0 0-248-16,0 0-128 16,0 0-48-16,0 0-16 15,0-3-72-15,0-12 176 0,0-3 144 16,-8-6-192-16,-3-4 48 15,0 0 104 1,-1 2 128-16,3-1 104 0,2 6 48 16,4 3 48-1,0 2-40-15,-2 5 104 0,3 4 104 16,2 3 72-16,0 0-8 0,0 2 112 15,0 2-16 1,0 0-48-16,0 0 16 16,0 0-24-1,0 0-96 1,0 0-80-16,0 0-72 0,0 0 8 31,0 0-80-31,0 0 0 0,0 0 0 16,0 0-120-16,18-2 96 15,10-3 24-15,2-3 168 0,7 1 24 16,2-1-40-16,3-3 128 15,-8 1 16-15,2 3-144 16,-7-4-56-16,-5 5-80 0,-5 0-8 16,-3 2 40-16,-4 4-48 15,-11 0-520-15,4 18-1272 0,-5 6-3793 0</inkml:trace>
  <inkml:trace contextRef="#ctx0" brushRef="#br0" timeOffset="67397">4592 15972 760 0,'0'0'1400'0,"0"0"-232"32,0 0 112-32,0 0-151 15,0 0-321-15,0 0-136 0,0 0-96 16,0 0-32-16,0 0-208 15,0 0-88-15,0 0-104 0,0 0-48 16,0 0 8-16,0 0-7 16,0 0-81-16,0 0-16 0,0 0-16 15,0-2 16-15,0 2 64 16,0 0-64-16,0-3 0 15,-3 3 8-15,3-2 88 0,-2 1-88 32,2 1-8-32,0-2-193 15,0 2-119-15,0 0-384 0,-4 0-1496 16,4 0-3481-16</inkml:trace>
  <inkml:trace contextRef="#ctx0" brushRef="#br0" timeOffset="78965">5768 17366 536 0,'-2'0'5193'0,"2"0"-2961"16,-1 0-479-16,1 0 95 0,-3 0 16 16,3 0-255-16,0 0-489 15,0 0-64 1,0 9-360-1,0 14-248-15,0 11-55 0,6 9-73 16,5 6 48-16,-1 1-208 0,-4-6-16 16,-1-6-128-16,2-6-8 15,-6-6 0-15,4-5-8 0,0-6-288 16,-3-2-456-16,-1-5-561 31,4-8-527-31,-5 0-881 0,3 0-3432 16</inkml:trace>
  <inkml:trace contextRef="#ctx0" brushRef="#br0" timeOffset="79317">5949 17351 7937 0,'0'0'3145'0,"0"0"-1793"0,0 0-224 16,0 0 9-16,0 0-353 16,0 0-384-1,0 0-224-15,3 143-168 0,-11-96 56 16,-3-4 24-16,-4-5-40 15,-1-4-40-15,5-6 48 16,-1-5-48-16,1-10 48 0,5-2 112 16,4-5 152-1,2-2-200-15,0-3-120 16,0-1-112-16,0 2-120 0,13 2 216 31,5-2 16-31,1-2 64 0,0 0-64 0,4 0-64 16,1 0-576-16,5 0-968 0,-4 0-2577 31,-8 0-3081-31</inkml:trace>
  <inkml:trace contextRef="#ctx0" brushRef="#br0" timeOffset="79862">6025 17628 5449 0,'0'0'3024'16,"0"0"-2071"-16,0 0-385 16,0 0 592-16,0 0-256 15,19 60-312-15,-8-36 64 0,-6 1 64 31,2-8-7-31,-7 0-57 0,0-6-240 16,0-4 120-16,0-5-176 0,0-2-120 16,0 0 40-16,0 0-264 15,0-16-16-15,0-11-248 31,0-7 0-31,0-4-24 0,0 3-40 16,0 1 96 0,6 7 96-16,7 11 8 15,-2 6-40-15,1 8 64 0,-1 2 88 16,0 0 96-16,2 4 56 15,3 11-24 1,-3 0-64-16,2 2-64 0,-2-4-16 0,0-3-392 16,1-6-976-16,-4-4-513 15,6 0-543-15,-9-6 263 0,2-11 97 16,-6-2 279-16,1 4 201 15,-4 0 328-15,0 5 1272 0,0 4 832 16,0 2 1808-16,-4 4 369 31,-4 0-568-31,2 0-681 16,1 3-896-16,-1 6-504 0,4-1-280 15,2 0-80-15,0 0 0 16,0-2 0-16,0 0-336 0,0-2-600 16,8-4-800-16,-3 0-1241 31,1 0-1432-31</inkml:trace>
  <inkml:trace contextRef="#ctx0" brushRef="#br0" timeOffset="81982">6290 17571 4504 0,'0'0'2473'0,"0"0"-1601"0,0 0-136 16,0 0 529-16,0 0-377 15,0 0-408-15,0 0-264 0,56 87 0 31,-49-87-216-31,-6 0-128 16,4 0-272-16,-3-4-176 16,1-9 192-16,-1-6 160 0,1 0-120 15,-2 2 79-15,4 5 137 0,0 4 32 16,0 8-160-16,3 0 256 31,0 5 208-31,2 10 225 16,-2 4 31-1,3-2-128-15,-6-2-120 0,1-8-64 0,1-1-136 16,-2-4-16-16,0-2-248 0,-2 0-344 15,2 0 160-15,1-8 167 32,-3-6 9-32,1-2-160 15,0-2-128-15,0 0 128 16,-4 0 160-16,0-1 48 0,0-4 0 15,0-3-160-15,0 0 32 0,-12-2 128 16,3 3 120-16,1 6 88 16,-1 2 440-1,6 10 592-15,3 5 448 16,0 2-207-16,0 0-625 0,0 7-464 15,8 16 48 1,10 5 104-16,-3 2-16 0,-2 0-264 0,1-2 56 16,-3-6-112-1,4-6-168-15,-4-6-464 16,-1-6-488-16,4-4-241 15,-2 0-183-15,1-8 280 0,-2-6 408 16,0-4-17 0,1-1 481-16,-1 4 392 0,-3 1 264 0,2 2-24 31,-7 4 305-31,2 2 111 15,0 6-64-15,-2 0-152 0,-2 0 88 16,1 0 272-16,-2 0 160 16,0 2 289-16,0 4-241 15,0 2-80-15,0-3-368 0,0 2-80 31,0-3-288-31,0-2-192 16,0-2 0-16,0 0-208 0,0 0-224 16,0 0-56-16,0 0 128 15,2 0 48-15,1 0 80 0,0 0 64 16,5 0 112-1,-1 0 8-15,1-4-168 16,3-3-432-16,0-2-233 16,2-1 113-16,-1-5 472 0,2 0-896 15,-6-4 24-15,3 0 256 16,-11-1 55-16,0-3 537 0,0 2 224 15,0 1 96 1,-12 1 432-16,-5 4 329 16,1 2-185-16,3 5 600 15,0 4 504-15,4 4-111 0,1 0-209 31,4 0-288-31,4 6-448 16,0 11-424-16,0 6-152 0,4 5-40 16,9 0 8-16,1 2 48 15,-1-5-64-15,0-7 8 0,0-6-16 16,-3-5 8-16,-2-3-272 15,-2-4-224-15,1 0-224 0,-3-4-48 16,3-11 272-16,-2-5-248 31,-2-3-129-15,0 6-39-16,2 0 368 0,-3 8 432 0,2 5 56 15,-4 4 56-15,5 0 288 16,2 0 312-16,-2 5 24 0,3 5-272 16,3 1-216-16,0-1-8 31,2-7-120-31,0-1-8 15,0-2-64-15,-3 0-96 0,1 0-24 0,0-9-80 16,-1-6-40-16,-4 3 48 16,-1 3 40-16,-3 0 216 0,-2 7 256 15,0 2 1593 1,0 0 55-1,0 15-1128-15,0 2-480 16,0 4-288-16,0-5 224 0,0-4-96 16,0-5-136-16,0-3-16 0,0-4 8 15,5 0-304-15,0 0-40 16,-2 0-112-1,2-15 272-15,-2-8 56 16,-1-5-248-16,-1 0-32 16,-1 0 24-1,0 5 168-15,0 6 144 0,0 6 80 0,0 7 448 16,0 4 632-16,0 0-80 15,0 0-416 1,0 0-200-16,3 11-288 31,5 10-88-31,4 2 64 16,-1 5-72-16,0 6 8 0,2 7 97 15,5 3 199-15,-5 4 88 16,5 2-88-16,-2 4-144 0,2 2-160 16,3 3 16-16,-2-3 72 15,4-3-88-15,-4-4 0 0,-1-9-96 16,-2-8-216-16,-3-12-184 15,-8-6 55 1,-4-9 145-16,-1-5 296 0,-1 0-8 0,-22-5 8 16,-6-13 0-1,-3-6 16-15,-2-6-8 16,6-4 0-16,3-2 0 0,8 0 128 15,6-1 137-15,3 1 39 16,5-2-64 0,3 2 80-16,0-3-104 15,0-2-136-15,11-1-16 0,2 0-72 16,5 3-160-16,-2 4-320 15,2 6-505-15,1 5-175 0,0 9-120 16,1 3-208-16,-2 1 543 16,-1 4 377-1,1 1 344-15,-7 0 144 16,1-1 72-16,-4 1 8 15,3 2 160-15,0 0 288 0,-3 1 112 16,-1-1-63-16,1-1 39 16,2 3-64-16,-4-4-88 15,2 0 56-15,-1-2-80 0,-2 1-32 31,-1-6 160-31,-4-1-160 16,0-4-120-16,0-2-8 0,0-2 40 16,-11-2-48-16,-7 2-136 15,-1 2 0-15,1 4 97 16,-1 6 127-16,-1 4 344 0,4 6 232 15,3 0-24 1,0 0-280-16,4 14-256 16,2 8-64-16,6 4-232 0,1 3-8 15,0 5-80-15,8-1-8 16,9 0 88-16,6-5 8 15,1-3 144-15,-1-5-40 16,0-3-56 0,2-9 80-16,-5-5-128 0,2-3 0 15,-1 0-128-15,2-1-384 0,6-33-560 16,-6 2-832-16,-7 1-2937 15</inkml:trace>
  <inkml:trace contextRef="#ctx0" brushRef="#br0" timeOffset="82144">7691 17187 10298 0,'0'0'2080'16,"0"0"-1304"-1,0 0 56-15,0 0-832 0,0 0-16 0,-6 8-2984 0</inkml:trace>
  <inkml:trace contextRef="#ctx0" brushRef="#br0" timeOffset="92363">16966 13800 1200 0,'-2'0'2624'0,"1"0"-655"16,-3 0-105-16,3 0 113 15,-1 0-201 1,2 0-496 0,-3 0-392-16,3 0-199 0,0 0-249 15,0 0-16-15,0 0-48 0,0 0-144 16,0 0-136-16,0 0-48 0,0 0 24 31,0 0-72-31,0 0-16 16,0-2 16-16,0-2 40 15,0 0-40-15,0-3 64 0,6-6 24 16,6 1 48-16,-1-4-136 15,2 2 72-15,2 0-56 0,-1 0 32 16,-3 1-48 0,1 6-8-1,-4-1-8-15,0 6-48 0,-2 0 64 16,2 2 0-16,2 0-16 15,1 0 8-15,2 2-40 0,0 10-16 32,2 4 64-32,-2 2 112 15,0 2-8 1,-2 2-104-16,-1 0 8 0,-4 2 56 0,2 2-24 15,-8-1-32-15,3-1-8 16,-3-3 112-16,0 0-40 0,0-3-64 0,-3-2 72 16,-8-5 48-1,3 2-128 1,-8-4 128-1,3-1-16-15,-3-1-112 0,-1-3 120 0,-4-4-112 16,0 0 0-16,0 0-8 16,0 0 8-16,2 0-8 15,1-8 0-15,5-3 0 16,-1 0 0-16,6-4-88 15,1 0-32 1,-1-6 48-16,7 2 72 0,-1-5-8 0,2 1 8 16,0 1 0-16,0 3-8 15,0 2-88-15,3 3 40 0,5 6 56 16,-1 2-96-16,1 2-88 31,-3 0 120-31,1 4-40 0,-6 0 104 31,3 0-88-31,-1 0 24 0,-2 0 56 0,0 0 0 0,0 0-112 16,0 0 72-16,2 4 0 15,2 9 0-15,-4 2 48 32,2 6 0-32,1-2 56 0,-1 1 8 15,-2-1-56 1,0-4 32-16,5 0-40 0,-5-5 0 0,0-5 0 15,5-1-256-15,1-4-1208 16,2 0-3041-16,-5-7-4249 0</inkml:trace>
  <inkml:trace contextRef="#ctx0" brushRef="#br0" timeOffset="94457">17429 13630 2656 0,'0'0'5329'16,"0"0"-3032"-16,0 0-281 0,0 0-159 15,0 0-641 1,0 0-616-1,0 0-368-15,0 70 272 16,0-17 32-16,0 4-32 0,0 1-40 16,0-5-416-16,0-10 56 15,0-8 24-15,0-12-128 0,0-4-296 0,0-11-448 31,0-8-536-31,0-10-760 16,5-18-745-16,2-2-1520 16</inkml:trace>
  <inkml:trace contextRef="#ctx0" brushRef="#br0" timeOffset="94710">17462 13552 1360 0,'0'0'5425'15,"0"0"-4073"-15,0 0-440 16,0 0 145-16,0 0-57 0,32-4-104 15,-17 4-200-15,-3 5 16 32,0 10-15-32,-4 3 127 15,0 6 32-15,-8 6-16 0,0 6-144 16,0 2-216-16,0 2-432 15,-11-2-48-15,-1-2-80 0,3-4-1016 16,5-2-1104-16,1-5-2089 16,3-14-3265-1</inkml:trace>
  <inkml:trace contextRef="#ctx0" brushRef="#br0" timeOffset="95024">17681 13819 2664 0,'0'0'2337'15,"0"0"-753"-15,0 0-16 16,0 0-384-16,0 0-143 15,0 0-393-15,0 0-336 0,115-11 72 16,-107 3-48-16,-5-2 112 16,-3 0 48-16,0 0-200 0,0 0-136 31,-3 0 0-31,-11 4-72 15,-3 2-88-15,-5 4-72 0,-1 0-184 16,4 10-8-16,3 14 160 16,4 8 104-16,4 4 160 0,5 1 144 15,3-7-136-15,0-7-160 31,5-6-8-31,9-6 0 16,1-9-72-16,3-2-176 0,3-2-280 16,9-34-608-16,-7 2-1737 15,0-1-4616-15</inkml:trace>
  <inkml:trace contextRef="#ctx0" brushRef="#br0" timeOffset="95287">17857 13553 3608 0,'0'0'4617'16,"0"0"-3553"-16,0 0-79 0,0 0 407 15,0 111-368 1,0-63-360 0,5 4 201-16,2 6-313 15,-2 1-120-15,-1-1-120 0,1-5-144 0,0-4 8 16,-3-7-176-16,1-10 64 15,-3-6-8-15,3-6-8 0,-3-8-40 32,0-4 72-32,0-3 8 15,-3-5-88-15,-10 0-480 16,-10-19-888-1,4-7-1001-15,1-6-3336 0</inkml:trace>
  <inkml:trace contextRef="#ctx0" brushRef="#br0" timeOffset="95581">17738 13802 6065 0,'0'0'2280'16,"0"0"-1215"-16,0 0 511 0,0 0-592 16,0 0-240-16,0 0-344 31,113-22-248-31,-86 18-64 15,-1 0-24-15,0 0-64 0,-7 2-48 16,-1 0-128-16,-5 2-104 0,-6 0 128 16,-3 0 16-16,-4 0 64 15,0 0 72-15,0 12 520 16,0 4 88-1,0 2-151-15,0 0-97 16,0 3-184-16,0-6-176 0,0-2-88 16,0-5-825-16,0-8-847 15,0 0-1033-15,0 0-2256 16</inkml:trace>
  <inkml:trace contextRef="#ctx0" brushRef="#br0" timeOffset="96095">17985 13616 3328 0,'0'0'1801'0,"0"0"223"16,0 0-472-16,0 0 17 16,0 0-417-16,0 0-528 0,0 0 64 15,74 126-440-15,-69-98-240 16,-2-2-16-16,-3-3-208 15,2-8-240-15,-2-4-312 0,0-7-184 32,3-4 48-32,-3 0 159 15,0-2-7-15,0-11 352 0,3 3 192 16,-1 1 208-16,0 4 48 15,-1 3 216-15,6 2 72 16,-2 0 344-16,1 11 201 0,2 4-25 16,-1 4 192-1,-1-4-304-15,-1 0-336 16,1-6-176-16,-2-3-232 0,5-6-96 15,-1 0-304-15,2-2-248 16,1-15-16-16,1-7-544 16,-4-1 167-16,3 1 265 15,-1 3 456-15,-2 6 320 16,-5 7 64-16,-1 6 504 15,-1 2 200-15,4 0 425 16,-5 16-49-16,0 4-184 0,3 3-360 31,-3-4-176-31,2 1-376 16,1-3-48-16,0-5-840 0,-3-9-1008 31,0-3-1169-31,0 0-3032 0</inkml:trace>
  <inkml:trace contextRef="#ctx0" brushRef="#br0" timeOffset="96242">18209 13672 5249 0,'0'0'3120'15,"0"0"-2095"-15,0 0-145 16,0 0-56-16,0 0-416 15,17 0-408-15,-8 8-184 0,-1-1-2193 16,-6 0-5800-16</inkml:trace>
  <inkml:trace contextRef="#ctx0" brushRef="#br0" timeOffset="96418">18209 13672 5753 0,'47'26'1952'0,"-32"-26"-704"15,3 0-7-15,1-6-305 0,5-2-432 0,4 0-312 16,2-4-192-1,4 0-464 1,-3 0-176-16,-2-3-1521 16,-6 4-847-16,-10 3-1081 0</inkml:trace>
  <inkml:trace contextRef="#ctx0" brushRef="#br0" timeOffset="96605">18439 13565 1072 0,'0'0'2856'16,"0"0"-527"-16,0 0-465 0,0 0-327 31,0 0-489-31,0 0-288 16,0 0-256-16,-18 129 72 0,18-95-232 15,10-4-160-15,-5-8-48 16,3-6-136-16,3-8-312 16,0-8-712-1,1 0-568-15,4-17-273 16,-3-10-1191-16,-5 3-2273 0</inkml:trace>
  <inkml:trace contextRef="#ctx0" brushRef="#br0" timeOffset="96721">18439 13565 232 0,'103'103'4449'0,"-103"-103"-2529"0,0 12-416 15,0 4 49-15,0 2-545 16,0 0-568-1,0-4-256-15,5 0-184 16,-2-4-600-16,2-8-1233 0,0-2-2103 16</inkml:trace>
  <inkml:trace contextRef="#ctx0" brushRef="#br0" timeOffset="96901">18566 13568 6161 0,'0'0'2000'0,"0"0"-1168"15,0 0 385 1,0 0-353 0,0 0-464-16,0 0-400 0,0 0-16 0,0 0-1720 15,41 78-3169-15</inkml:trace>
  <inkml:trace contextRef="#ctx0" brushRef="#br0" timeOffset="97208">18566 13568 5057 0,'152'116'1128'16,"-149"-100"-408"-16,-1 5 424 0,4-4-384 16,1 1-368-1,1-4 257-15,2-4-209 16,-1-3-288-16,-1-6 32 15,4-1-32-15,-7 0 48 0,-2 0 16 16,2-8 0-16,-2-6 48 16,-3-2-104-16,0 0-56 15,0-2-104-15,0 2-216 16,-10 3-152-16,-1 4-712 15,4 1-161 1,1 4-495-16,6-2-368 0,0 1-505 0,6 2 26 16</inkml:trace>
  <inkml:trace contextRef="#ctx0" brushRef="#br0" timeOffset="97530">18820 13640 200 0,'0'0'1808'15,"0"0"-120"-15,0 0-119 16,0 0-209-16,0 0-72 16,0 0-248-16,79 54-47 0,-68-32-201 15,-4 0-216-15,-1 0-248 0,-1-4-40 31,-5-4-120-31,0-6-16 16,0-4 32-16,0-2 168 16,0-2 200-16,0 0-184 0,0 0-256 15,0-8-112-15,0-10-512 16,0-2 96-16,3-4-16 0,5 2-160 31,0 2 128-31,4 2 232 0,-1 6 80 16,-3 3 72-16,-1 4 40 15,1 5 40-15,-5 0 104 0,5 0 368 16,-5 5 264-1,4 8-48-15,-2 3-168 0,-1 2-224 16,1 1-136 0,-2 0-160-16,1 5-480 15,-4-3-1672-15,0-4-4634 0</inkml:trace>
  <inkml:trace contextRef="#ctx0" brushRef="#br0" timeOffset="99511">16982 14430 2984 0,'0'0'2633'0,"0"0"-873"16,0 0-128-16,0 0-175 0,0 0-481 0,0 0-440 16,0 0-144-1,0 4-160-15,0-4 40 31,0 0-56-15,0 0 136-16,0 0-24 16,0 0-80-16,0 0 89 0,0 0-1 15,0 0-208-15,0 0-16 0,0 0-56 0,0 0-48 16,0 0 88-16,0 0-96 15,0 0-8-15,0 0 8 16,0 0 0-16,0 0 0 0,0 0 104 16,0 0-88-16,0 0-16 15,0 0 48-15,0 0-48 0,0 0 0 16,0 0-8-16,0 0 0 31,0 0-48-31,0 0 56 0,0 0 8 16,0 0 0-16,0 0-8 15,0 0 0-15,0 0 0 0,0 0 0 16,0 0-16-1,0 0 16-15,0 4 16 0,5-2-16 32,-3-2 0-32,2 2-16 0,-4-2 16 15,5 2 0-15,2 0 64 16,1 0 16-16,3 2-72 0,0-2 56 15,1 1 64-15,-1 0-120 16,0-1 88-16,-3-2-80 16,0 2-16-1,-4 0 8-15,-1-2 40 0,-3 0 0 16,2 2 64-16,-2-2-104 15,0 0-8-15,0 0 0 0,0 0 16 16,0 0 32 0,0 0 64-1,0 0 264-15,0 0-24 0,0 0-136 16,0 0-160-16,0 10-56 0,0-2-1336 15,-5 2-8250-15</inkml:trace>
  <inkml:trace contextRef="#ctx0" brushRef="#br0" timeOffset="100268">17043 14314 1744 0,'0'0'2953'0,"0"0"-1129"0,0 0-224 16,0 0-95-16,0 0-321 31,0 0-400-31,0 0-176 0,-4 0-136 15,4 0-96-15,0 0-120 16,0 8-128-16,0 12 96 0,0 10 369 16,1 6-337-16,6 6 144 0,-7 2-232 15,3-4-88 1,-1-6-80-1,-2-4 80-15,0-9 24 0,0-6-88 16,0-2 40-16,0-7 16 16,0-4-72-16,0-2-272 15,0 0-736-15,0-4-1569 0,0-11-3936 16</inkml:trace>
  <inkml:trace contextRef="#ctx0" brushRef="#br0" timeOffset="101127">17119 14320 4240 0,'0'0'2081'0,"0"0"-465"0,0 0-376 16,0 0-375-16,0 0 183 15,0 0-128-15,28 15-272 16,-25 2 72-16,-1 3-312 0,-2-1 65 15,0 6-161-15,0-3-248 32,-5 2-8-32,-8-4-48 0,2-2-8 15,-2-4-232-15,1-3-321 16,3-6 497-16,5-3-48 15,4-2-56-15,0 0-32 0,0 0-64 16,2 0 152-16,11 0 104 16,3 0 72-1,0 0 40-15,-3 0-24 0,0-2 128 16,-2 2-200-16,1-2 40 15,-4 0 24-15,3 1-80 16,-6 1-120-16,1-2-104 0,-1-3-144 16,2 1 56-1,-4 0-40 1,-3-2 48-16,0-4 296 0,0 0 0 0,0-2 16 15,0 0-8-15,0 2 0 16,-3 4 8-16,-2 2 0 16,2 4 104-16,-5 0 96 0,1 0 0 31,-1 6 160-31,2 8-280 15,1 2-16 1,5 2 152-16,0-2-120 0,0-1-56 0,0-4-48 16,0-1-8-16,6-3-96 0,4-3 104 15,-4-4 0-15,6 0 0 31,-1 0-288-31,2-7-176 0,1-13-168 16,3-4-448-16,-1-8-729 16,-2-2-303-16,1-4-80 31,-4 1 431-31,-4 1 841 0,-6 6 920 15,-1 2 792-15,0 9 824 16,0 4 225-16,0 9 167 0,0 2-95 0,0 4-289 16,0 0-576-1,0 0-304-15,-1 10-343 0,-3 12-129 16,4 10-88-16,0 8 16 0,0 7 24 15,0 5-16 1,0 4-104 0,4 0-32-16,4-2-64 0,1-5-8 15,-2-7 8-15,1-8 0 0,0-6 40 31,-5-8-48-31,0-4 64 0,-3-7-48 0,0-2-8 0,0-3-8 32,0-2 144-32,0-2-144 15,-9 0-376-15,-16-13-945 0,6-8-1471 16,-4-3-4410-16</inkml:trace>
  <inkml:trace contextRef="#ctx0" brushRef="#br0" timeOffset="102065">17228 14494 5049 0,'0'0'1384'16,"0"0"-120"-16,0 0-112 0,0 0 81 16,0 0-473-1,0 0-336 1,106-34-184-16,-77 24-80 15,0 0-160-15,-3 0-264 0,-3 0-552 16,-4 2-609-16,-8 4-727 0,-6 2-305 16,-5 2 505-16,0 0 1280 15,0 0 616-15,0 0 56 16,0 2 1704-1,-1 2 481-15,1 0-753 16,0-2-576-16,0 2-344 0,0-2 8 16,0 1-239-16,0 0-121 15,8-3-160-15,-3 0 48 0,1 0-48 0,-1 0-80 31,0 0-313-31,-4 0 33 16,-1 0-120-16,0 0 24 16,0 0 224-16,0 0-432 0,-11 0 544 31,0 2 120-31,1 6 744 15,0 2 88-15,4 0 257 0,6-2-129 16,0 0-448 0,0 0-352-16,0 0 152 0,6-2-312 0,6-2-24 15,-1-2 24-15,2-2-232 16,1 0-360-16,-2 0-472 0,-3-4-153 15,1-8 97-15,-3-2-208 32,-3-3 608-32,-2 4 528 15,-2-1 192-15,0 4 1096 0,0 4 536 16,0 4 417-16,0 2-553 15,0 0-592-15,0 0-648 0,0 8-256 16,0 4 160-16,2-2 24 16,6 0-120-1,0-5-64-15,-2-2-328 31,1-3-536-31,2 0 112 0,-1 0-488 0,4-12 63 0,-6-6-503 16,4 0 88-16,0-3 455 0,-2 8 633 16,0 3 504-1,-5 5 232-15,5 5 520 16,-8 0 265-16,5 0 143 15,1 7-392 1,-6 3 40-16,5-2-544 0,-2-3 0 0,-1-1-248 16,0-1-16-16,-2-1-280 0,0-2-168 31,0 0 192-31,0 0-136 15,0 0-728-15,0 0 656 0,0 0 360 16,0 0-264-16,-4 0 160 16,1 0-72-16,2 0 152 0,-3 0 128 15,4 0 80-15,0 0 48 47,0 0 56-47,0 0-176 16,0 0-8-16,0 0-248 0,0 0-241 15,0 2-207-15,0 2 192 16,0 0-504-16,0 2 144 0</inkml:trace>
  <inkml:trace contextRef="#ctx0" brushRef="#br0" timeOffset="102422">17720 14382 512 0,'0'0'1464'16,"0"0"-232"-16,0 0-304 15,0 0 465-15,0 0-169 16,0 0-792 0,0 0 320-16,0 0-152 15,18 64-240-15,-18-60-200 0,0-4-160 0,0 0-152 16,0 0-912-16,2 0-544 15,1 0-33 1,-2 0 625 0,4-4 568-16,0-2 32 0,-3 2 232 15,4-2 176-15,-6 0 8 16,5 2 104-16,-3 0 208 0,2 0-40 15,-2 2 216-15,3 0-376 0,-4 2 88 16,3 0-88-16,-4 0-16 31,0 0 96-31,0 0 145 16,0 0-201-16,0 10 32 0,0-1 696 15,0 2-472-15,0-3-264 16,0-2-128-16,0-4-576 0,0-2-833 16,0 0-975-16</inkml:trace>
  <inkml:trace contextRef="#ctx0" brushRef="#br0" timeOffset="102851">17720 14382 864 0,'149'2'2336'0,"-149"-2"-631"16,0 0 15-1,0 0-352-15,0 0-720 16,3 0-424-16,-1 0-224 0,2 0-8 16,1 0-56-16,0 0-560 15,-2 0 8-15,-1-2-88 0,1 0-184 0,2-2 400 31,-3 2-136-31,-1 0-137 16,4-2 217 0,-3 1 232-16,1 3-528 0,-3-2 376 0,2 2 336 15,-2-2 128-15,0 2 832 16,0 0 608-16,0-2-47 15,0 2 351 1,-9 0-488-16,1 0-384 16,-1 0-71-16,-1 0-305 31,4 6-240-31,1 7-128 0,0 0-64 0,3 2-48 0,2-1-8 15,0-2-8-15,0-2 0 0,0-2-8 32,2-4 0-32,8-1-144 15,1-3-128-15,7 0-528 0,-1-7-801 16,-4-5-1527-1</inkml:trace>
  <inkml:trace contextRef="#ctx0" brushRef="#br0" timeOffset="103167">18037 14368 4048 0,'0'0'2449'0,"0"0"-833"16,0 0-191-16,0 0-857 15,0 0-568 1,0 0-1577-16,0 0-4112 0</inkml:trace>
  <inkml:trace contextRef="#ctx0" brushRef="#br0" timeOffset="103701">18240 14462 5097 0,'0'0'3896'0,"0"0"-2143"0,0 0-153 16,0 0-768-16,0 0-792 0,0 0-40 15,-34 70-1856-15,26-54-5730 0</inkml:trace>
  <inkml:trace contextRef="#ctx0" brushRef="#br0" timeOffset="106016">18489 14257 3624 0,'0'0'2145'16,"0"0"-945"-1,0 0-368-15,0 0-32 0,-28 117-304 0,28-81-135 16,0-6-97-16,0-6-96 31,0-8-168-31,12-8-64 0,1-4 64 0,-2-4 8 16,3 0-8-16,-1-12-8 15,0-11-16-15,0-7 24 16,-1-6-384-16,-1-1-121 0,-5-1 129 15,-1 0-96 1,-5-1 208 0,0 7 264-16,0 4 24 0,-6 8 480 15,-1 8 144-15,2 4 385 0,4 8-73 16,-2 0-168-16,3 0-464 0,0 13-280 15,0 8-48 1,0 5 8 0,6 4 72-16,4-2 0 15,1-3-72-15,2-8-8 0,0-6-64 16,-2-3-104-16,0-6-216 15,1-2 72-15,-4 0-232 0,-3 0 32 16,3-2-64 0,-2-8-17-1,-3-1 161-15,-3 2 88 0,0 3 264 16,0 2 80-16,0 2 176 15,0 2 264-15,-6 0-24 0,1 6-127 16,-1 9-201-16,4 6 168 16,2-1 48-16,0-2-104 31,0-4-48-31,8-2-144 0,3-4-16 15,4-5-80-15,1-3-296 16,0 0-264-16,2-11-153 0,5-23-423 0,-6 2-1472 16,-2 2-2088-16</inkml:trace>
  <inkml:trace contextRef="#ctx0" brushRef="#br0" timeOffset="106254">18817 14123 1320 0,'0'0'5153'16,"0"0"-3049"-16,0 0-431 0,0 0-633 15,0 0-584-15,0 0-144 0,-12 104 48 31,14-62-152-15,8 3-64-16,-2 0 120 0,3-2-88 0,-6-3 136 16,0-8 40-16,-2-6-175 15,0-6-1-15,-3-8 24 0,3-6-64 31,-3-2-16-31,0-4-88 16,0 0-32-16,-8 0-1225 0,-14-8-559 16,-1-8-1497-16,4-2-2128 0</inkml:trace>
  <inkml:trace contextRef="#ctx0" brushRef="#br0" timeOffset="106862">18736 14376 1088 0,'0'0'2376'32,"0"0"-447"-32,0 0-361 0,0 0-200 15,0 0-319-15,0 0-257 16,0 0-280-16,94-68-280 0,-75 61-104 15,4 1-120-15,-2 4 48 16,-5 0-56-16,-5 2 0 16,0 0 0-1,-3 0 0-15,-4 0 216 0,-1 6 296 16,-3 5 104-1,0 1-208-15,0-3-96 0,0 0-168 0,0-5-144 16,0-2-48-16,0-2-560 16,0 0-520-1,0 0-424-15,1-13 367 16,6-2 9-16,-1-6-32 0,1 4 552 15,1 2 472-15,-2 6 184 32,2 7 344-32,-4 2 368 0,-3 0 496 0,1 15-88 0,3 8-183 31,-2-1-289-31,0-3-216 15,2 0-320-15,2-8-112 0,2-2-112 16,-1-7-576-16,4-2-409 0,-1 0 353 16,3-2-304-1,-2-11 32-15,-1-2 192 0,-1-2 400 31,-1 2 248-31,-2-4 176 0,-2 1 248 16,-5 1 368-16,0 0 112 16,0 5 152-16,0 3-88 0,0 2-64 15,-5 5-119-15,-2 2 399 16,-2 0-664-16,2 5-168 31,-2 8-80-31,4 1 216 0,-2 1 416 0,6-4-296 16,1 0-272-16,0-3-64 15,0-3-40-15,1-1-48 16,11-2-8-16,4-2-232 0,0 0-616 15,8 0-600 1,-4-2-1529 0,-3-3-2024-16</inkml:trace>
  <inkml:trace contextRef="#ctx0" brushRef="#br0" timeOffset="106998">19261 14271 4408 0,'0'0'2033'32,"0"0"-601"-32,0 0-400 15,0 0-784-15,0 0-248 0,0 0-1384 16,0 0-584-16,22-6-201 15,-14 6-703-15</inkml:trace>
  <inkml:trace contextRef="#ctx0" brushRef="#br0" timeOffset="107168">19459 14220 3040 0,'0'0'2081'0,"0"0"-441"16,0 0-184-16,0 0-111 31,0 0-465-31,0 0-520 0,0 0-296 15,31 0-64-15,-16 0-1032 16,-2-4-897-16,1-1-2360 0</inkml:trace>
  <inkml:trace contextRef="#ctx0" brushRef="#br0" timeOffset="107413">19682 14181 1256 0,'0'0'1560'15,"0"0"-856"-15,0 0-440 0,0 0 96 16,0 0-360-16,65-16-280 0,-47 16-488 15,-1 0-224-15,0 0 584 16,-1 0 272-16,-3 0 136 0,-4 2 160 31,-1 0 392-31,-3 0 240 0,0-2-24 0,-2 0 16 16,1 0 137-16,-4 0 111 0,3 0-616 31,-3 0-416-31,0-2-1216 0,0-4-4073 16</inkml:trace>
  <inkml:trace contextRef="#ctx0" brushRef="#br0" timeOffset="108583">17192 15050 4841 0,'0'0'3080'0,"0"0"-2024"15,0 0 393 1,0 0 199-16,0 0-624 0,0 0-664 0,0 0-360 31,0 0-440-31,0 34-2088 16,0-23-6522-16</inkml:trace>
  <inkml:trace contextRef="#ctx0" brushRef="#br0" timeOffset="109787">17245 14992 4296 0,'0'0'2849'0,"0"0"-1033"16,0 0-343-16,0 0-289 0,0 0-528 16,-58 7-448-16,52 10-128 15,6 0-72-15,0 4 8 16,0-4-16-16,0 0 48 15,0-4-48-15,6-2 0 16,4-3-72-16,0-6 16 16,1 0-160-16,-1-2-80 0,-4 0 168 15,2 0 8-15,-5 0 120 16,-3 0-16-16,0 4-112 0,0 6 128 31,0 4 152-31,0 6 24 16,0-2-176-16,-9 0-128 15,7-8-664-15,-4-10-496 0,6 0-713 16,0-8-2312-16</inkml:trace>
  <inkml:trace contextRef="#ctx0" brushRef="#br0" timeOffset="109946">17307 15095 2496 0,'0'0'1944'0,"0"0"-143"15,0 0-105-15,0 0-512 16,0 0-135-16,0 0-489 0,0 0-376 31,0 0-64-31,0 0-120 0,76 81-488 16,-68-81-1185-16,-5 0-2239 0,2 0 847 15</inkml:trace>
  <inkml:trace contextRef="#ctx0" brushRef="#br0" timeOffset="110135">17307 15095 2392 0,'108'6'2144'0,"-108"-4"-111"0,0 13-121 16,0 2-735-16,0 6-361 16,-5 3-248-16,-6 0-232 15,3 2-144 1,0 0-72-16,0 1-120 15,1-4-480 1,2-5-736-16,4 1-905 0,-3-10-991 0</inkml:trace>
  <inkml:trace contextRef="#ctx0" brushRef="#br0" timeOffset="110655">17452 15092 1528 0,'0'0'3297'0,"0"0"-1065"0,0 0-464 31,0 0-399-31,0 0-641 0,0 0-64 16,0 0-40-16,0 0-48 0,0 0-336 15,3 126-16-15,-3-104-96 16,0-6-48-16,0-6-32 15,0-4-48-15,0-6-256 16,0 0-312 0,0-4-224-16,2-14 360 15,3-6 304-15,0-2-80 0,-1 0 128 0,1 0 0 16,3 6 0-1,-1 2 80-15,-1 5 56 0,1 6-40 16,2 3 64 0,-2 4 104-16,-1 0-88 15,1 0 80-15,-1 6 296 16,1 5 32-16,-2 4-272 0,-4-5-152 15,2-3-24-15,-1-2-56 16,0-5-752-16,2 0-296 0,1-2-32 31,2-12 423-31,4-2 169 16,-6 0-8-16,3 2 288 15,-2 1 208-15,-1 8 224 0,2 5-72 16,-2 0-72-16,1 0 200 16,-3 1 8-1,1 9-288-15,0-1-232 16,0-3-1216-16,-4-4-2705 0</inkml:trace>
  <inkml:trace contextRef="#ctx0" brushRef="#br0" timeOffset="111023">17656 14897 2800 0,'0'0'2337'16,"0"0"-561"-16,0 0-96 0,0 0-327 16,0 0-481-16,29 114-376 15,-25-90-288-15,-2-1-88 0,0-10-48 16,1-2-72-1,2-7-376 1,-2-4-840-16,2 0-697 0,1-2 481 16,4-13 128-16,0 2 335 0,1-2 161 15,0 5 680-15,1 5 128 16,-3 3 272-16,-2 2 617 15,-2 0 183 1,-2 0 248 0,-3 7-40-16,0 3-63 0,0 1-241 0,0-2-296 15,0-1-200-15,0-1-272 16,-7-3-72-16,6-2-136 15,-3-2-512-15,4-9-1352 0,0-8-1113 32,0-4-200-32</inkml:trace>
  <inkml:trace contextRef="#ctx0" brushRef="#br0" timeOffset="111270">17877 14839 2496 0,'0'0'2104'0,"0"0"-623"0,0 0 215 16,0 0-192-16,0 0-255 0,22 108-425 15,-18-76-344-15,0-4-144 16,3-2-152-16,1-5-80 16,2-8-96-16,-1-2-8 15,-1-5-56-15,4-4-80 16,-6-2-16-16,2 0 24 15,0 0 128-15,0-15 48 16,-4 0 24-16,4-4-16 0,-7 4-16 16,3-2-40-16,2 4-480 15,-4 2-1200 1,4 5-2233-16</inkml:trace>
  <inkml:trace contextRef="#ctx0" brushRef="#br0" timeOffset="111560">18350 15022 472 0,'0'0'7417'16,"0"0"-5072"-1,0 0-993-15,0 0-432 0,0 0-712 16,0 0-208 0,0 0-1312-16,0 0-4049 15</inkml:trace>
  <inkml:trace contextRef="#ctx0" brushRef="#br0" timeOffset="111756">18591 14933 5401 0,'0'0'1600'15,"0"0"-1600"-15,0 0-120 0,0 0-4969 16</inkml:trace>
  <inkml:trace contextRef="#ctx0" brushRef="#br0" timeOffset="111913">18847 14861 2936 0,'0'0'2529'0,"0"0"-2129"16,0 0-400-1,0 0-504-15,0 0-1265 16</inkml:trace>
  <inkml:trace contextRef="#ctx0" brushRef="#br0" timeOffset="112266">19367 14809 208 0,'0'0'824'0,"0"0"-512"16,0 0-224-16,0 0-16 0,0 0 40 15,0 0-96-15,63-24 72 16,-51 20-32-16,-3 2 248 0,3 2-48 16,-4 0-256-1,-3 0-560-15</inkml:trace>
  <inkml:trace contextRef="#ctx0" brushRef="#br0" timeOffset="113205">17628 15419 7361 0,'0'0'2617'0,"0"0"-1249"0,0 0 376 15,0 0-327-15,0 0-577 16,0 0-336-1,0 0-152-15,0 0-200 16,0 0-152-16,0 0-152 0,0 0-832 16,0 0-1641-16,0 0-3080 15</inkml:trace>
  <inkml:trace contextRef="#ctx0" brushRef="#br0" timeOffset="113431">17628 15419 6081 0,'15'64'3977'0,"-19"-64"-2553"16,4 0 240-16,0 0-327 0,0 0-729 15,0 0-608-15,0 2-16 16,0 8-848-16,0 6-1201 16,0-2-2312-1,0-3-3391-15</inkml:trace>
  <inkml:trace contextRef="#ctx0" brushRef="#br0" timeOffset="113645">17639 15598 4176 0,'0'0'2449'0,"0"0"-505"0,0 0 265 16,0 0-593-16,0 0-600 31,0 0-424-31,0 0-311 15,0 0-281-15,0 0-313 0,0 5-1215 16,0 5-1504-16,4 0-3570 0</inkml:trace>
  <inkml:trace contextRef="#ctx0" brushRef="#br0" timeOffset="113904">17639 15598 3424 0,'34'121'4097'0,"-34"-121"-2465"15,0 0-55-15,0 0-417 0,0 0-1112 16,0 0-48-1,0 0-2040-15,0 0-4018 0</inkml:trace>
  <inkml:trace contextRef="#ctx0" brushRef="#br0" timeOffset="114072">17686 15775 4608 0,'0'0'2841'0,"0"0"-1161"16,0 0-151-16,0 0-657 31,0 0-872-31,0 0-8 0,0 0-1768 16,0 0-2761-16</inkml:trace>
  <inkml:trace contextRef="#ctx0" brushRef="#br0" timeOffset="114300">17686 15775 1272 0,'15'123'3953'0,"-15"-123"-2441"0,0 0-368 16,0 0-448-16,0 3-696 16,0 6-968-16,0-1-2105 15</inkml:trace>
  <inkml:trace contextRef="#ctx0" brushRef="#br0" timeOffset="114504">17709 15980 5433 0,'0'0'2392'0,"0"0"-647"16,0 0-49-16,0 0-696 15,0 0-616-15,0 0-384 16,0 0-688-16,0 34-624 0,0-15-1825 15,0-4-2960-15</inkml:trace>
  <inkml:trace contextRef="#ctx0" brushRef="#br0" timeOffset="114694">17727 16129 3704 0,'0'0'1905'0,"0"0"-321"16,0 0 184-16,0 0-431 15,0 0-657-15,0 0-432 16,0 0-248-16,1 11-328 0,4-3-1176 16,0 1-1505-16</inkml:trace>
  <inkml:trace contextRef="#ctx0" brushRef="#br0" timeOffset="114894">17727 16129 416 0,'66'81'5297'16,"-66"-81"-3449"-16,0 0-432 31,0 0 145-31,0 2-689 0,0 0-608 16,0 3-264-16,0 7-880 15,0-3-1081-15,0 2-2191 0</inkml:trace>
  <inkml:trace contextRef="#ctx0" brushRef="#br0" timeOffset="115000">17793 16317 2832 0,'0'0'2321'0,"0"0"-1433"0,0 0-888 16,0 0-1929-16</inkml:trace>
  <inkml:trace contextRef="#ctx0" brushRef="#br0" timeOffset="115896">16475 14530 6409 0,'0'0'3145'0,"0"0"-1553"32,0 0 152-32,0 0-63 15,0 0-441-15,0 0-480 0,0 0-232 16,0 0-184-16,0 0-104 15,0 0-240-15,0 0-80 0,3 6-104 16,7 4 184-16,3 4 64 16,3 0-8-1,-3 1-40-15,0-2 40 16,1 2-40-16,-2-4 40 0,-4-1-40 15,-2-1-16-15,1-3 72 16,-1-2-72-16,-6-2 8 0,3-1 0 16,-3-1-8-1,0 0 64-15,2 0 8 16,4-11-72-16,6-13 0 15,20-27 0 1,-6 3-1240-16,1 8-4401 0</inkml:trace>
  <inkml:trace contextRef="#ctx0" brushRef="#br0" timeOffset="116832">16640 15088 3440 0,'0'0'2665'0,"0"0"-1033"0,0 0 137 0,0 0-41 31,0 0-648-31,0 0-512 16,11 0-320 0,2 7-200-16,5 12 296 15,4 5-48-15,-1-1-96 16,0 2 41-16,-3-7-97 15,-2-6 16 1,-4-6-88-16,-4-4 112 16,1-2-88-16,-1-2 128 31,5-25 376-31,5-12-440 0,13-31-160 15,-9 6-2033-15,1 7-9033 0</inkml:trace>
  <inkml:trace contextRef="#ctx0" brushRef="#br0" timeOffset="117634">16675 15539 3608 0,'0'0'3993'16,"0"0"-2721"-1,0 0 153-15,0 0 143 0,0 0-472 16,0 0-360-16,0 0-271 0,0 0-145 15,8 0-256-15,4 4 136 16,4 6 408-16,2 1-208 0,-2 2-128 31,-2-3-56-31,-1-4-80 16,-2-3-24-16,-2-1 32 0,-1-2-88 15,1 0-40-15,1 0 144 16,5-17-120-16,7-23-40 16,-4 3-1752-16,-2 3-4922 0</inkml:trace>
  <inkml:trace contextRef="#ctx0" brushRef="#br0" timeOffset="118434">16672 15852 5049 0,'0'0'2576'0,"0"0"-1304"16,0 0 121-16,0 0-593 15,0 0-584 1,0 0-152-16,0 0 48 15,39 12 112-15,-25-3 80 0,7 6 168 16,-3 0-176-16,1 2-104 16,-2-2-16-16,0 0-80 15,-5-5-40-15,-4-3 96 0,0-4-144 31,-2-3 248-31,-1 0 24 16,2 0 241-16,-1-20 455 16,5-12-184-16,4-11-544 0,19-33-248 15,-5 8-1520-15,-2 14-4314 0</inkml:trace>
  <inkml:trace contextRef="#ctx0" brushRef="#br0" timeOffset="119288">16753 16247 4096 0,'0'0'4337'0,"0"0"-2704"0,0 0-65 16,0 0-232-16,0 0-672 15,0 0-512-15,0 0-144 0,35 0 72 32,-17 6 121-32,1 2-121 15,-4-1 88-15,1 2-56 16,-5-5-8-16,-4-2 96 0,-2 0 24 15,-4-2 104-15,1 0 24 16,6-13-152-16,13-38-80 0,0-2-120 16,-2 1-2417-1</inkml:trace>
  <inkml:trace contextRef="#ctx0" brushRef="#br0" timeOffset="122481">16795 16613 3016 0,'0'0'4985'16,"0"0"-3320"-16,0 0-745 31,0 0 112-31,-3 0-352 0,3 0-616 16,9 0-56-16,9 11 208 15,3 0 224-15,-2 6-112 0,4-1-48 16,-4-2-72-16,1 0-80 15,-6-7-23-15,-2 0 39 16,-6-5-16 0,-1-2 80-16,0 0 64 0,3-7-24 15,-2-18 136-15,10-12 64 31,15-35-448-31,-5 8-1288 0,-5 6-3729 0</inkml:trace>
  <inkml:trace contextRef="#ctx0" brushRef="#br0" timeOffset="123618">16906 16931 3408 0,'0'0'3177'31,"0"0"-1489"-31,0 0-7 16,0 0-153-16,0 0-512 0,0 0-392 16,0 0-320-16,0 0-32 15,0 0-272-15,7 0-64 0,4 0 64 16,5 0 16-16,2 4 240 31,6 3 129-31,-1 3-105 16,-4 1-104-16,-3-2-32 0,0 1-64 15,-3-3 40-15,-5-1-56 0,-4-4 0 31,-3-2-56-31,2 0 96 0,-3 0 288 0,2-10 8 16,0-18-256 0,12-47-144-16,-2 5-944 15,-3 4-4985-15</inkml:trace>
  <inkml:trace contextRef="#ctx0" brushRef="#br0" timeOffset="125702">15616 10949 10970 0,'0'0'3040'15,"0"0"-1695"1,0 0 55-16,0 0-424 15,0 0-440-15,-10 110-88 0,10-58-143 16,0 3-9-16,0-2-136 0,0-2-64 16,0-6 16-1,0-4-112-15,0-11-80 16,0-7-560-16,0-8-649 15,0-15-511-15,0 0-873 16,0-6-2760-16</inkml:trace>
  <inkml:trace contextRef="#ctx0" brushRef="#br0" timeOffset="126007">15567 10835 4761 0,'0'0'3288'0,"0"0"-1519"16,0 0-249-16,0 0-216 0,0 0-544 31,0 0-280-31,0 0 65 16,42-6-49-16,-25 8-16 15,-1 9-176-15,-2 8 32 0,2 0 144 16,-3 6-64-16,-1 5 56 15,-6 2 24-15,-1 6 176 0,-5 2-183 16,0 4 87 0,-7 3-248-16,-9-4-72 15,-1 1-96-15,0-5-160 16,-2-7-288-16,8-9-696 0,-1-4-529 15,9-15-639-15,3-4-3345 16,0 0-3001-16</inkml:trace>
  <inkml:trace contextRef="#ctx0" brushRef="#br0" timeOffset="126350">15844 11136 4608 0,'0'0'1721'15,"0"0"487"-15,0 0-431 16,0 0-201-1,0 0-680-15,0 0-112 0,0 0-440 0,74-51-103 16,-61 40-81-16,-7-2-104 31,-1 3 16-31,-5-1 24 0,0 2 32 16,0 3-8-16,-16 2-56 15,-3 4-64-15,-2 0 0 16,0 16-232 0,0 14-56-16,4 12 120 0,3 4 168 0,3 5 8 31,6-6 176-31,0-2-136 0,5-13 80 15,0-9-128-15,0-6 0 0,16-9-80 16,0-6 24-16,4 0 56 16,5-12-120-1,9-38-209-15,-1 6-1103 0,-8-3-3649 0</inkml:trace>
  <inkml:trace contextRef="#ctx0" brushRef="#br0" timeOffset="126808">15979 10820 5417 0,'0'0'2312'15,"0"0"-776"-15,0 0 441 0,10 135-481 16,-4-82-360-16,-6 0-311 15,0-7-345 1,0-8-40-16,0-9-160 16,0-14-80-16,0-4-96 15,0-9-24-15,0-2-8 16,0 0-72-16,0-2-16 0,0-15-376 15,2-7-80-15,8-4-80 16,6-4 152-16,-2 4-161 16,7 2 329-1,-1 8 72-15,1 8 112 0,-5 6-80 16,0 4 128-16,-5 0 0 15,-1 12 160-15,-10 10 377 0,0 8 215 16,0 4-192-16,-11 4-160 16,-10-2-256-16,3-4-32 31,-1-6-8-16,4-7-104-15,4-9-424 0,3-10-336 16,8 0-449-16,0-29-1751 16,8-5-1897-16,6 0 120 0</inkml:trace>
  <inkml:trace contextRef="#ctx0" brushRef="#br0" timeOffset="127634">16196 11031 1344 0,'0'0'2696'0,"0"0"-503"0,0 0-153 16,0 0-39-16,0 0-1041 31,0 0-8-31,34 110-496 0,-30-85-120 15,3-8-240-15,1-4-96 16,2-7-24-16,-2-6-392 16,1 0-288-16,3-4-16 0,-1-17 216 15,-3-5-400-15,2 0 23 16,-2-4-151-16,-2 4 72 31,-1 6 592-31,0 8 368 0,1 8 80 16,-6 4 336-1,5 2 840-15,-1 18-151 0,4 0-449 0,0-2-256 16,1-2-240-16,4-8-160 15,2-4-72-15,-1-4-288 16,6 0-264 0,-4-17-49-16,2-8-447 0,-2-3-440 15,2 0 24-15,-6-4 815 16,0 4 121-16,-6 0 600 15,-1 5 232-15,-5 10 1073 0,0 3 279 16,0 10 496 0,0 0 9-16,-10 6-1137 15,2 18-560-15,3 6 200 0,-1 2-216 16,6-2-96-1,0-4-72-15,0-8-184 0,0-6-24 0,6-5-8 16,6-7-80-16,-1 0-312 31,0 0 216-31,1-19-72 0,1-3-184 16,-5-6-96-16,-2-3-152 15,-3 1 168-15,-3 2 88 0,0 3 272 16,0 7 160 0,0 6 360-16,0 5 472 0,-3 7 424 31,3 0-336-31,0 9-600 0,0 17-136 31,0 6-8-31,0 8-40 16,5 5 57-16,5 6-105 15,-2 3 88-15,-2 1-80 0,2-2-40 0,0 0-48 16,0-3 120-16,1-2-128 15,-3-6-72-15,-1-4 72 0,-2-8 56 16,-3-5-48-16,0-8 80 16,0-7-80-16,0-3 152 0,-11-5 64 15,-7-2 32-15,5 0 16 31,-6-17-24-31,1-5-24 0,3-7-176 16,7-8 24-16,3-3-72 0,5 0 104 16,0-1-104-16,23 3-104 15,0 4-320-15,17-5-712 0,-8 7-1257 16,-3 7-4088-16</inkml:trace>
  <inkml:trace contextRef="#ctx0" brushRef="#br0" timeOffset="131538">14963 11889 3328 0,'0'0'1721'15,"0"0"-417"1,0 0 240 0,0 0-47-16,0-2-377 31,0 2-296-31,0 0-56 0,0 0-48 15,0 0-112-15,0 0-160 16,0 0-103-16,0 0-97 16,0 0-64-16,0 0 8 0,0 0-192 15,0 0 0-15,0 0 0 0,0 0-16 16,0 0-72-16,0 0 0 0,0 0-24 15,0 0 104-15,7 0-136 16,-2 0 136-16,1-2-64 16,1 2 64-16,2-2-8 15,-1 0 16 1,4 0 0-16,-1 2 8 15,2-1-8-15,-2 1-8 0,4-2 8 0,-2 2 0 16,-2-2 0-16,2-1 8 16,-3 1-8-1,-4 0 0-15,1 2 0 16,-6 0-208-16,2 0-1913 15,-3 0-5377-15</inkml:trace>
  <inkml:trace contextRef="#ctx0" brushRef="#br0" timeOffset="132334">15025 11876 5713 0,'0'0'2696'0,"0"0"-695"15,0 0-161-15,0 0-456 0,0 0-631 16,0 0-753-16,-31 30-152 31,18-9-24-15,2 3-25-16,4-1 201 0,3-6 8 0,4-2 0 15,0-4-8-15,0-5-72 0,0-1-200 16,4-1-96-16,8-2 112 0,7 0 64 16,4-2 40-16,-1 0 88 15,3 0 64-15,0 0 0 16,-4 0 0-16,-3 0 0 15,-3 2 8 1,-7 2-8-16,-7-1 0 0,-1 5 112 16,0 5 304-16,0 0 112 0,-8 6-296 15,-5 0-232-15,-1 0-56 16,-2 1-1216-16,1-4-528 15,7-6-2961-15</inkml:trace>
  <inkml:trace contextRef="#ctx0" brushRef="#br0" timeOffset="133088">15120 11913 728 0,'0'0'5129'0,"0"0"-3417"0,0 0-472 31,0 0 169-31,0 0 55 15,0 0-568-15,0 0-432 0,0 0-264 16,134-22-112-16,-116 14 0 16,0-1-88-16,-5 0-432 15,-5-1-504-15,0 0-328 0,-7 2-257 16,-1 0 169-16,0 0-152 15,-1 2 816-15,-11 0 112 0,-4 4 576 16,2-2 368 0,-1 4 152-16,7 0 800 15,0 0-48-15,5 6-600 16,3 14-223-16,0 6 135 0,0 4 168 15,3 4-344-15,2 2-152 16,6-6-120-16,1-2-104 16,2-5-32-16,1-10-856 15,1-4-921-15,8-9-407 16,-5-5-609-16,-1-10-1223 15</inkml:trace>
  <inkml:trace contextRef="#ctx0" brushRef="#br0" timeOffset="133429">15416 11853 1192 0,'0'0'2304'0,"0"0"289"0,0 0-849 16,0 0-824-16,0 0-47 16,-17 104-113-16,17-72 24 0,0-2-344 31,9-7-56-31,2-5-104 15,-3-8-192-15,3-2-88 16,-1-8 0-16,-2 0-72 0,3 0-112 16,-1-8-112-16,-4-13-176 15,-2-3-16-15,-1-3-368 0,-3-3 215 31,0 4 353-31,0 5 136 0,0 10 152 16,0 7 577-16,0 4 391 16,0 0-624-16,0 19 16 0,8 5 56 15,3 1-64-15,2 1-352 16,2-5-48-16,-2 2-904 15,-2-7-1425 1,-5-6-3592-16</inkml:trace>
  <inkml:trace contextRef="#ctx0" brushRef="#br0" timeOffset="133563">15569 11863 1192 0,'0'0'2536'0,"0"0"-815"15,0 0-633-15,0 0-416 0,0 0-488 16,0 0-184-16,97-60-392 15,-86 50-2121-15,-3 4-1447 0</inkml:trace>
  <inkml:trace contextRef="#ctx0" brushRef="#br0" timeOffset="133765">15569 11863 3192 0,'55'-106'2137'16,"-55"114"-681"-16,0 12-264 0,0 5-56 31,0 10 33-31,2 1-345 16,4 2-288-16,4-4-264 15,-4-6-176-15,2-3-96 16,2-10-416-16,1-4-888 0,-3-9-617 0,8-2-311 16,-4-13-305-16,-1-4-255 0</inkml:trace>
  <inkml:trace contextRef="#ctx0" brushRef="#br0" timeOffset="134037">15774 11908 1464 0,'0'0'1480'0,"0"0"353"0,0 0-849 16,0 0 128-1,0 0-224-15,0 0-496 16,0 0-88-16,8-71-40 15,-11 61 40-15,-8 0 49 16,-2 0 311-16,1 6 64 16,1 2 520-16,0 2-64 0,3 0-119 15,1 14-553 1,-1 8-192-16,5 4-16 15,3 2 24-15,0-2-128 16,0-1-64-16,0-6-64 16,0-2 8-16,6-6-80 0,3-2-64 15,2-3 56-15,0-4-96 16,7-2-440-16,14-2-768 0,-6-15-1145 31,1-2-4320-31</inkml:trace>
  <inkml:trace contextRef="#ctx0" brushRef="#br0" timeOffset="134394">16012 11869 368 0,'0'0'7633'0,"0"0"-5248"31,0 0-833-31,0 0 384 0,0 0-719 0,0 0-809 0,0 2-408 16,0-2-656-16,3 0-1185 16,8 3-1183-16,-6-3-6714 0</inkml:trace>
  <inkml:trace contextRef="#ctx0" brushRef="#br0" timeOffset="134537">16012 11869 4480 0,'93'7'2377'0,"-93"-7"-1185"16,0-2-440-16,5 2-528 16,8-7-224-16,0 1-608 0,0 0-3729 15</inkml:trace>
  <inkml:trace contextRef="#ctx0" brushRef="#br0" timeOffset="134696">16291 11793 4729 0,'0'0'1640'31,"0"0"-1104"-31,0 0-56 0,0 0-480 16,0 0-1336-16,0 0-3001 0</inkml:trace>
  <inkml:trace contextRef="#ctx0" brushRef="#br0" timeOffset="134847">16291 11793 656 0,'129'-28'4137'0,"-129"28"-2889"15,3 0-840-15,2 0-408 16,2 0-520-16,1 0-1633 0</inkml:trace>
  <inkml:trace contextRef="#ctx0" brushRef="#br0" timeOffset="134970">16590 11741 3776 0,'0'0'1801'16,"0"0"-633"-16,0 0-360 0,0 0-808 15,0 0-1776-15,0 0-1481 0</inkml:trace>
  <inkml:trace contextRef="#ctx0" brushRef="#br0" timeOffset="135096">16590 11741 1776 0,'140'-38'3913'0,"-140"38"-2025"16,0 0-272-16,0 0-607 0,3 0-1009 31,-1-2-1897-31,0 0-3872 0</inkml:trace>
  <inkml:trace contextRef="#ctx0" brushRef="#br0" timeOffset="135487">16205 12017 4256 0,'0'0'3017'15,"0"0"-1481"-15,0 0-95 0,0 0-481 16,0 0-696-16,0 0-264 31,0 0-504-31,8 2-896 0,2-2-3049 16</inkml:trace>
  <inkml:trace contextRef="#ctx0" brushRef="#br0" timeOffset="135622">16420 11970 1512 0,'0'0'3128'0,"0"0"-1623"15,0 0-873-15,0 0-632 16,0 0-984-16,0 0-2177 0</inkml:trace>
  <inkml:trace contextRef="#ctx0" brushRef="#br0" timeOffset="135733">16699 11863 936 0,'0'0'2144'15,"0"0"-1296"-15,0 0-560 16,0 0-288-16,0 0-776 0,0 0-2224 15</inkml:trace>
  <inkml:trace contextRef="#ctx0" brushRef="#br0" timeOffset="135844">16953 11801 984 0,'0'0'2488'0,"0"0"-591"0,0 0-617 16,0 0-240-16,0 0-960 0,0 0-80 31,0 0-2408-31</inkml:trace>
  <inkml:trace contextRef="#ctx0" brushRef="#br0" timeOffset="136210">16144 12268 4600 0,'0'0'3289'16,"0"0"-2281"-16,0 0-1008 0,0 0-528 15,0 0-1808-15</inkml:trace>
  <inkml:trace contextRef="#ctx0" brushRef="#br0" timeOffset="136321">16490 12132 3440 0,'0'0'944'0,"0"0"-519"32,0 0-425-32,0 0-104 0,0 0-2017 0</inkml:trace>
  <inkml:trace contextRef="#ctx0" brushRef="#br0" timeOffset="136531">16764 12066 1120 0,'0'0'1696'16,"0"0"-968"-16,0 0 232 0,0 0-383 15,0 0 287-15,0 0-112 16,0 0-72 0,87-47-40-16,-67 41-304 0,-4 5-48 15,2-1-104-15,-1 2 152 16,1-2-135-16,-2 0-137 15,5-8-64-15,-3 1-1089 0,0 1-4888 16</inkml:trace>
  <inkml:trace contextRef="#ctx0" brushRef="#br0" timeOffset="136977">17468 11874 9161 0,'0'0'2577'0,"0"0"-1881"0,0 0-696 15,0 0-56-15,18 0-2136 16,-7 0-2233-16</inkml:trace>
  <inkml:trace contextRef="#ctx0" brushRef="#br0" timeOffset="137118">17798 11805 5577 0,'0'0'0'0,"0"0"-336"15,0 0-681-15</inkml:trace>
  <inkml:trace contextRef="#ctx0" brushRef="#br0" timeOffset="137433">17234 12192 8265 0,'0'0'2585'15,"0"0"-1177"-15,0 0 176 16,0 0-791 0,0 0-609-16,0 0-184 0,0 0-280 0,24-8-913 15,-3-6-1863-15,-3 2-4002 0</inkml:trace>
  <inkml:trace contextRef="#ctx0" brushRef="#br0" timeOffset="137602">17510 12064 1584 0,'0'0'4241'0,"0"0"-3465"31,0 0 232-31,0 0-360 16,0 0-224-16,0 0-424 0,0 0-320 15,121-28-2480-15</inkml:trace>
  <inkml:trace contextRef="#ctx0" brushRef="#br0" timeOffset="137754">18022 11942 3488 0,'0'0'1152'15,"0"0"-639"-15,0 0-145 16,0 0-216-16,0 0-136 16,0 0-16-16,0 0-736 15,110-45-233-15,-99 45-679 16,-6 0-504-16</inkml:trace>
  <inkml:trace contextRef="#ctx0" brushRef="#br0" timeOffset="138076">17575 12240 4608 0,'0'0'3273'0,"0"0"-1040"0,0 0-209 16,0 0-184-16,0 0-1015 0,0 0-625 16,0 0-200-1,0 0-568 1,22-10-233-16,3 0-1055 0,2-2-3049 15</inkml:trace>
  <inkml:trace contextRef="#ctx0" brushRef="#br0" timeOffset="138203">17996 12108 1824 0,'0'0'1896'0,"0"0"-791"31,0 0-529-31,0 0-328 16,0 0-248-1,0 0-336-15,134-34-1233 0</inkml:trace>
  <inkml:trace contextRef="#ctx0" brushRef="#br0" timeOffset="138397">18397 12023 336 0,'0'0'904'0,"0"0"128"15,0 0 576-15,0 0 169 0,0 0-145 16,0 0-224-16,35-6 113 31,-31 6-433-31,-1-2-368 0,0 2-384 16,2-2-336-16,-2 2-408 15,0 0-1872-15,-3 0-5506 0</inkml:trace>
  <inkml:trace contextRef="#ctx0" brushRef="#br0" timeOffset="142278">17273 14743 1584 0,'0'0'3137'16,"0"0"-1625"-16,0 0-536 0,0 0 328 46,0 0-295-46,0 0-513 32,0 0-232-17,0 0 8-15,0 0-8 0,0 0-8 0,0 0 8 16,0 0 40-16,0 0 48 0,0 0-40 15,0 0-128-15,1-2-64 16,4 0-112-16,7-3 48 16,4-1-48-16,6-3-8 0,11-3-144 15,20-6-624-15,-6 1-1160 16,-10 5-4282-16</inkml:trace>
  <inkml:trace contextRef="#ctx0" brushRef="#br0" timeOffset="143880">17520 15344 7457 0,'0'0'2777'0,"0"0"-1857"15,0 0-304-15,0 0-120 31,0 0-296-31,0 0-48 0,97-49-152 0,-44 24-144 16,-3 7-1536-16,-8 2-5266 16</inkml:trace>
  <inkml:trace contextRef="#ctx0" brushRef="#br0" timeOffset="144688">17568 15683 4000 0,'0'0'2137'0,"0"0"-889"16,0 0-216 0,0 0-544-16,0 0-272 15,123-12-216-15,-89 8-472 0,-8 1-4145 16</inkml:trace>
  <inkml:trace contextRef="#ctx0" brushRef="#br0" timeOffset="145280">17534 15910 4368 0,'0'0'2497'0,"0"0"-1801"15,0 0 416-15,0 0-39 0,0 0-201 16,139-41-432-16,-98 32-256 0,18-8-184 15,-10 5-280 1,-9 3-2209-16</inkml:trace>
  <inkml:trace contextRef="#ctx0" brushRef="#br0" timeOffset="145776">17628 16185 5697 0,'0'0'2528'15,"0"0"-1880"-15,0 0 409 16,0 0-105-16,0 0-440 0,0 0-280 31,116-49-232-31,-80 46-200 16,-5 1-1600-16,-6 2-5258 0</inkml:trace>
  <inkml:trace contextRef="#ctx0" brushRef="#br0" timeOffset="146131">17691 16413 6905 0,'0'0'1688'16,"0"0"-1312"-16,0 0-168 16,0 0 361-16,0 0 207 0,0 0-216 31,0 0-352-31,105-38 0 15,-69 26-208-15,9-4-288 0,-8 2-1264 16,-8 6-3329-16</inkml:trace>
  <inkml:trace contextRef="#ctx0" brushRef="#br0" timeOffset="146497">17660 16678 4096 0,'0'0'3305'16,"0"0"-2281"-16,0 0-880 15,0 0-8-15,0 0 537 0,0 0 111 32,0 0-280-17,84 4-312-15,-55-4-88 0,2 0-104 0,3 2-56 16,-3 2-1232-16,-10 2-3545 0</inkml:trace>
  <inkml:trace contextRef="#ctx0" brushRef="#br0" timeOffset="146829">17698 16910 3752 0,'0'0'3289'16,"0"0"-2337"-16,0 0-608 0,0 0 448 16,0 0 65-16,0 0-385 15,0 0-312-15,100-32-160 16,-63 32-232-1,-8 0-961-15,-3 0-2103 0</inkml:trace>
  <inkml:trace contextRef="#ctx0" brushRef="#br0" timeOffset="147217">17740 17119 6457 0,'0'0'1856'0,"0"0"-1288"15,0 0-240-15,0 0-7 16,0 0 55-16,17 0 360 0,1-2-200 16,3-2-272-1,3 0-72-15,2-1-64 0,2 2-48 0,-3-1-80 16,1 0-176-16,0 4-1136 15,-5 0-1145-15,-8 0-2784 0</inkml:trace>
  <inkml:trace contextRef="#ctx0" brushRef="#br0" timeOffset="147508">17702 17394 4184 0,'0'0'2185'16,"0"0"-1713"-16,0 0-296 15,0 0 272 1,0 0 88 0,0 0-272-16,0 0-80 15,134 2-168-15,-101 2-16 16,-9-2-928-16,-3 2-1808 0</inkml:trace>
  <inkml:trace contextRef="#ctx0" brushRef="#br0" timeOffset="147777">17778 17594 2456 0,'0'0'2265'32,"0"0"-1769"-32,0 0-280 0,0 0 72 15,0 0-56-15,0 0-56 16,94-4-176-16,-70 0-80 15,-6 0-1369-15,-2 2-1079 0</inkml:trace>
  <inkml:trace contextRef="#ctx0" brushRef="#br0" timeOffset="148072">17832 17876 3408 0,'0'0'2345'0,"0"0"-1793"16,0 0-72-16,0 0 64 16,0 0-72-16,0 0-184 0,0 0-80 15,113-15-208-15,-86 15-632 16,-8 0-1672-16,-6 0-2961 15</inkml:trace>
  <inkml:trace contextRef="#ctx0" brushRef="#br0" timeOffset="149791">16845 17281 5449 0,'0'0'2808'0,"0"0"-1736"15,0 0-39-15,0 0 119 16,0 0-576-16,0 0-368 0,19 15 168 16,1 0 64-16,2 4 8 15,-1-4-64-15,-3-2-183 31,-5-3-113-31,0-5-24 0,-8-1-16 0,1-2-40 16,-6-2 96-16,5 0-24 16,1-7 120-16,6-16 264 0,-1-5-344 15,2-4-120 1,8-10-1192-16,-5 10-1945 15,-5 10-5313 1</inkml:trace>
  <inkml:trace contextRef="#ctx0" brushRef="#br0" timeOffset="150275">16932 17626 5737 0,'0'0'2456'15,"0"0"-1680"-15,0 0-319 0,0 0-345 16,0 0 32-16,0 0 192 0,0 0-88 16,81 13 104-1,-59-2-112 1,-5-1-112-16,-3-1-64 15,-3-4 48-15,-6-3-96 0,2-2 40 16,-2 0 232-16,-2 0 360 16,0-16 552-16,5-9-271 0,-1-7-513 0,1-5-416 46,1 1-80-30,1 4-1345-16,1 9-1831 0,-3 16-5354 0</inkml:trace>
  <inkml:trace contextRef="#ctx0" brushRef="#br0" timeOffset="150698">17115 17805 4721 0,'0'0'2344'0,"0"0"-2032"16,0 0-96-1,0 0 248-15,0 0-48 0,0 0-136 0,0 0-280 16,92 86 8 0,-76-76 112-16,-5-3-120 15,-1-2 8-15,-1-5 0 0,-5 0 112 16,0 0 393-16,3-10 367 15,-2-6 152 1,-2-6-360-16,2-4-312 0,1-1-360 0,-1-1-336 31,-2 9-1496-31,-1 8-3377 0</inkml:trace>
  <inkml:trace contextRef="#ctx0" brushRef="#br0" timeOffset="151146">17186 18077 3512 0,'0'0'2417'0,"0"0"-1977"0,0 0-432 16,0 0 824-16,0 0-264 0,0 0-304 31,0 0-184-15,90 59-16-16,-79-53-64 0,-3-5-16 0,-4 1 16 15,-3-2 56-15,-1 0 704 16,0 0 297-16,0-15-433 0,8-28-624 15,-1 3-384-15,-4 2-2425 0</inkml:trace>
  <inkml:trace contextRef="#ctx0" brushRef="#br0" timeOffset="168104">19358 13482 3368 0,'0'0'2017'15,"0"0"-1065"-15,0 0 384 16,0 0 104-16,0 0-247 0,0 0-417 31,0 0-128-31,0 0 8 16,0 0-120-16,0 0 0 0,0 0-16 15,0 0 41-15,0 0-65 16,0 0-56-16,0 0-64 15,0 0 0-15,0-6-48 0,0-5 64 16,0-4-8 0,0-8-112-16,0-1-128 31,1-8 32-31,7-4 72 0,0-4-120 0,-1-4-8 0,-1-4-24 15,1-3-24-15,-2-3 56 16,-4-4-7-16,-1 1-41 16,0-6 8-1,0 0-88 1,0-1 80-16,0-4-72 0,-6-4 0 15,3-6-8-15,-2-2 0 16,0-2-8-16,0 4 16 0,-1-1 48 0,2 5-56 16,1 0-16-1,-3 0-32-15,1 1 96 16,3 1-48-16,-1 2 8 15,1 2 8-15,-4 3 64 0,-1 3-72 16,-1 3-8 0,-3 3-40-16,0 1 32 0,1 3 8 0,0 2 8 31,2 2 88-31,2 2-96 15,1-1-8-15,2 6 8 0,-4-2-48 16,6 5 48-16,-4 2 0 16,2 2 8-1,-1-2-8-15,-4 2 0 0,0-1-16 0,2 3 16 31,-6 2 0-31,6 2 0 16,-2 7 0-16,-2 2 0 0,4 6 8 16,1 4 0-16,3 3 56 0,1 4-64 15,1 0 0-15,0 2-8 16,0 0-48-16,0 0-88 15,0 0 0 1,-3 0 72-16,3 0 64 16,0 0 8-16,-2 0 120 15,2 0 48-15,-3 4-40 16,-1 9-80-16,0 6 16 31,-3 9-56-31,-1 6 40 0,-2 7-48 0,1-1 16 0,-3 0 40 16,4 0 0-16,-1-6-48 15,4-5 8-15,-3-10-8 0,4-5 0 16,4-8 56-16,-3-4-64 15,3-2-8-15,0 0 0 0,0 0-264 32,0-11-24-32,0-12-40 15,0-9 15-15,0-9-79 0,3-2 32 16,2-1 120-16,3 1 120 15,-1 4 48-15,-1 3 72 16,-1 5 16-16,-2 3-8 0,2 6 0 31,0 6 16-31,-3 4 0 16,3 4-16-16,-1 6-8 0,1 2-104 15,3 0-80-15,4 0 152 16,1 0 40-16,4 10 152 16,1 4 72-16,3 0-48 0,-2 1 16 15,1-2-64 16,-1 4-32-31,-1 0-96 0,0 15-288 0,-5-2-1856 16,-9-5-6074 0</inkml:trace>
  <inkml:trace contextRef="#ctx0" brushRef="#br0" timeOffset="169334">17602 9154 6857 0,'0'0'3313'0,"0"0"-1561"0,0 0-216 16,0 0-271-16,0 0-537 15,-21 152-272-15,18-88-72 0,0 4-80 31,-2-6-152-31,3-3-104 16,1-11 104-16,-3-10-88 0,3-10-64 16,-2-5 24-16,1-10 56 0,0-7-64 15,2-1-16-15,0-5-144 16,0 0-256-16,0 0-304 15,0-11-328 1,0-13 47-16,7-12-79 16,6-10-48-16,-7-6-616 15,1-4-89-15,-2-3 241 0,-1 2 448 0,-4 3 279 16,0 1 849-16,2 6 97 15,4 4 823 1,-6 9 504 0,5 6-232-16,-1 10 185 0,-1 6-25 15,-3 6-280-15,0 4-16 16,0 2-224-16,0 0-375 0,5 0-329 15,6 20-72-15,5 10 312 16,5 12 312 0,-2 13 16-16,1 9-72 15,-2 4-280-15,-5 0 48 16,-2-4-216-16,0-6 48 0,-4-8-144 15,-1-10-72-15,-1-10 0 16,0-9-8-16,0-8-40 0,-5-5 40 31,0-6 8-31,0-2 48 16,0 0-56-16,0 0-368 15,-17-2-112-15,0-11 40 0,-6-10-40 16,-1-1 176-16,0-1 80 16,1 0 144-16,5 5 80 0,5 4 104 15,4 6 144 1,7 6 72-16,2 0-32 15,0 0-264-15,2-4-24 16,15-2 0-16,8-4 56 0,2-2-56 16,4-2-48-16,1 0-560 15,-1 0-720-15,-1 0-761 16,4-7-943-16,-9 8-2122 15,-6 0 1034-15</inkml:trace>
  <inkml:trace contextRef="#ctx0" brushRef="#br0" timeOffset="169685">17911 9340 3592 0,'0'0'3921'0,"0"0"-1816"16,0 0-649-1,0 0-568-15,0 0-288 32,0 0-176-32,0 105 112 15,0-75-80 1,5-2-215-16,1-4-73 0,2-4-88 0,-1-3-24 15,-1-10-56-15,0-1 0 0,1-4-104 16,-1-2-297-16,6 0 169 16,-1-12-120-16,0-10-64 15,1-4-136-15,-4-4-216 0,-2-2 216 16,-3 2 96-16,-1 1 176 15,-2 7 280-15,0 7 128 0,0 5 560 16,0 5 144 0,0 3-72-16,0 2-216 15,0 0-544-15,6 0 0 16,-1 7 0-16,2 8 88 0,4 6 160 15,-3 0-136-15,3 2-112 16,-3-3-8-16,4-3-984 16,-4-4-928-1,-3-5-2817-15</inkml:trace>
  <inkml:trace contextRef="#ctx0" brushRef="#br0" timeOffset="169882">18077 9353 1816 0,'0'0'4729'0,"0"0"-2857"0,0 0-455 16,0 0-433-16,0 0-136 16,0 0-336-16,132-71-512 31,-101 57-56-31,8-8-1016 0,-5 7-472 15,-8-2-2721-15</inkml:trace>
  <inkml:trace contextRef="#ctx0" brushRef="#br0" timeOffset="170125">18263 9150 3544 0,'0'0'2329'15,"0"0"-665"-15,0 0-232 0,0 0 185 16,0 0-369-1,0 0-360 1,-12 134-72-16,12-93-247 16,2-3-9-16,8-3-368 0,-2-2-184 15,0-7-8-15,6-4-432 0,-2-8-745 0,4-9-1055 16,-2-3-2017-16,-2-2-1824 15</inkml:trace>
  <inkml:trace contextRef="#ctx0" brushRef="#br0" timeOffset="170403">18392 9295 3488 0,'0'0'2433'0,"0"0"-1249"0,0 0 16 15,27 118 129-15,-15-88-449 16,1-8-528-1,4-8-224-15,-2-8-128 0,3-4-8 0,-4-2 8 16,2 0 160-16,-3-14 224 31,-3-6-104-31,-4-2 8 0,-4-5 72 16,-2 4-40-16,0-1 304 15,-2-1-120-15,-14 3-151 16,-3 5-41-16,-2 4-192 0,0 11-120 16,0 2-600-16,-2 22-809 15,10 10-1135 1,2-1-3714-16</inkml:trace>
  <inkml:trace contextRef="#ctx0" brushRef="#br0" timeOffset="171083">18673 9218 4368 0,'0'0'4465'0,"0"0"-3368"0,0 0 655 16,0 0-168-16,3 113-567 31,-3-78-329-31,0-3-368 0,3-7-120 16,-3-7-80-16,0-8-112 15,0-6 88-15,0-4-16 0,0 0 24 16,0 0 48-16,0-17-152 15,0-6-112-15,0-9-264 16,0-7-24 0,0-3-232-16,5 3 95 0,7 1 193 15,-1 8 192-15,0 9 48 16,0 11 104-16,1 9-16 0,-1 1 16 15,2 0 72-15,-2 17 336 16,-3 3 137 0,2 2-121-1,-2 2-88-15,-5-2-112 0,-1-3-24 0,-2-6-56 16,0-3-144-16,0-3 120 15,0-5 8-15,0-2 48 0,0 0-24 16,0 0-88-16,0-13-64 31,0-6-296-31,0-7-104 31,0-3-8-31,0-1 112 0,0 2 80 0,0 4 120 0,0 8 16 0,2 6 72 16,2 4-40-16,3 4 48 16,3 2 80-16,-4 0 64 31,5 2 32-31,1 10 64 0,-4 4-120 15,3 4 8 1,0 0-128-16,2 0-232 0,2-1-704 0,4-8-1249 16,-3-5-2688-16,-1-6-48 0</inkml:trace>
  <inkml:trace contextRef="#ctx0" brushRef="#br0" timeOffset="171474">19019 9080 680 0,'0'0'3928'0,"0"0"-2095"16,0 0 559-16,0 0-271 15,0 0-713-15,-36 19-896 16,30 12 120-16,-1 3 65 0,4 4-121 16,3-2-192-16,0-2-120 15,0-8-192 1,0-5-64-16,8-8-16 0,0-7 0 0,3-4-448 0,1-2-48 31,1 0-25-31,-1-13 1 16,0-10 32-16,-1-5-192 0,-4-4 40 15,-3 0 224-15,-4-2 64 16,0 0 280-1,0 4 80-15,0 6 104 0,-6 6 720 0,1 8 296 32,0 8 72-32,5 2-471 0,0 0-721 15,0 12-72-15,8 10 72 16,4 2 112-16,-3 2-32 15,3-2-80-15,-1-2-552 0,3-4-897 32,-2-4-1303-32,-6-7-2641 0</inkml:trace>
  <inkml:trace contextRef="#ctx0" brushRef="#br0" timeOffset="171667">19122 9046 4112 0,'0'0'3049'0,"0"0"-1105"15,0 0-383-15,0 0-553 16,0 0-472-16,0 0-288 16,0 0-240-16,119-66-8 0,-106 61-880 15,5-1-992 1,-7 2-1281-16,-7 1-936 15</inkml:trace>
  <inkml:trace contextRef="#ctx0" brushRef="#br0" timeOffset="171858">19212 8892 24 0,'0'0'3336'0,"0"0"-1383"0,0 0-153 0,0 0 40 16,0 0-71-16,4 104-569 15,4-69-104-15,1 3-352 0,-1-3-127 16,-3-3-401-16,3-5-160 31,2-6-56-31,3-7-881 16,-2-4-1487-16,1-10-3865 0</inkml:trace>
  <inkml:trace contextRef="#ctx0" brushRef="#br0" timeOffset="172029">19358 9030 6033 0,'0'0'1480'16,"0"0"-824"-16,0 0 641 15,0 0-105-15,0 0-776 0,0 0-216 16,0 0-200 0,0 0-536-1,19 96-1665-15,-19-86-2192 0</inkml:trace>
  <inkml:trace contextRef="#ctx0" brushRef="#br0" timeOffset="172257">19342 8851 4849 0,'0'0'2832'16,"0"0"-1280"-16,0 0 25 31,0 0-561-31,0 0-456 0,0 0-232 15,0 0-328-15,40 9-176 16,-24 6-1976-16,-3 2-3626 0</inkml:trace>
  <inkml:trace contextRef="#ctx0" brushRef="#br0" timeOffset="172856">19686 8843 3448 0,'0'0'2377'0,"0"0"-641"16,0 0 56-16,0 0 33 15,0 0-505-15,0 0-584 16,-75 26-152-16,64-1 57 0,4-1 47 0,-1 3-64 16,0-1-192-1,8 2-80 1,0-1-112-1,0-1-40-15,0-2-40 0,8-3-112 0,2-2 8 16,5-5 40-16,-1-4-8 16,2-4-80-16,2-4 32 0,3-2-40 15,0 0-168 1,10-20-408-16,-9-4-984 15,-1 2-3833 1</inkml:trace>
  <inkml:trace contextRef="#ctx0" brushRef="#br0" timeOffset="178274">7551 10108 7057 0,'0'0'2745'0,"0"0"-1537"31,0 0 264-31,0 0 161 0,0 17-497 16,0 9-312-16,3 14 328 0,-1 10-224 16,-2 6 105-16,0 0-297 0,0-4-152 15,0-6-72 1,0-9-128-1,0-10-136-15,0-5-168 16,0-7-16 0,0-7-56-16,0-4-8 0,0-2-720 0,0-2-696 15,0 0-537-15,0-12-775 0,0-3-3314 0</inkml:trace>
  <inkml:trace contextRef="#ctx0" brushRef="#br0" timeOffset="178551">7544 10183 5841 0,'0'0'2880'0,"0"0"-1607"15,0 0 503-15,0 0 32 16,0 0-383-16,0 0-153 15,89 98-248-15,-65-72-144 0,-7-2-231 16,0 0-233-16,-5-6-96 31,-1-2-120-31,0-3-112 0,-4-6-16 16,-2-1-72-16,-1-4-64 15,-2-2-696-15,-2 0-521 16,3 0-471-16,1-13-905 0,-4-4-1544 0</inkml:trace>
  <inkml:trace contextRef="#ctx0" brushRef="#br0" timeOffset="178842">7750 10006 6209 0,'0'0'3008'16,"0"0"-1231"-16,0 0-1 16,0 0 49-16,6 143-441 15,2-99-448 1,0-1-168-16,-1 0-216 15,-1-5-184-15,0-6-223 0,-1-2-145 16,2-5-337-16,-2-3-815 16,-4-9-1096-16,1-9-3385 0</inkml:trace>
  <inkml:trace contextRef="#ctx0" brushRef="#br0" timeOffset="179090">7869 10437 4600 0,'0'0'1953'0,"0"0"-161"0,0 0-231 15,0 0-553-15,0 0-648 0,0 0-104 16,0 0 136-16,0 0 184 15,103 29 40-15,-90-61-136 0,-3 0-272 16,-7-2 33 0,-3 2 103-1,0 3-40-15,-11 7-128 0,-10 4-168 0,-5 10-8 16,-5 6-656-16,6 2-953 15,2 10-2680-15,10 2-3272 16</inkml:trace>
  <inkml:trace contextRef="#ctx0" brushRef="#br0" timeOffset="179456">7984 10221 960 0,'0'0'3008'0,"0"0"-495"16,0 0-353-16,0 0 97 31,0 0-521-31,0 0-600 0,0 0-399 15,64 124-105 1,-61-99-128-16,1-8-280 0,-3-2-32 16,-1-8-184-16,0-3 0 0,4-2-8 15,-4-2-32-15,0 0-240 31,3-11 152-31,-3-16 16 0,5-9 104 16,4-6-48-16,-1-2-8 16,4 4-16-16,1 6 72 0,-2 8 0 15,3 7 0-15,-2 10 0 0,-1 5 0 16,0 4 0-1,1 0 184 1,-1 15 168-16,0 10 72 0,1 3-88 16,-3 2-88-16,3 0-248 15,-4-2-232-15,9-2-1008 0,1-6-1681 16,-2-9-6017-16</inkml:trace>
  <inkml:trace contextRef="#ctx0" brushRef="#br0" timeOffset="179770">8394 10215 8329 0,'0'0'2225'15,"0"0"-1049"-15,0 0 672 16,0 0-271-16,0 0-577 0,0 0-512 0,97-26-288 16,-73 11-200-1,10-4-312 1,-5 0-1904-16,-10 6-8115 0</inkml:trace>
  <inkml:trace contextRef="#ctx0" brushRef="#br0" timeOffset="180586">8796 9760 5497 0,'0'0'5185'0,"0"0"-3177"15,0 0-503-15,0 0-177 31,0 0-512-31,-18 126-248 16,17-64-112-16,-3 4-112 0,1 0-80 0,0-10-184 16,3-5-40-16,0-11-32 15,0-10-16-15,0-8-224 0,0-8-432 16,0-8-464-1,0-6-921 1,0-4-2519-16,0-12-2618 16</inkml:trace>
  <inkml:trace contextRef="#ctx0" brushRef="#br0" timeOffset="180840">8848 9766 3208 0,'0'0'4409'0,"0"0"-2721"16,0 0-111-16,0 0 15 15,0 0-616-15,0 0-440 0,0 0 457 32,48 80-169-32,-25-36-136 31,-4 6-48-31,0-2-136 0,-1-1-208 15,0-8-152-15,-3-5-64 16,-1-4-80-16,-1-5-256 0,-5-3-520 16,2-1-608-16,-10-4-1161 15,0-5-3016-15</inkml:trace>
  <inkml:trace contextRef="#ctx0" brushRef="#br0" timeOffset="181040">8841 10106 8121 0,'0'0'2441'0,"0"0"-569"16,0 0-592-16,0 0-623 0,0 0-345 15,0 0-312 1,142-94-56-1,-111 81-1449-15,-4 0-3344 0</inkml:trace>
  <inkml:trace contextRef="#ctx0" brushRef="#br0" timeOffset="181425">9072 9976 4320 0,'0'0'2577'0,"0"0"-913"0,0 0-135 16,0 0-169-16,11 128-512 31,1-101-304-31,-6-7-112 16,7-4-136-1,-5-4-160-15,4-6-32 0,-6-4 48 0,2-2-152 16,2 0-16-16,-1-6-64 0,-1-14 80 15,1-6-152-15,0-5-144 16,-2-1-120 0,-1 0 96-16,-1 2 136 15,-3 4 80-15,1 4 104 0,-2 8 112 16,3 6 144-16,-4 4 136 15,1 4 16-15,6 0-352 16,-6 0-8-16,6 6 24 16,3 4 241-1,2 3-169-15,-5-2-144 0,4-1-104 16,1 5-817-16,-3-8-1431 0,-6 1-3073 31</inkml:trace>
  <inkml:trace contextRef="#ctx0" brushRef="#br0" timeOffset="181601">9316 9920 4064 0,'0'0'2329'31,"0"0"-633"-31,0 0-816 15,0 0-512-15,0 0-352 0,108-106-16 16,-85 90-2064-16,-7 0-2905 0</inkml:trace>
  <inkml:trace contextRef="#ctx0" brushRef="#br0" timeOffset="181826">9363 9767 4152 0,'0'0'2329'0,"0"0"-257"16,0 0-55-16,0 115-113 16,0-73-544-16,3-1-607 0,2-4-425 15,0-4-328-15,1-9-128 0,9-9-1281 16,-7-7-1335-1,0-8-3466-15</inkml:trace>
  <inkml:trace contextRef="#ctx0" brushRef="#br0" timeOffset="182062">9447 9914 4136 0,'0'0'2649'32,"0"0"-921"-32,0 0 257 15,0 0-305-15,56 108-512 0,-36-94-664 16,-7-6-247-16,4-8-49 15,3 0 96-15,-6-2 24 16,-1-15-8-16,-3-6-64 0,-4 1-72 31,-6-2-16-15,0 3-120-16,0 2 80 0,-13 3-120 0,-9 6-8 15,-2 6-728-15,-10 4-1073 16,0 16-2295-16,14 4-1642 0</inkml:trace>
  <inkml:trace contextRef="#ctx0" brushRef="#br0" timeOffset="182845">9654 9766 4865 0,'0'0'4208'15,"0"0"-2823"-15,0 0-433 0,0 0 208 16,0 0 457-16,27 54-521 16,-21-24-280-16,-1 2-304 0,-5-4-104 15,0-3-248-15,0-8 80 31,0-7-128-31,0-5 48 16,0-5-48-16,0 0 32 0,0 0 8 0,0-7-152 16,-5-11-160-1,5-8-184-15,-4-4-80 0,4-6-40 0,0 2 160 16,0 0 40-16,4 8 120 15,1 5 72 1,3 10 0-16,2 5-40 0,-2 6-40 16,3 0 152-1,-4 6 216-15,6 11 64 0,-5 6 128 16,0 5-80-16,0-2-96 0,-2 0-72 15,-2-1-32-15,-4-4 24 16,0-3-24 0,0-4-32-16,0-6 0 15,0-5-40-15,0-3-56 16,0 0 0-16,0 0-352 15,0-17-96-15,0-9-32 0,0-4 48 16,5-4-56-16,-1 0 160 16,1 2 72-16,-3 5 176 0,3 7 16 31,-4 8 64-31,3 5 112 15,-3 3 232-15,2 4 40 16,1 0-240-16,0 0-8 0,3 0 112 16,3 8 112-16,-1 3 8 15,7 4-136-15,-4 0-72 0,1 2-160 31,4-2-712-31,9-2-760 16,-5-3-2441-16,5-6-2640 0</inkml:trace>
  <inkml:trace contextRef="#ctx0" brushRef="#br0" timeOffset="183280">10135 9555 7297 0,'0'0'2481'16,"0"0"-801"-16,0 0-264 15,0 0-480 1,0 0-455-16,0 0-193 16,-78 130-40-16,78-100-96 15,0-2 72-15,5-5-72 16,3-5-104-16,2-4 0 0,-2-5-40 15,0-4 40-15,0-3-48 0,-1-2-144 32,2 0-32-32,-1-13 24 15,-1-4-176 1,4-9-64-16,-6 0-161 0,1-5 25 0,-6 3 16 15,4 0 144-15,-4 6 144 16,0 4 224-16,0 9 176 0,0 7 912 31,0 2 289-31,0 0-441 16,0 2-400-16,0 13-296 15,4 7-112-15,3 5-120 0,1 1 56 16,3-3-56-16,1-1-8 16,-1-5-688-16,-3-8-392 0,3-7-561 15,-1-4-895 1,-4 0-2929-16</inkml:trace>
  <inkml:trace contextRef="#ctx0" brushRef="#br0" timeOffset="183471">10238 9662 4544 0,'0'0'2369'16,"0"0"-505"-16,0 0-119 16,0 0-569-16,0 0-424 15,0 0-432 1,84-61-320-16,-69 49-64 15,-2 0-760-15,-2-6-1128 0,-5 4-1217 16,-4 0-2808-16</inkml:trace>
  <inkml:trace contextRef="#ctx0" brushRef="#br0" timeOffset="183677">10269 9376 3928 0,'0'0'2425'0,"0"0"-697"0,0 0 721 16,14 103-417-16,-4-61-375 15,5 1-545-15,-4-2-312 16,-1-5-304-16,1-4-328 16,2-4-168-16,-2-9-8 15,-3-6-760-15,3-9-880 16,1-4-985-16,-4-11-1344 0,-2-10-112 15</inkml:trace>
  <inkml:trace contextRef="#ctx0" brushRef="#br0" timeOffset="183846">10430 9541 1672 0,'0'0'4513'0,"0"0"-2481"0,0 0-503 15,0 0-193-15,0 0-160 0,18 10-128 16,-10 5-151-16,-3 4-241 16,1 3-224-1,-1 3-224-15,2-4-208 16,-2-5-720-16,-4-4-809 15,4-5-1055-15,-5-7-2577 0</inkml:trace>
  <inkml:trace contextRef="#ctx0" brushRef="#br0" timeOffset="184048">10385 9319 7825 0,'0'0'2513'32,"0"0"-1761"-32,0 0 376 15,0 0-80-15,0 0-576 0,0 0-200 16,0 0-272-16,0 0-1240 15,0 0-3529 1</inkml:trace>
  <inkml:trace contextRef="#ctx0" brushRef="#br0" timeOffset="184403">10666 9355 7393 0,'0'0'4225'15,"0"0"-2753"-15,0 0-239 16,0 0-337-16,0 0-352 0,-29 124-120 16,29-90-200-16,0-2-24 15,6-4 96-15,6-3 56 31,-4-10-136-31,6-5-64 0,-2-3-104 16,1-4 56-16,4-3-104 16,-4 0-232-16,8 0-480 0,-1-14-784 15,-1 0-2641 1,-8 5-4793-16</inkml:trace>
  <inkml:trace contextRef="#ctx0" brushRef="#br0" timeOffset="185009">9247 10630 7825 0,'0'0'3257'16,"0"0"-2105"-1,0 0 392-15,0 0 89 0,0 0-513 0,0 0-272 16,135 26-136-16,-99-14-184 16,-1 0-215-16,1 0-209 0,-2-4 16 15,1 0-120-15,-1-2-104 31,-3-4-897-31,3-2-679 16,-10 0-1169-16,-6 0-3120 16</inkml:trace>
  <inkml:trace contextRef="#ctx0" brushRef="#br0" timeOffset="185206">9539 10441 7665 0,'0'0'3953'32,"0"0"-2377"-32,0 0 121 0,0 0-137 15,-50 149-592-15,32-87-968 0,-14 40-192 16,3-14-1800-1,0-9-6466-15</inkml:trace>
  <inkml:trace contextRef="#ctx0" brushRef="#br0" timeOffset="195532">13235 3313 2896 0,'0'0'8770'15,"0"0"-5801"-15,0 0-937 31,0 0 241-31,-4 0-433 0,0 0-608 16,1 0-376-16,-5 6-255 0,-3 13-305 16,-5 16-200-1,-10 17-96 1,-3 14 0-16,-2 14-40 15,-1 9 40-15,-2-3 56 0,3-4-56 16,5-11-16-16,10-14-208 16,2-14-161-16,9-11-167 0,-2-12-8 0,6-10-80 15,1-6-176-15,0-4-256 31,0 0-233-31,0-14-391 16,27-44-760-16,-4 3-1705 0,-1-1-2049 0</inkml:trace>
  <inkml:trace contextRef="#ctx0" brushRef="#br0" timeOffset="195982">13148 3437 3576 0,'0'0'2241'0,"0"0"-113"0,0 0-7 16,0 0-161-16,0 0-384 15,0 0-327-15,7-82-521 0,-6 82-504 16,6 0-224-16,1 15 0 15,6 12 160-15,-1 11 328 32,7 12 56-32,-3 6-72 0,-2 6-48 15,-2-1-24-15,-2-1-136 0,-1-8-120 16,-4-6-71-16,1-10-65 0,-2-6 40 15,1-10-32-15,-6-4-8 16,2-7-8 0,-2-5 0-1,0-4-169-15,0 0-167 0,0 0-72 16,-2 0-200-16,-16 0-288 15,-4-8 72-15,-4-7-152 0,-8 0 159 0,0-6 361 16,-1 5 176-16,4 0 280 31,7 7 560-31,7 0 281 16,9 5 247-16,4 2 24 0,0 2-328 15,4 0-352-15,0 0-432 16,0 0-120-16,16 0-128 0,9-4 192 16,10-6 56-16,6-4 96 31,7-4-96-31,-3-4-512 0,18-10-1032 15,-14 8-2289-15,-7 3-4209 0</inkml:trace>
  <inkml:trace contextRef="#ctx0" brushRef="#br0" timeOffset="196409">13424 3622 5513 0,'0'0'1800'16,"0"0"-40"-1,0 0 201 1,0 114-457-16,2-79-440 16,1 0-335-16,-1-6-233 0,3-6-128 15,-2-5-136-15,3-8-104 0,-2-2-88 16,0-5-40-16,5-3 0 15,2 0-8 1,5-3 16-16,3-15 40 16,4-6-40-16,-4-8 16 15,1 0 24-15,-7-2-40 0,-5 6 0 16,-3 4-8-16,1 6 8 0,-6 7 144 15,0 6 232-15,0 5 64 32,0 0-224-32,3 0-224 0,2 1-64 15,0 12 64-15,5 3 8 16,-1 0 64-1,-1 0 0-15,2 0-72 0,-2-2-280 0,2-5-816 16,-2-2-1217-16,-2-3-2856 31,1-4-3015-31</inkml:trace>
  <inkml:trace contextRef="#ctx0" brushRef="#br0" timeOffset="196590">13696 3645 5145 0,'0'0'3024'16,"0"0"-1423"-16,0 0 279 0,0 0-336 15,0 0-391-15,0 0-585 16,89-28-352-16,-65 22-200 0,-5-3-16 16,1 1-928-16,-4-7-1241 15,-3 4-2376 1,-9 1-1616-1</inkml:trace>
  <inkml:trace contextRef="#ctx0" brushRef="#br0" timeOffset="196776">13770 3479 5633 0,'0'0'2752'15,"0"0"-1207"-15,0 0-617 16,0 0-168-16,0 0 112 0,-3 147-144 16,3-94-72-16,0 2-127 0,0-9-145 15,0-6-304-15,3-12-80 16,0-7-480-16,9-16-1329 31,-3-5-1191-31,-1 0-2826 0</inkml:trace>
  <inkml:trace contextRef="#ctx0" brushRef="#br0" timeOffset="197002">13830 3794 2680 0,'0'0'2233'0,"0"0"-721"0,0 0 104 15,0 0-263-15,0 0-433 0,0 0-368 16,0 0-112-16,82 84 48 15,-66-86 48-15,-1-14 144 16,-1-2-88-16,-4-4 49 16,-5 2-65-1,0 0 0-15,-5 4 104 0,0 0-88 16,-20 5-280-16,-2 10-312 15,-20 4-760-15,8 22-1400 0,3 3-3034 16</inkml:trace>
  <inkml:trace contextRef="#ctx0" brushRef="#br0" timeOffset="198050">14051 3609 336 0,'0'0'9226'0,"0"0"-6738"0,0 0-1192 16,0 0-335-16,0 0-681 0,0 0 400 15,0 0-72-15,8 128-192 31,-8-91-64-31,0-5-88 0,0-6-112 16,0-10 48-16,-2-6-24 16,-4-4 312-16,1-6 184 15,0 0-199-15,-1-4-217 0,1-16-256 0,5-6-248 16,0-8-56-1,0-5 31 1,0 3-39-16,16 2 88 0,-1 6 120 16,1 9 40-16,2 10-72 15,-2 7-8-15,-3 2 40 16,0 9 104-16,-2 14 152 0,-5 3 48 15,-1 5 144 1,-3-1-120-16,-2-2-32 16,0-2 41-16,0-2 55 0,0-6 88 15,-3-4-16-15,-2-4-56 16,5-8-72-1,0-2-56-15,0 0 40 0,0 0 104 0,0-6-320 32,0-16-64-32,1-8-144 0,14-6-56 15,-1-2-96-15,3 6 32 16,-1 8 160-16,-3 8-24 15,-2 7 40-15,-3 7-48 16,2 2 104-16,-4 0 96 0,1 0 24 31,-1 6 120-31,1 5 64 0,1 2 8 16,0 2-112-16,3 1-104 15,7 0-160-15,4-2-648 16,9-3-617-16,0-4-87 0,11-5-585 16,-4-2-359-1,-2 0-1593-15,-2-4 1200 16,-8-8 721-16,-4-2 1264 0,-10-1 864 15,-7 0 952-15,-5-2 1288 16,0 2 585-16,0-2-336 16,-9 0-313-16,-5 2-424 0,1 2-343 15,2 4-273 1,-1 3-176-1,1 6-96-15,0 0-135 0,-1 11-369 0,-2 17-360 32,3 6-120-32,-1 8 104 15,3 1 8-15,5 0-8 16,1-7-88-16,3-8 88 0,0-5-64 15,0-8 0-15,7-5-17 16,2-5-351-16,-1-5 40 0,4 0 0 16,-1 0 144-16,7-19 32 15,-2-7 80-15,2-6-8 0,-2-4-304 16,-2 2 40-16,-4 2 136 31,-3 8 120-15,-3 7 168-16,-2 9 104 0,-2 5 616 0,0 3 96 15,0 0-248-15,0 0-288 16,0 9-232-16,2 10 16 0,4 3-8 15,-3 1 24-15,4 2-64 32,2-5-16-32,0 0-480 0,5-4-800 15,-1-3-1169-15,-2-6-4648 0</inkml:trace>
  <inkml:trace contextRef="#ctx0" brushRef="#br0" timeOffset="198271">14739 3607 5841 0,'0'0'2512'0,"0"0"-391"16,0 0-497-16,0 0-520 0,0 0-440 15,132-11-359 1,-106 2-305-16,-2-1-585 0,-1-1-1071 0,-4 3-2369 16,-12-3-3104-16</inkml:trace>
  <inkml:trace contextRef="#ctx0" brushRef="#br0" timeOffset="198503">14865 3457 536 0,'0'0'4953'16,"0"0"-3009"-16,0 0 113 0,0 122 191 16,0-73-464-16,0 0-463 15,0-2-305 1,0-3-232-16,0-8-336 0,0-5-280 0,0-10-120 15,8-5-48 1,3-10-848-16,10-6-856 16,2-9-809-16,-2-12-2152 0</inkml:trace>
  <inkml:trace contextRef="#ctx0" brushRef="#br0" timeOffset="198681">15059 3666 2480 0,'0'0'4193'15,"0"0"-2505"-15,0 0 177 0,0 0-113 16,0 0-688-16,0 0-400 15,0 102-175-15,0-84-241 0,0-6-248 32,0-2 0-32,0-4-761 15,0-6-1127-15,0 0-2497 0,0-4-2712 16</inkml:trace>
  <inkml:trace contextRef="#ctx0" brushRef="#br0" timeOffset="198853">14975 3461 4384 0,'0'0'5970'0,"0"0"-3626"16,0 0-759-16,0 0-409 0,0 0-848 16,0 0-320-16,0 0-8 15,0 0 0 1,72 41-1008-16,-49-26-3089 15</inkml:trace>
  <inkml:trace contextRef="#ctx0" brushRef="#br0" timeOffset="199248">15408 3535 4032 0,'0'0'4601'15,"0"0"-2224"-15,0 0 103 0,0 0-295 16,0 0-617-16,0 0-512 31,0 0-615-31,-88 31-393 16,77 3 16-16,5 0 64 0,4 0-72 15,2-2-48-15,0-4-8 16,0-6 0-16,2-3 0 0,9 0-8 15,2-5 8-15,3-4-8 32,2-2-32-32,1-4 32 15,2-4-112-15,3 0-521 0,9-26-631 0,-6-3-1376 16,-6 1-7315-1</inkml:trace>
  <inkml:trace contextRef="#ctx0" brushRef="#br0" timeOffset="201107">12497 4191 2664 0,'0'0'5337'0,"0"0"-3072"0,0 0-337 15,0 0 113-15,0 0-585 16,0 0-552-16,0 0-240 15,0 0-256-15,0 12-112 16,0 6-64-16,0 8 64 16,0 6 17-16,0 4 31 31,0 4 56-31,0 5 40 0,-4-2-32 0,2 2-80 0,2-7-16 15,-3-4-48-15,3-8-96 16,0-5 8 0,0-8-120-16,0-7 32 15,0-2-16-15,0-2 24 0,0-2 48 16,0 0 16-16,0 0-16 15,0 0-8-15,0 0-80 16,0 0-56-16,0 0-184 0,0 0-720 31,0 0-1240-31,0-6-2033 16,0 0-6025-16</inkml:trace>
  <inkml:trace contextRef="#ctx0" brushRef="#br0" timeOffset="201646">12338 4544 1504 0,'0'0'5353'0,"0"0"-3089"31,0 0-375-31,0 0-305 16,0 0-536-16,0 0-543 15,0 0-89-15,0 0 512 0,14 52-192 16,2-32-160-16,0 5 24 15,-1-4-184-15,1-1-120 0,0 1-120 32,-3-6-32-32,0 0-48 15,-2-6 16-15,-1-3 1 0,-2-4 95 16,-6-2 0-16,1 0 120 15,3 0 184-15,-4-4 32 0,8-13-168 16,3-13-80-16,4-9-296 16,8-13-1376-1,-8 10-2401-15,0 10-10826 16</inkml:trace>
  <inkml:trace contextRef="#ctx0" brushRef="#br0" timeOffset="204090">12560 4903 3224 0,'0'0'6306'15,"0"0"-3650"-15,0 0-607 16,0 0-81-16,0 0-304 31,0 0-551-31,-1 0-473 0,-2 0-280 16,-2 10-80-16,0 10-136 15,0 10-136 1,-1 10-8-16,-1 8 8 0,-4 5-8 0,3-2 56 15,-2 2-56-15,-1-7 8 32,3-6 40-32,1-6-48 0,-2-8 8 15,2-8 48-15,1-8 8 0,-1-2 32 16,2-4 24-16,2-4 40 15,0 0 80-15,1 0 80 0,2 0-80 16,0 0-136 0,0 0-104-1,0 0-96-15,0 0-128 0,8 0-64 16,15-10 192-16,3-2 96 15,3-4 0-15,5 2 8 0,-4-2-8 16,1 4 0 0,-5 0 8-16,-2 0-8 15,-1 1 0-15,-4 4-312 16,-3-3-1272-16,2-5-865 0,-7 4-2544 15,1 1-5393-15</inkml:trace>
  <inkml:trace contextRef="#ctx0" brushRef="#br0" timeOffset="204429">12772 5121 5945 0,'0'0'2368'0,"0"0"-543"0,0 0 247 0,-8 83-496 16,8-57-383-16,0-2-289 0,0-2-248 16,0-6-176-16,5-4-128 15,3-5-152-15,0-2 48 0,0-3-8 16,2-2-64-16,-2 0 72 0,1-2-32 15,3-10 137 1,-3-4 7-16,-1 0-64 0,-3 0 24 0,-3-2 120 16,-2 2 56-16,0-2-96 15,0 4-216-15,-10 0-184 16,1 6-64-16,-1 4-656 0,-1 4-1136 15,6 0-1313 1,1 0-5833 0</inkml:trace>
  <inkml:trace contextRef="#ctx0" brushRef="#br0" timeOffset="205325">13056 5057 4336 0,'0'0'6482'0,"0"0"-4034"0,0 0-503 16,0 0-249-16,0 0-760 31,0 0-488-31,0 0-296 0,0 0-88 16,-116 133 48-16,113-99 1 15,-1-2-105-15,4-7 0 16,0-4 0-16,0-3-8 0,5-8-16 16,5-4-81-16,-2-2-87 15,3-4-56 1,1 0 48-16,4-6 16 15,2-14 48-15,1-8-40 0,0-2-216 16,-3-2-160-16,-3 0 56 16,-3 6 272-16,-5 3 168 0,-3 7 48 15,-2 6 128 1,0 3 312-1,0 3 168-15,0 2-48 0,0 2-40 0,-2 0-128 16,-1 0-111-16,3 0-137 16,0 9-144-16,0 14-128 15,0 3 80-15,0 6 48 0,0 4-8 31,0 0 8-31,0 0-8 16,3-2 8-16,-1-2 0 0,-2-2 16 16,0-4 80-16,0-2 16 15,0-5-40-15,0-4-24 16,0-5 64-16,0-1 0 0,-7-3 56 31,-3-2-24-31,-3-1-16 0,-3-1 32 16,2-2-56-16,-6 0-8 15,1 0 72-15,5 0-64 16,-1-5 16-16,7-1 0 0,3 0 32 15,0-1-8 1,5 1-40 0,0-2-104-16,0-3-16 0,16-8 16 15,4-1 0-15,6-4 40 0,3-3-32 16,0-2 40-16,1-1-48 15,1 2-80-15,0 2-512 0,-4 0-704 16,-1 3-257 0,-7 6-207-1,-4-2-457-15,-5 4-295 0,-4-2-73 16,-1 4 425-16,-5-2 1144 15,2 2 984-15,-2 5 32 0,0 1 1312 16,0 3 688-16,0 4 273 16,0 0-553-16,0 0-496 15,0 0-295-15,0 13-385 16,0 6-296-16,0 2 104 15,-5 3-80-15,3-1-120 16,2-2-32-16,0-1-120 0,0-6-16 16,0-2-528-16,0-4-1048 31,0-4-2321-16,0-4-3393-15</inkml:trace>
  <inkml:trace contextRef="#ctx0" brushRef="#br0" timeOffset="205525">13213 4957 7721 0,'0'0'2873'0,"0"0"-1617"16,0 0-272-16,0 0-280 15,11 8-55-15,4 3-201 0,4-2-216 16,2 9-232-16,-3-2-664 16,-5-2-2409-1</inkml:trace>
  <inkml:trace contextRef="#ctx0" brushRef="#br0" timeOffset="205929">13554 5015 5417 0,'0'0'4081'0,"0"0"-1913"16,0 0-24-16,0 0-327 31,0 0-625-31,0 0-352 16,0 0-464-16,0 0-192 0,0 0-8 15,-105 112 24-15,103-82 1 16,2-2 63 0,0-3 16-16,0-5 16 0,0-5-128 0,6-2-120 15,7-1-32 1,0-5 40-16,3 0-56 15,4-3-72-15,2-4-336 0,6 0-537 16,9-18-687-16,-3-7-640 16,-5-1-3346-16</inkml:trace>
  <inkml:trace contextRef="#ctx0" brushRef="#br0" timeOffset="208464">14258 4959 4456 0,'0'0'2385'0,"0"0"-913"16,0 0 145-16,0 0-97 16,0 0-264-16,0 0-224 0,0-10-239 31,-5 10 111-16,-2 0-296-15,-2 0-224 0,-6 12-256 0,-3 6-120 16,2 4-8-16,0 2-8 0,5-2 8 16,3-4-16-16,3 0-40 15,5-3 8-15,0-3 40 16,0-1-112-1,0 2 16 1,11-4-184-16,5 1 40 16,4-1-56-16,1-1 136 15,0-1 120-15,-5-1 0 0,2 1 48 16,-7-3 0-16,-1 0 0 15,-7 0-8-15,0-2 8 0,-3 2 112 32,0 3 568-32,-3 4 0 15,-12 1-408-15,-6 4-272 0,4 0-80 16,-3-2-728-16,1-6-944 15,3-6-2177-15,6-2-3841 0</inkml:trace>
  <inkml:trace contextRef="#ctx0" brushRef="#br0" timeOffset="208648">14348 5089 3792 0,'0'0'3185'32,"0"0"-616"-32,0 0-609 15,0 0-392-15,0 0-640 0,0 0-519 16,121-44-249-16,-103 41-160 15,1-1-8-15,-2-1-777 0,-5-1-943 16,0-2-2585-16,-12 2-2160 0</inkml:trace>
  <inkml:trace contextRef="#ctx0" brushRef="#br0" timeOffset="208851">14447 4907 5617 0,'0'0'2608'16,"0"0"-1167"-16,0 0 7 15,0 0-624-15,0 0 304 16,0 0 1-16,0 114-153 0,0-74-296 16,0 3-384-1,0-5-272-15,4-6-24 16,9 0-1320-16,0-10-2569 15,3-10-3953-15</inkml:trace>
  <inkml:trace contextRef="#ctx0" brushRef="#br0" timeOffset="209308">14668 4985 856 0,'0'0'7633'0,"0"0"-5048"16,0 0-793-16,0 0-311 15,0 0-449 1,0 0-496-16,0 0-208 16,-115 96-224-16,109-66 88 15,1 1-64-15,5-5-72 0,0-7-56 16,0 0 0-16,5-8-64 15,8-2-32-15,4-5-32 16,0-4-72 0,0 0 0-16,3 0 16 0,-4-17-64 15,5-2 24-15,-2-7-104 16,-3-2-136-16,-4-2 16 0,-4 1 247 15,-8 1 201-15,0 6 0 16,0 4 64 0,0 6 241-16,0 6 391 15,-7 4 48-15,6 2-48 16,1 0-256-16,0 0-408 0,0 13-32 15,0 6-72-15,0 5 64 16,0 3 8-16,1-1 0 0,11-7-8 31,-1 0-16-31,2-8-816 16,11-7-544-1,-8-4-1089-15,0 0-3136 0</inkml:trace>
  <inkml:trace contextRef="#ctx0" brushRef="#br0" timeOffset="209509">14800 5015 5777 0,'0'0'1952'0,"0"0"-143"15,0 0 151-15,0 0-672 16,0 0-632-1,0 0-296-15,0 0-200 0,130-14-160 16,-108 8-416-16,1-8-1192 16,-10 2-1561-16,-2 2-2992 0</inkml:trace>
  <inkml:trace contextRef="#ctx0" brushRef="#br0" timeOffset="209746">14884 4821 1008 0,'0'0'4457'0,"0"0"-2185"0,0 0-688 31,0 0-287-31,0 0-433 16,0 0 272-16,0 0 393 15,0 0-193-15,0 132-328 0,0-94-264 16,0-2-288-16,0 0-160 15,0-4-200-15,0-2-96 32,0-2-376-32,0-4-1064 0,2-7-2641 15,4-9-4537-15</inkml:trace>
  <inkml:trace contextRef="#ctx0" brushRef="#br0" timeOffset="210301">15152 5029 3144 0,'0'0'2065'0,"0"0"-137"0,0 0-360 16,0 0-271-16,0 0-241 31,80 4-352-31,-63-4-136 0,1-2-160 15,-5-6-112-15,0-2-88 16,-2-2-56-16,-4 0-24 0,-3 0-48 16,0-2 16-16,-4 0 8 15,0 0-32-15,-5-2-64 31,-13 0 48-15,-4 2-48-16,-3 1-8 0,-1 6-72 0,-1 3 72 16,1 4 80-16,2 0-80 0,3 0 233 15,-2 11-17-15,6 6 64 16,0 3 120-16,8 0 16 15,2 4-64 1,6 0-32-16,1 1-64 16,0 0-128-16,0-1 96 0,4-2 16 15,8-1-128-15,2-4-16 0,2-2 0 16,2-3-40-16,2-5-56 15,1-3-72 1,1-4-432-16,9 0-568 16,-5 0-873-16,-5-2-2279 15</inkml:trace>
  <inkml:trace contextRef="#ctx0" brushRef="#br0" timeOffset="216971">15637 5100 1720 0,'0'0'5649'0,"0"0"-4705"0,3 4-456 0,0-2 721 16,5 2-17-16,0-3-272 15,4 3-192-15,2-2-48 0,4-2-119 32,3 0 119-32,3 0-16 15,2-7 8-15,-3-8-192 16,1-1-128-16,-1-2 48 0,-1 0-272 15,-2-2 192-15,-3 0-120 16,3-2-80-16,-6 2-40 0,-1-4-32 16,3 0 80-1,-4-2-40-15,-1 0-80 16,-3-4 64-16,2 2 40 31,-2 0-40-31,-5-3-7 0,-1 1 15 0,-2 2-8 0,0 0 32 16,0 0 8-16,0 0-104 15,0 2 0-15,0 0 32 16,0 0-32-16,0 0-8 15,-5 1 0-15,5-1 24 16,-8 1 24-16,4-3-40 16,-4 0 0-16,-1-2 48 0,1-2-48 15,-4 1 0 1,1 1 8-16,0 2 104 15,-2 2-112-15,1 0 40 16,0 1-40-16,0 2 48 0,1 1-48 16,0-2 0-16,-1 1-8 15,1 4 16 1,0 0-16-16,-1 6 16 15,1-2-8-15,-3 4 64 16,1 1-24-16,-2 1-32 16,2 3-8-16,2 0 64 0,4 5-56 15,-1-1 40-15,4 0-40 16,0 2-8-1,4 0 64-15,-1 0-64 16,1 0 40-16,-2 0-40 0,2 0 88 16,0 0-24-16,0 0 48 15,0 0-48-15,0 0-64 0,-3 0 40 16,3 0-48-16,0 0 0 15,0 0 0-15,0 0 8 16,0 0 0 0,0 0 56-16,0 0-16 15,0 0 8-15,0 0 8 0,0 0 8 16,0 0 0-16,-2 0 56 0,1 9-72 15,-4 12-8-15,0 9-40 16,-2 10-8 0,1 5 8-16,0 4-8 15,-1-5 0-15,2-4 0 31,0-8 8-31,1-7 0 0,2-10 0 16,-1-5-8-16,3-5 48 16,0-3-40-16,0-2 0 0,0 0 64 15,0 0-56-15,0 0 56 16,0 0-16-16,0 0-56 15,0-11-80-15,0-8-24 0,5-8 40 16,4-9-200-16,-1-4-128 16,2-4 136-16,-2-3-56 0,-3 4-152 15,0 3 48-15,0 3 120 31,-4 10 47-31,4 4 25 0,-2 5 72 16,2 6-88-16,0 0 88 0,1 4 56 16,-6 2-40-16,5 4 128 15,-5 0 8-15,2 2-16 16,-2 0 8-16,0 0 8 15,0 0-8 1,0 0 0-16,0 0 0 0,5 0 0 16,3 0 8-16,6 2 80 0,6 8 184 15,4 4 8-15,5 0 32 31,3 1-80-31,-1-2-127 16,3 4-97-16,8 6-105 0,-8-3-1727 16,-10-1-5601-1</inkml:trace>
  <inkml:trace contextRef="#ctx0" brushRef="#br0" timeOffset="221177">13591 5614 6305 0,'0'0'3089'16,"0"0"-1353"-16,0 0 232 15,0-5-471-15,-3 3-609 0,-1 0-464 16,4 0-200-16,0 0-104 16,0 2-64-1,0 0-56-15,0 0-64 16,0 0 56-16,0 0-80 15,0 0 72-15,0 0 16 0,0 0 8 16,0 0 112-16,0 0 72 16,0 0 80-16,0 0 64 0,0 0-48 15,0 0-88-15,0 0-104 31,0 2-96-31,0 9-96 16,0 10 96-16,4 9 96 0,2 8 48 16,2 8-24-16,0 4 56 15,-3 4-48-15,1 1-64 0,-2-8-48 16,0-4 128-16,0-7-72 15,-3-10 56 1,1-8 9-16,-2-6 111 16,0-6 96-16,0-4 192 0,0-2 104 15,0 0 88-15,0 0-304 16,0 0-144-16,0 0-280 15,0-12-408-15,0-6-1416 16,0-18-545 0,0 4-1752-16,0 4-4657 0</inkml:trace>
  <inkml:trace contextRef="#ctx0" brushRef="#br0" timeOffset="221583">13610 5586 5129 0,'0'0'3000'0,"0"0"-1031"16,0 0 159-16,0 0-135 0,0 0-721 0,0 0-496 16,0 0-256-16,0 0-32 15,-34 87-80-15,20-53-208 16,1-4-72-1,1-2-120-15,-2-4 96 16,3-3-104-16,1-8-56 0,5-3-264 16,3-5-568-1,2-5-408-15,0-5-1177 0,0-13-2624 0,7-2-1712 16</inkml:trace>
  <inkml:trace contextRef="#ctx0" brushRef="#br0" timeOffset="221807">13612 5591 2576 0,'0'0'2617'0,"0"0"-569"0,0 0-56 31,0 0-47-31,0 0-617 16,0 0-624-16,0 0-464 0,0 0 104 15,42-5 633-15,-25 18-169 16,1 2-48-1,0 2-112-15,0 0-248 0,-7 2-176 0,2 1-224 32,-2 10-272-32,-4-6-1728 15,-4-2-7106-15</inkml:trace>
  <inkml:trace contextRef="#ctx0" brushRef="#br0" timeOffset="223538">12675 6487 4841 0,'0'0'2976'0,"0"0"-1287"16,0 0 111-16,0 0-136 0,0 0-407 31,0 0-561-31,-10 46-368 0,1-14 80 16,-3 11-64-1,1 2-72-15,1 2-200 0,-1-1 120 0,0-5-48 16,3-2-136-16,0-7-8 15,1-10 48-15,2-6-48 16,2-6-72 0,3-8-152-16,0-2-456 15,0-6-784-15,0-14-1457 16,0-4-4321-16</inkml:trace>
  <inkml:trace contextRef="#ctx0" brushRef="#br0" timeOffset="223795">12662 6563 4384 0,'0'0'4425'0,"0"0"-2840"0,0 0-153 0,0 0-80 0,0 0-776 0,0 0-271 31,23 58 447-31,-10-24-128 16,-2 4 16-16,0-4-192 15,-3 1-168-15,2-8 0 0,-2 0-120 16,-5-9-104 0,2-4-8-16,-2-6-48 0,2-2-64 0,2-6-424 31,-4 0-688-31,5-6-921 15,-3-14-1063-15,1-2-4506 0</inkml:trace>
  <inkml:trace contextRef="#ctx0" brushRef="#br0" timeOffset="224093">12914 6475 6545 0,'0'0'3873'16,"0"0"-2369"-1,0 0 232-15,0 0-423 0,0 0-657 16,0 0-232-16,-23 126 88 16,12-79-72-16,0 0-208 15,0-2 64-15,2-5-192 0,1-6-56 16,0-8-32-16,2-8-32 31,4-8-32-31,-1-4-328 0,3-6-368 16,0 0-200-16,0-14-745 31,0-12-1391-31,3 0-2505 0</inkml:trace>
  <inkml:trace contextRef="#ctx0" brushRef="#br0" timeOffset="224330">12866 6471 1592 0,'0'0'3273'0,"0"0"-665"0,0 0-559 15,0 0-193-15,0 0-512 16,0 0-640-16,1-16-360 16,6 34 105-1,4 4 367 1,0 8-8-16,2 4-112 0,-1 2-40 0,-3 0-88 15,1-4-144-15,-2 0-128 0,0-6-128 16,0-3-87-16,-5-3-81 16,5-4-89-1,-4 0-831-15,4-2-912 16,-8-6-3777-16</inkml:trace>
  <inkml:trace contextRef="#ctx0" brushRef="#br0" timeOffset="224944">13109 6614 5633 0,'0'0'3024'16,"0"0"-1119"0,0 0-225-16,0 0-376 15,0 0-311-15,0 0-617 0,0 0-184 16,-80 51-64-16,70-14 32 15,4-1 120 1,2 2 72 0,3-4-56-16,1-6-136 0,0-4-112 15,0-6-48-15,1-4 0 0,11-6-72 16,-1-4 64-16,2-4-88 0,1 0 0 31,1 0 0-31,1-18 88 16,0-6-48-16,2-4-144 15,-5-4-104-15,1-2-40 0,-9 4 120 16,2 2 40-16,-7 3 48 15,0 10 136-15,0 2 48 0,0 7 232 16,0 3 224 0,0 3 128-1,0 0-72-15,0 0-184 0,0 0-272 16,0 5-104-16,3 12-8 15,5 0 8-15,3 2 0 0,1-2 0 16,1 0 0-16,1-6-496 16,-1-2-608-16,5-5-905 31,-2-4-2448-31,-5 0-2816 0</inkml:trace>
  <inkml:trace contextRef="#ctx0" brushRef="#br0" timeOffset="225146">13273 6670 4729 0,'0'0'2680'16,"0"0"-295"-16,0 0-473 0,0 0-656 0,0 0-424 15,0 0-423-15,0 0-313 31,134-58-96-15,-115 49-825-16,2-3-1031 0,-6 3-2345 0,-6 0-1736 16</inkml:trace>
  <inkml:trace contextRef="#ctx0" brushRef="#br0" timeOffset="225337">13361 6509 4064 0,'0'0'4065'0,"0"0"-2536"16,0 0 375-16,0 0-288 15,0 103-447-15,0-71-337 32,0-2-168-32,0-2-240 0,0-3-248 15,0-2-176 1,0-3-72-16,0-1-872 0,0-4-1185 0,0-7-2872 0</inkml:trace>
  <inkml:trace contextRef="#ctx0" brushRef="#br0" timeOffset="225901">13445 6399 3896 0,'0'0'3273'16,"0"0"-2017"0,0 0 337-16,0 0 159 0,0 0-624 0,0 0 57 31,59 86-281-31,-50-50 8 0,-2 2-288 15,-1 2-264-15,-6 1-96 16,0-3-112-16,0-2-80 16,0-4-16-1,0-6-48-15,0-4 72 0,-8-8-72 0,2-4 64 31,1-4-8-31,0-4-8 0,3-2-56 16,-1 0 0-16,1-5-224 16,2-10-104-16,0-6 8 15,5-5 144-15,8 1 0 0,3-3 8 31,4 2 24-31,-9 1 48 16,5 5-48-16,-4 4 72 0,-3 2 64 0,1 6-112 16,-5 2 112-16,-2 4-56 15,3 0 56-15,-2 2 8 16,-3 0-16-16,7 0 16 0,-4 0 8 15,2 0 48 1,4 2 16 0,-4 8 56-16,-1 5 184 0,0-2 80 0,-4 6 32 15,-1-2-104-15,4 2-168 16,-3 1-152-16,1 3-1136 15,3-2-1761-15,0-3-6305 0</inkml:trace>
  <inkml:trace contextRef="#ctx0" brushRef="#br0" timeOffset="229409">14035 6774 8553 0,'0'0'3217'0,"0"0"-1961"16,0 0 257-16,0 0 39 16,0 0-472-16,0 0-672 15,0 74-408-15,-5-44-832 0,2-6-2137 16,-2-6-8865-16</inkml:trace>
  <inkml:trace contextRef="#ctx0" brushRef="#br0" timeOffset="230314">14353 6356 4905 0,'0'0'2760'15,"0"0"-895"-15,0 0 231 16,0 0-416-16,0 0-583 0,0-2-457 16,0 2-208-1,0 9-184-15,6 12-56 16,1 10 344-16,1 11-56 15,0 10 144-15,-3 6-232 0,-2 0-144 16,0 1-24-16,-1-9-80 0,1-6-72 16,0-12-24-1,-1-8-40-15,0-10 41 16,-1-4 23-16,-1-8 112 15,4 0 176-15,-4-2 32 16,0 0-88-16,0 0-112 0,0 0-56 31,3 0-56-31,-3 0-80 0,5 0 0 16,4-6 0-16,4-4 56 15,7-4-48-15,2-2-8 16,6-4-456-16,1 0-808 0,3-3-689 16,-3 6-2184-16,-13 2-3816 15</inkml:trace>
  <inkml:trace contextRef="#ctx0" brushRef="#br0" timeOffset="231921">14624 6507 256 0,'0'0'5257'0,"0"0"-2585"16,0 0-287-16,0 0-329 0,0 0-992 15,0 0-695-15,0 0-1 32,-19 133 344-32,19-89-208 15,0-5-200-15,10-9-152 0,3-5-136 16,1-11 72-16,-4-6-8 0,3-6-32 15,1-2 0-15,-1-6-32 16,0-18 128-16,0-8-24 31,-2-4-48-31,-1-3 32 0,-8 3-104 16,-2 2-8-16,0 8-168 15,0 7-160 1,0 6-520-16,-5 13-945 0,3 0-2447 0,2 0-2858 0</inkml:trace>
  <inkml:trace contextRef="#ctx0" brushRef="#br0" timeOffset="232687">14871 6484 3344 0,'0'0'4169'16,"0"0"-2320"-1,0 0 247-15,0 0-696 0,0 0-632 16,0 0-199-16,-77 107-17 16,70-69-80-16,1-4-120 0,6-2-152 15,0-6-88 1,0-3-112-16,11-8-8 15,4-4-80-15,1-7-32 16,0-4-128-16,2 0 24 0,-2-2-56 16,2-17 104-16,-4-4-32 15,2-5-96-15,-7-4-25 0,-5-3 169 16,0 3 40-1,-4 5 96 1,0 4 24-16,0 7 64 0,0 6 441 16,-5 8 367-16,0 2-120 15,3 0-200-15,2 10-344 0,0 16-208 16,0 6 0-16,0 10 0 15,0 3 0-15,7 2 0 16,1 2 8-16,0-4-8 0,-2 2 8 31,-2-5-8-31,0-3 8 16,-4-7 0-16,0-4 0 0,0-7 48 15,0-6-48-15,0-6 48 16,-6-3 32-16,-7-6 24 16,-3 0-24-1,-2 0-80-15,-8-7-8 0,4-10 0 16,-1-2-72-16,7-4 24 15,8 1 40-15,3 1 0 0,5 0-72 16,0-3-56 0,19-2 56-1,9-4 80-15,1-1-88 16,6-3 32-16,-4 0-296 0,3 1-104 15,-10 0-16-15,2 3-48 0,-10 2 0 16,-1 4 287-16,-7 6 185 16,-3 6 48-1,-4 4 233-15,-1 4 615 16,0 4 144-16,0 0-232 15,0 0-384-15,0 2-312 0,4 13-56 16,-3 0 40-16,2 4-32 16,1 0-16-16,0-2-168 0,0-2-520 15,-3-4-576-15,1-5-881 31,0-4-2664-31,-2-2-3112 0</inkml:trace>
  <inkml:trace contextRef="#ctx0" brushRef="#br0" timeOffset="232870">15033 6393 1824 0,'0'0'7914'16,"0"0"-6082"-16,0 0-1376 15,0 0 136-15,0 0 40 16,0 0-376-16,56 68-160 0,-28-50-96 15,12-2-1088 1,-4-6-1928 0,-9-4-3458-16</inkml:trace>
  <inkml:trace contextRef="#ctx0" brushRef="#br0" timeOffset="233077">15322 6467 4705 0,'0'0'2896'0,"0"0"-639"0,0 0-361 0,0 0-792 16,0 0-112-16,0 0-167 15,-48 136-169-15,48-104-16 16,0-2-192-16,3-6-176 0,10-7-120 31,0-5-88-31,-1-7-64 0,5-3-120 16,-3-2-360-16,9-7-784 15,-7-11-1065-15,0 2-4328 0</inkml:trace>
  <inkml:trace contextRef="#ctx0" brushRef="#br0" timeOffset="233515">14319 7259 3208 0,'0'0'6610'31,"0"0"-4370"-15,0 0-864-16,0 0-223 0,0 0-681 0,0 130 56 15,0-71-48-15,0-1-16 16,3-9-200-16,9-6-160 0,2-11-104 15,1-7-192-15,4-14-576 32,4-11-760-32,-4 0-1081 0,-3-10-2664 31</inkml:trace>
  <inkml:trace contextRef="#ctx0" brushRef="#br0" timeOffset="233704">14518 7271 6529 0,'0'0'3241'16,"0"0"-1785"-1,0 0-208-15,0 0-296 0,0 0-143 16,9 115-353-16,-7-66-120 0,4 4-56 16,-6-7-112-1,5-4-112-15,2-6-56 16,-7-10-592-16,5-8-1001 0,-5-6-1663 15,0-8-4090 1</inkml:trace>
  <inkml:trace contextRef="#ctx0" brushRef="#br0" timeOffset="234305">14524 7173 5113 0,'0'0'4625'31,"0"0"-3137"-31,0 0-104 0,0 0-176 16,0 0-303-16,0 0-377 16,0 0-224-16,0 0-144 15,133-19-112-15,-114 19-32 16,-3 2-16-16,-5 9-120 0,-6 3-368 31,-5 2-352-31,0 4-369 0,-3 4-511 0,-16 4-272 16,-6 2-553-16,-2 2 745 15,-2-2 1031-15,5-3 769 16,6-7 985-16,8-8 1103 0,7-7-512 15,3-5-535 1,0 0-401 0,8 0 344-16,11 0 144 15,4-5-344-15,-2-7-400 0,3-1-23 0,-4 4-233 16,-1-2-56-16,-4 3-64 15,-4 4 0-15,-5 4-8 0,1 0-8 32,-2 8 8-32,-4 12 56 15,4 9 40-15,-5 3 24 0,2 0-64 16,1-4 16-16,3-6-64 15,1-6-8-15,3-9 8 0,1-5 8 16,-3-2-8-16,3 0 160 31,1-11 40-31,-4-10-128 16,-2 0 24-16,-1-3-16 0,-5-1-8 15,0 3 64-15,0 3-136 16,-11 2-8-16,-2 7-104 0,1 7-544 16,1 3-729-16,8 0-1391 31,0 0-2369-31,3 3 640 0</inkml:trace>
  <inkml:trace contextRef="#ctx0" brushRef="#br0" timeOffset="234560">14829 7393 856 0,'0'0'2224'15,"0"0"-87"1,0 0-33-16,0 0-424 15,0 0-223 1,0 0-201-16,50 38-208 0,-41-17-296 0,-5-1-95 16,1-1-201-16,-3 0-176 15,-2-6-48-15,0-2-64 0,0-5 32 0,0-4 32 31,0-2 120-31,0 0 24 16,0 0 32-16,0-2-208 16,0-11-200-16,3-2 0 0,5-6-8 15,-3 0-120-15,3-1-224 16,2-3-464-16,-4 7-1937 0,-1 2-6065 15</inkml:trace>
  <inkml:trace contextRef="#ctx0" brushRef="#br0" timeOffset="236045">15005 7359 4584 0,'0'0'2809'0,"0"0"-1553"16,0 0 961-16,0 0-297 15,0 0-543-15,0 0-505 0,4 130-304 16,-4-103-112-16,0-7-144 31,0-6-136-31,-4-7-48 0,4-5-16 16,0-2 24-16,0 0 56 0,0 0-16 15,0-15-176-15,0-6-296 16,0-7 64-16,8 0-16 0,5-2 32 15,0 1 168-15,0 5-24 16,2 3-8 0,-4 8 72-1,0 6-104-15,-3 7 16 0,1 0 40 0,0 3 56 16,1 14 72-16,-4 8-16 15,2 5 48-15,-4 0 56 0,-1-2-96 32,2-2-8-17,-5-8-56-15,0-6 0 0,0-8 0 16,1-4-8-16,3 0 0 0,2-9-48 15,-1-12 48-15,6-5 8 0,1-2-280 16,2-1 8-16,-1 5-232 31,5 5-24-31,-2 2 160 16,2 9 128-16,-5 3 87 0,-2 3 145 15,0 2-48-15,-4 0 48 16,-3 0 8-16,1 0 0 31,2-2 8-31,-7-3 48 0,0 1 177 16,0-2 239-16,0 2-104 15,0 0 24-15,0 4 16 16,-7 0 32-16,1 0-96 0,-4 14-248 0,7 4-96 16,-2 5-48-1,5-4 48-15,103-28-16611 219,-98-24 16611-204,2-2 0-15,-4-8 0 16,-3-3 0-1,0-2 0-15,0 2 0 0,0 3 0 0,2 9 0 32,4 13 0-32,-1 8 0 15,1 9 0-15,-2 4 2576 0,-4 0 2465 16,0 0-4185-16,0 0 89 15,0 0 751-15,0 0-488 16,0 0-560 0,35 132-352-16,-27-96-168 0,-1-1-24 15,2-3-24-15,1-3 144 16,-2-6 169-16,-1-5 47 0,-1-4-80 15,-1-5-88-15,1-4-144 16,-1-5-120-16,0 0 0 31,3 0 0-31,-1 0 0 0,4-7-8 0,2-8-144 16,-2 2-208-16,0-4-512 15,1-5-585-15,-7 6-1455 0,1-2-4218 16</inkml:trace>
  <inkml:trace contextRef="#ctx0" brushRef="#br0" timeOffset="237728">15643 7069 3488 0,'0'0'2529'16,"0"0"-969"0,0 0 241-16,0 0-209 15,0 0 0-15,0 0-416 0,0 0-55 0,0 0-225 16,65 57-200-16,-55-36-104 15,-2 5 48-15,-3 0-48 16,-1 2-15 0,-4 0-81-16,0 0-128 15,0-2-56-15,-176 203-20340 47,159-229 20028-16,9 0 0-31,-1 0 0 16,3-11 0-16,-10-12 0 0,9-14 0 15,-9-7 0 1,2 10 0-16,-2 2 0 0,-1 2 0 16,3 19 0-16,-2 2 0 0,0 1 0 15,3 2 0-15,0-8 0 31,-2 2 0-31,7 4 0 0,-8 0 0 16,5 4 0-16,3-2 0 0,-4 0 0 16,1 0 0-16,3 0 0 15,-2 0 0-15,2 2 0 0,0 0 0 16,2 2 0-1,1 2 0 1,-3 0 0-16,6 0 0 0,-3 0 0 0,2 0 0 16,1 4 0-1,2 0 0-15,0-2 0 0,0-2 0 16,0 0 0-1,0 0 0-15,2 0 0 16,9-6 0-16,4-6 0 16,-1-2 0-16,7-2 0 0,-1-4 0 15,2-1 0-15,3 0 0 16,15-3 0-1,5-16 0-15,8-3 0 16,12-4 0-16,13-8 0 16,-20-7 0-16,3 24 0 15,2 6 0-15,-5 32 0 0,-5-9 0 16,-6 0 0-16,-34-12 0 15,-1 8 0-15,-6 3 0 16,-3 8 0 0,20 2 0-16,-23 0 0 15,0 16 0-15,-8 12 0 16,-10 6 0-16,-1 0 0 0,-1-22 0 15,-1-2 0-15,3 0 0 16,1 12 0-16,1 0 0 0,1-2 0 16,2 2 0-1,-1 10 0-15,1 2 0 16,1 0 0-16,3-23 0 15,1-1 0-15,3-1 0 0,-3 10 0 16,4-2 0-16,-2-2 0 16,1-4 0-16,-1-2 0 15,-1-1 0 1,2-2 0-16,-6 0 0 0,5-5 0 15,2 1 0-15,0-2 0 16,0 0 0-16,3 0 0 0,1 0 0 16,0 0 0-16,0 0 0 15,0-5 0 16,0-5 0-31,0-3 0 16,0 2 0-16,1-3 0 16,4-1 0-16,2 2 0 0,-3 2 0 15,1 3 0-15,2 1 0 16,-2 3 0-16,6 2 0 0,-5 2 0 15,2 0 0-15,-1 0 0 16,1 0 0-16,0 0 0 16,-3 0 0-16,0 0 0 0,-4 0 0 15,1 2 0-15,1 2 0 16,-3 1 0-16,3 3 0 0,-3-1 0 31,4-1 0-31,-3 0 0 0,2-4 0 16,1 0 0-1,-4-2 0-15,3 0 0 0,-3 0 0 0,0 0 0 16,0 0 0-16,0 0 0 15,0 0 0-15,0 0 0 16,-3 1 0 0,3 3 0-16,-4 0 0 15,4 3 0-15,0-1 0 16,0 0 0-16,0 3 0 0,0 2 0 0,0-3 0 15,4-2 8025-15,-4-6-2856 16,0 0-3360-16,0 0-233 0,0 0 569 31,0 0-361-31,0 0-640 16,0 0-368-16,0 9-216 0,0-9-119 31,0 0-225-31,0 0-144 0,0 0-72 0,0 0-537 0,0-11-1279 31,0-3-2817-31,-12-2-7962 0</inkml:trace>
  <inkml:trace contextRef="#ctx0" brushRef="#br0" timeOffset="238822">16099 6697 5817 0,'0'0'2672'0,"0"0"-1111"0,0 0 271 16,0 0-448-16,0 0-63 0,45 17-361 15,-37 1-280 1,-6 3-224 0,-2 24-456-16,-5-7-72 15,-18-4-2825-15</inkml:trace>
  <inkml:trace contextRef="#ctx0" brushRef="#br0" timeOffset="240695">16622 6222 5297 0,'0'0'5001'0,"0"0"-3585"15,0 0-624-15,0 0 568 0,0 0-87 16,0 85-569-16,0-53-272 16,0 0-120-1,0-2-128-15,0-2-56 0,0-2-16 16,-3-6 0-16,3-4 0 15,0-6-112-15,0-4 0 16,0-2-128-16,0-4-472 16,0 0-464-16,0-6-953 15,0-12-3272-15,0-2-2847 16</inkml:trace>
  <inkml:trace contextRef="#ctx0" brushRef="#br0" timeOffset="240984">16653 6207 6257 0,'0'0'2464'0,"0"0"-55"16,0 0-361-16,0 0-695 16,0 0-705-16,0 0-448 0,0 0-200 15,-2 17 144-15,20 4 128 31,4 3 112-31,3 3 24 0,0 1 8 16,0-2-136-16,4 1-24 16,-7-5-160-16,-2-5 24 15,-4-2-72-15,-2-5 8 0,-2-2-48 16,-7-4-8-16,1-2-280 31,-4-2-488-31,1 0-320 0,0-10-729 0,0-8-551 16,-3-2-3281-16</inkml:trace>
  <inkml:trace contextRef="#ctx0" brushRef="#br0" timeOffset="241235">16890 6142 3240 0,'0'0'3065'16,"0"0"-705"-16,0 0-223 15,0 0-513-15,0 0-624 0,0 0-496 32,-6 40 217-32,6-7 111 15,6 4-80 1,-3 1-152-16,2-2-200 0,-2-4-96 0,1-7-184 15,-3-5 0-15,-1-5-112 0,0-4-8 16,3-5-200-16,-3-6-800 31,0 0-968-31,0 0-2361 0</inkml:trace>
  <inkml:trace contextRef="#ctx0" brushRef="#br0" timeOffset="241982">17098 6044 4793 0,'0'0'4929'0,"0"0"-3033"0,0 0-168 31,0 0-7-31,0 0-641 16,0 0-544-16,0 0-360 16,2 18-112-16,3 6 160 0,-2 6 152 15,0 6-48-15,-3 4-128 16,4 2-32-1,-4-1-88-15,0-5 8 16,0-2-8-16,0-4-72 16,0-6 8-16,0-7 32 0,0-2-48 15,0-5 0-15,0-4 8 16,0-4 64-16,0-2-72 0,0 1 72 15,0-1 9-15,0 0 15 32,0 0-16-32,0 0-40 15,0 0-32-15,0 0-8 0,0 0 8 16,0 0-8-16,0 0-8 15,0 0-88-15,0 0 16 0,0 0 16 16,0 0-9-16,1 0 73 16,4-1 0-1,-3-5 0-15,4 0 8 16,-1 0-8-16,3 0 0 0,2-3 0 15,1 2 0-15,7-3 0 16,-5-1 0-16,4 0-8 0,3-1 16 16,-1-1-8-1,-1 2 8 1,0 3-8-16,-5-1 0 0,-2 5-8 15,-3 2-56-15,0 0 16 0,-6 2 48 16,3 0-16-16,-5 0-32 16,0 0 48-16,0 0 80 0,0 0-8 31,0 0 25-31,0 0-97 15,0 0-8-15,0 0-729 0,-5 0-1055 16,-7 0-3433-16</inkml:trace>
  <inkml:trace contextRef="#ctx0" brushRef="#br0" timeOffset="243878">17520 5930 4440 0,'0'0'2753'0,"0"0"-544"16,0 0-393-16,0 0-128 0,0 0-383 16,-32 16-625-16,19 4-136 15,1 8-8-15,1 6 48 16,3 4-120-1,5 2-128-15,3 3-48 16,0-4-176-16,0 1 104 0,3-4-48 16,8-4-64-16,1-4 16 15,1-5-48-15,1-5-16 0,-4-4-8 16,3-7-48-1,-2 0 0-15,2-7-8 16,3 0-160 0,2 0-328-16,4-24-624 0,1 0-1705 0,-8 1-6425 15</inkml:trace>
  <inkml:trace contextRef="#ctx0" brushRef="#br0" timeOffset="246064">17775 6104 3952 0,'0'0'4209'0,"0"0"-2288"0,0 0-129 16,0 0-272-16,0 0-399 16,0 0-417-16,61 34-232 15,-40-34 40-15,-1-4-64 16,-1-14-240-16,-1-4-16 15,-2 0-120-15,-5-1 0 16,-3 2-8-16,-8 3-64 0,0 0 72 16,0 2-64-16,-6 2 24 31,-10 3-32-31,-2 6-136 15,0 5 72-15,-1 0-16 0,-2 9-48 16,5 17-8-16,1 7 72 0,10 2 0 16,1 2 56-16,4-3-64 15,0-7 64-15,11-6-8 31,3-7 16-15,-1-4 16-16,0-6-8 0,2-4 56 0,-4 0-56 31,2 0-8-31,2-17-8 0,2-8-168 16,1-5-440-16,5-4-584 15,-2-2-537-15,-2-1-783 16,-8 3 199-16,1-2 489 16,-4 4 976-16,-8-2 752 0,0 0 104 0,0 2 736 15,0 0 584-15,0 6-16 0,0 4-15 16,-7 8 55-16,6 5-112 15,1 8 0-15,0 1-351 16,0 0-473-16,0 18-304 16,0 12 160-1,3 10 240-15,5 5-40 0,0-2-136 16,-3 2-40-16,1-7-200 0,2-8 0 15,0-4-88-15,4-10 0 16,1-7-344-16,0-4-248 16,3-5 72-1,2 0 120-15,1-9 200 16,2-6 48-1,-3-2-24-15,1-2 24 0,-6 1 128 0,-2-3 24 16,-1 4 0-16,-5 0 0 31,-2 2 48-31,-3-2 104 0,0 4 88 16,-8 0-88-16,-7 1 48 15,-1 6 56-15,-3 5 0 16,1 1 80-16,0 5-168 0,5 20-168 16,5 7 96-16,5 2-24 31,3 0 80-31,0-4-72 0,16-4-72 15,4-4 40-15,2-8-48 16,1-4-48-16,0-7-304 0,1-3-360 0,8 0-840 31,-9-15-1625-31,-6-2-3633 0</inkml:trace>
  <inkml:trace contextRef="#ctx0" brushRef="#br0" timeOffset="246826">18366 5817 3608 0,'0'0'3201'0,"0"0"-1161"16,0 0 105-16,0 0-425 0,0 129-504 16,0-95-359-16,2-2-217 15,3-2-232-15,-4-6-208 0,-1-4-112 16,0-8-88-16,3-4 0 31,-3-6 0-31,0-2 112 0,0 0-112 16,0-4-8-16,0-16-144 15,2-6-200-15,3-8 24 0,0-3-56 16,-2 1-64-16,5 2 160 16,-5 6 31-16,5 7 89 31,0 6 96-31,-6 8-16 0,8 5-80 15,-5 2-8-15,1 0 168 16,2 2 8-16,-1 11 176 0,2 6 24 16,-2 3 32-16,-2 1 25 15,-1 3-65-15,-2-1-32 16,-2-3 88-1,2-4-144-15,-2-6 32 0,0-4-136 16,0-6 0-16,0-2 40 16,3 0-40-16,0 0-232 0,0-17-144 15,5-4-113-15,0-5-319 16,1-2-136-1,5 1 120-15,1 7-56 16,1 4 104 0,3 11 464-16,-6 5 143 0,5 0 169 0,0 0 233 15,1 9-81-15,-3-1-96 0,0-1 88 16,0-3-136-16,-4-4 112 31,-1 0 32-31,-3 0 216 0,-3-4-64 16,-5-9-88-1,0 2-64-15,0-4-24 0,-2 3-32 0,-9-2-8 16,-5 2 40-16,3 4-24 15,-2 3 200-15,7 3 288 32,2 2 200-32,1 2-135 0,5 19-497 15,0 7-88-15,0 4 56 16,0-2-8-1,0-2-64-15,10-5-56 0,-1-6-8 0,6-6-448 16,-2-3-457-16,1-8-447 31,-1 0-448-31,2 0-289 0,-4-12-767 0,0-3-137 16</inkml:trace>
  <inkml:trace contextRef="#ctx0" brushRef="#br0" timeOffset="247130">18791 5840 2816 0,'0'0'3937'16,"0"0"-2249"-16,0 0-631 0,0 0 207 15,0 0-104-15,0 0-296 0,0 0-224 16,22 107-280 0,-17-84-200-16,2-8-63 0,-4-2-89 0,-1-7-8 31,4-4-81-31,-4-2-399 15,4 0-32-15,-1-4 288 0,1-13 168 16,3-2-48-16,-3-3-40 16,2-1-8-16,-5 6 48 0,2 4 96 31,-3 5-8-31,-1 6 16 0,3 2 48 0,-3 0 8 0,2 0 40 31,-3 10 8-31,2 3-104 16,0-3-104-16,-1-1-1000 15,2 0-1857-15,-3-5-3072 0</inkml:trace>
  <inkml:trace contextRef="#ctx0" brushRef="#br0" timeOffset="247291">18791 5840 4304 0,'121'38'3073'15,"-113"-46"-1113"-15,3-1-191 0,4 1-521 16,3-1-424-16,3-2-424 0,6 1-240 15,-3-1-136 1,5 0-24 0,-6-1-256-16,0 3-552 0,-6-4-680 15,-5-1-1441-15,-9 2-1272 16</inkml:trace>
  <inkml:trace contextRef="#ctx0" brushRef="#br0" timeOffset="247558">19031 5607 3120 0,'0'0'2481'16,"0"0"-457"-16,0 0-560 15,0 0-647-15,0 0 295 16,0 0 248-16,0 114-456 0,9-76-71 31,-3 0-201-31,2-4-96 16,3-4-88-16,-6-2-120 0,2-7-40 15,1-6-64-15,-5-4-8 16,5-5-80-16,-5-4-16 0,2-2-48 16,2 0 48-16,-1 0-120 31,5-8-120-31,2-18-568 0,-1 3-1616 31,-4 1-5170-31</inkml:trace>
  <inkml:trace contextRef="#ctx0" brushRef="#br0" timeOffset="251759">18003 6516 2576 0,'0'0'3185'0,"0"0"-953"0,0 0-87 16,0 0 95-16,0 0-567 15,0 0-521 1,0 0-336-16,0 0-144 0,0 0-128 0,0 0-112 16,0 3-112-16,0 9-48 15,0 12 24 1,0 6 193-16,0 10-41 15,0 7-160-15,-7 2-16 0,2 4-120 16,-1-3-32 0,1-2-56-16,0-5-64 0,2-9 56 0,0-6-40 15,3-11-16 1,-2-2 48-16,2-7-40 15,-1-5 56-15,1-3-8 16,0 0 32-16,0 0-8 0,0 0-80 16,0 0-248-16,0-5-552 15,0-16-761-15,1-19-911 0,12 5-1985 31,-2 1-2921-31</inkml:trace>
  <inkml:trace contextRef="#ctx0" brushRef="#br0" timeOffset="252197">18051 6465 5089 0,'0'0'3152'0,"0"0"-903"16,0 0-17-16,0 0-679 0,0 0-569 15,0 0-600-15,0 6-264 0,5 10-112 16,8 6 304 0,5 4 160-16,1 4-64 15,4 2 80-15,-4 0-88 16,0 0-56-16,-2-2 80 15,-4-2-103-15,-1-1-97 0,0-1-24 16,-6-4-40-16,4-4-32 16,-4-2-48-1,-1-2-64 1,0-5 40-16,-3-2-40 0,-1-3-8 15,-1-2 56-15,4-2-64 0,-4 0 0 16,0 0 0-16,0 0-320 16,0 0-296-16,0-14-441 0,-4-6-1191 15,-7 2-3297-15</inkml:trace>
  <inkml:trace contextRef="#ctx0" brushRef="#br0" timeOffset="252626">17998 6772 3512 0,'0'0'3921'15,"0"0"-1968"-15,0 0 95 0,0 0-408 0,0 0-704 16,0 0-615-16,0 0-153 15,0 0 488-15,0 0-8 0,82-8-208 32,-53 1 24-32,-1 3-16 15,-4 1-88-15,-5 1-96 16,-4 0-88-16,-4 0 120 0,-4 2-24 15,-6-2-104-15,-1 2-39 32,0 0 23-32,0 0-40 0,0-2-112 15,0 2-649-15,0 0-711 16,0 0-1480-16,-5 0-10819 0</inkml:trace>
  <inkml:trace contextRef="#ctx0" brushRef="#br0" timeOffset="253277">18326 6712 776 0,'0'0'6585'16,"0"0"-4352"-16,0 0-769 15,0 0 32 1,0 0-568 0,0 0-448-16,0 0 105 0,29 2 15 15,-5-2-48-15,8-8-128 16,1 2 32-16,4-3-56 15,-3 2-88-15,1-1-16 16,-1 2-80-16,-3 1 8 16,-9 1-32-16,-1 2-8 15,-8 0-48 1,-5 2-56-16,-3 0-32 0,2-2 0 0,-7 2 1 15,0-2-49-15,0 2-201 0,0-2-607 16,0 2-528-16,-8-1-872 16,-5 1-5610-16</inkml:trace>
  <inkml:trace contextRef="#ctx0" brushRef="#br0" timeOffset="253686">18534 6551 1432 0,'0'0'7209'0,"0"0"-4984"0,0 0-1009 0,0 0 80 15,0 0-503-15,0 0-81 16,0 0 112-1,42 8-392-15,-21-2-72 0,5 2-40 16,0-1-72-16,-2-2-80 16,3 1-40-16,-4-2 0 15,-2 0 16-15,-2 2 8 0,-6-3-24 16,-1 1 0-1,-9-2 56-15,2-2-56 16,-5 2-48-16,0-2 64 0,0 1 25 16,0 1 79-16,0 2 0 15,0 4 96-15,-5 5 48 16,-10 2-104-16,-2 6-104 0,-6-1-72 31,-1-2-48-31,3 0-64 0,0-3-440 16,3 0-400-16,3-7-361 15,7-4-287-15,2-4-1016 0,3 0-3674 16</inkml:trace>
  <inkml:trace contextRef="#ctx0" brushRef="#br0" timeOffset="254225">18936 6405 1224 0,'0'0'5889'15,"0"0"-4161"-15,0 0 105 31,0 0 495-31,0 0-447 16,0 0-665-16,16 114-344 0,-9-80-240 16,-1 0-192-16,-1 0-136 15,0-2-96-15,-2-3-152 0,0-3-8 16,-1-7-48-16,-2-2 0 31,2-6-136-31,-2-2-480 0,0-7-416 16,0-2-536-1,0 0-841-15,-2-11-5528 0</inkml:trace>
  <inkml:trace contextRef="#ctx0" brushRef="#br0" timeOffset="254883">18939 6369 6033 0,'0'0'1688'16,"0"0"-208"-16,0 0 177 0,0 0-297 31,0 0-152-31,0 0-319 0,0 0-281 31,126 12-32-31,-103-2-280 16,-4 2-8 0,1 0-64-16,-6-2-40 0,-4 2-32 0,-4 0-16 15,-4 0 48-15,-2 2 144 16,0 2-40-16,0 0-112 0,-13 2-96 15,-5-2-80-15,1 0-200 16,-4-2 0-16,4-3 32 16,-2-6-56-16,1-1-48 0,5-4-56 15,2 0 48-15,5 0 152 16,4 0-16-1,2 0-136-15,0 0-200 0,3 0 152 16,13 0 240-16,4 0 88 16,2 0 128-16,-2 0 8 15,1 0 136-15,-3 0 8 0,-1 0 16 16,-4 0-64-1,-1 0-8-15,-6 2-24 16,-1 2 0-16,-2 4 0 0,-1 1 128 16,-2 2 24-16,0 6 8 15,0 0-152-15,-10 6-96 16,-1-3-56-16,1-3-48 0,-1 2 0 31,-1-6 80-31,1-2-80 0,0-1 64 16,1-4-24-16,2-2-48 15,-2-1-192-15,5-1-328 16,1-2-328-16,-4 0-624 0,4 0-1273 15,1 0-4616-15</inkml:trace>
  <inkml:trace contextRef="#ctx0" brushRef="#br0" timeOffset="257260">19495 6495 3488 0,'0'0'3001'0,"0"0"-1337"16,0 0-159-16,0 0 63 31,0 0-560-31,0 0-272 0,0 0-224 16,0 0-200-16,0 0-55 0,0 0 7 15,0 0 48-15,0 0-8 16,0 0 0-16,0 0-88 0,0 0-56 16,0 0-16-1,0 0-16 1,0 0-24-16,0 0-32 15,0 0-72-15,0 0 0 0,0 0 48 0,0 0-40 16,0 0-8-16,0 0 0 16,0 0 0-16,0 0 0 0,0 0 8 31,0 0-8-31,0 0 8 15,0 0 0-15,0 0 0 16,0 0 32-16,0 0-40 0,0 0 0 16,0 0-8-16,0 0-48 0,0 0 40 15,0 0 8-15,0 0 0 31,0 0 0-31,0 0 8 16,0 0 8-16,0 0 8 0,0 0 104 16,0 0-24-16,0 0-16 15,0 0-64-15,0 0-8 0,0 0 0 16,0 0 0-16,0 0 0 31,0 0-8-31,0 0 8 16,0 0 0-16,0 0-8 0,0 0 8 15,0 0-8-15,0 0-8 0,0 0-40 16,0 0 48-16,0 0-8 0,0 0-8 15,0 0 16 1,0 0-16 0,0 0 16-16,0 0 16 15,0 0-16-15,0 0 0 0,0 0 8 16,0 0-8-16,6 4-88 15,-1 10 88-15,5 6 120 0,-2 0 56 0,2 5 32 32,-5-2-16-32,-4 1-24 15,-1-1-56-15,0 1 56 16,0-3 8-16,0 0-8 0,-8-3-16 15,-6-2 16-15,1-2-24 16,-5-6-32-16,2 0-16 0,-2-6-24 31,5-2 24-31,-6 0-24 16,-1-4-72-16,3-13-88 0,2-2-184 15,2 0 24-15,5 0 40 16,8 2 16-16,0 2-8 16,8 0 0-16,16-2 56 0,5-2 136 31,4-1 8-31,1-1 40 15,-1-2-32-15,-3 1-8 0,-9 5 8 16,-4-2-8-16,-5 1 0 16,-6 2-8-16,-3-2-112 15,-3 2 16-15,0-4 96 0,0 2-40 16,-5-4 32-1,-12 0-32-15,-1-1-8 16,-5 4 0-16,4 0-64 0,-4 6 112 16,6 4 8-16,0 7 8 15,6 2 40-15,3 2 128 16,2 18-176-16,2 11-24 15,4 8 24-15,0 6 40 16,12 3 24-16,9-2 160 16,3-6 72-1,2-6-64-15,4-6-104 0,-4-6-8 0,0-6-112 16,-3-3 144-16,-2-6-80 15,-2 1 40 1,-3-2-56-16,-1 1 88 16,-1-3-16-16,-2 2 89 0,-4-5-41 15,1 3-24-15,-5-4-48 16,2 0-40-16,-4 0-64 15,-2 0-264-15,0 0-633 0,0-11-367 32,0-2-1504-32,0 1-4594 0</inkml:trace>
  <inkml:trace contextRef="#ctx0" brushRef="#br0" timeOffset="257780">19865 6328 4689 0,'0'0'4016'0,"0"0"-2159"15,0 0 183 1,0 0-391-1,0 0-737-15,0 0-424 0,-26 63 64 0,21-38-184 16,5 2-104-16,0-3-24 16,0-4 8-16,0-2-80 15,0-2 8-15,5-2-72 0,3-1 24 31,2-4-40-31,-2-1 0 16,3 0-72-16,0-1 32 0,1-2-40 16,-1-1 0-16,0 0 8 15,1-4-8-15,-4 0 0 0,3 0 0 31,0 0 8-31,-1 0 32 16,1 0-40-16,-1 0 48 0,1 0-48 16,1 0 40-16,-3-4 8 15,-1 2-48-15,-1 0 0 16,-4 1 8-16,-1-1-8 0,1 2 56 31,-3 0-8-31,3 0 0 16,-3 0 8-16,0 0-64 0,0 0 9 15,0 0-1-15,0 0-8 0,0 0-121 16,0 0-527-16,0 0-600 15,0 0-1320-15,0 0-3266 0</inkml:trace>
  <inkml:trace contextRef="#ctx0" brushRef="#br0" timeOffset="258605">20193 6491 3688 0,'0'0'3105'0,"0"0"-1129"15,0 0 57 1,0 0-329-16,0 0-560 16,0 0-487-16,0 0-161 15,-2 0-184-15,2-2-8 16,11-2 176-16,9 0 128 0,4-4-24 15,5 0-96-15,5-2-88 16,1 2 48-16,6 0-87 0,-4 2-177 16,-2 0 8-16,-2 2 8 15,-9 1 24 1,-5 3-80-16,-2 0-24 15,-6 0-56-15,-5-2-64 0,-1 2 48 16,-3 0-48-16,1-2-328 16,-3 2-593-16,0-3-631 15,0 1-632 1,0 0-2217-16</inkml:trace>
  <inkml:trace contextRef="#ctx0" brushRef="#br0" timeOffset="258913">20462 6252 3424 0,'0'0'2721'0,"0"0"-1161"0,0 0-16 15,0 0 33-15,0 0-185 0,0 0-464 31,112 36-144-31,-91-30-127 16,-2 3-265 0,-1-3-16-16,-2 1-48 0,-3 1-128 0,-5 1 88 15,0-1 32-15,-6 1 72 16,-2 4 56-16,0 3 24 0,0 6-128 15,-12 4-168-15,-7 2-176 32,-2 2-248-32,2-4-568 15,1-6-296-15,7-10-448 0,4-5-1209 0,4-5-4961 16</inkml:trace>
  <inkml:trace contextRef="#ctx0" brushRef="#br0" timeOffset="259449">20814 6108 8009 0,'0'0'3153'0,"0"0"-2273"15,0 0 440 1,0 0 361-16,0 0-625 0,0 0-280 0,13 124-72 15,-5-85-136 1,-4 1-176-16,0 1-23 16,-4 2-97-16,0-1 16 0,0-4-8 15,0-6-144-15,0-8-128 16,0-7-8-16,0-8 0 15,0-5-536-15,0-2-281 16,0-2-143-16,0 0-192 16,0-30-584-16,0 0-3049 15,0-2-2217-15</inkml:trace>
  <inkml:trace contextRef="#ctx0" brushRef="#br0" timeOffset="259806">20801 6030 2840 0,'0'0'4169'0,"0"0"-3649"16,0 0 544-16,0 0 1 31,0 0 183-31,0 0-256 16,0 0-136-16,141 16-216 0,-112-6-32 15,0 0-23-15,-3 2-105 16,-2 4 72-16,-8 0-104 0,-3 4-112 31,-3 4-16-31,-7 4 136 0,-3 3 144 16,0 5-112-16,-8 1-168 15,-11 3-143-15,-4-1-49 0,0-3-64 16,1-6-64-16,4-11-168 16,5-4-81-1,5-7-183 1,3-6-224-16,0-2-64 0,5 0-288 15,0 0-801-15,0-8-2159 0,0-6-2306 16</inkml:trace>
  <inkml:trace contextRef="#ctx0" brushRef="#br0" timeOffset="261412">21184 5883 3728 0,'0'0'2897'0,"0"0"-1497"16,0 0-360-1,0 0-135 1,0 0-153-16,16 0 80 0,-4 0-152 15,-1 6-40-15,3 2 104 0,1-1 25 16,0 1-73-16,2-1-160 0,1 1-80 16,-2 1-32-16,0 1-120 31,-1 1-8-31,-1 4-72 15,-1 0 0-15,-1 4-56 0,-1 1-16 16,-3 1 8-16,2 4-40 0,-2-1-8 16,-3 2 0-16,1-1-48 15,-1 0-64 1,1-3 48-1,-6 2 0-15,0-1 8 0,0-2-8 16,0-1 24-16,-6 3-7 16,-4-6-17-16,-1 4-40 0,3-3-8 15,-3-2-8-15,4 0 0 16,-4-2-89-16,3-1 1 31,-2-2-24-31,4-1 72 0,-1-2 40 16,1-2 0-16,-2-2 0 15,3 0-40-15,-2-2 48 0,4 0 0 16,1-2 0-16,2 2 8 0,-3-2-8 15,3 0 0 1,0 0 0 0,0 0-88-16,0 0 80 0,0 0 8 15,0 0 8-15,0 0-8 16,0 0 0-16,0 0 0 15,0 0-24-15,0 0 16 0,0 0-48 0,0 0-88 32,0 0-248-17,0 0-424-15,0 0-720 0,0-4-953 0,0-6-4272 16</inkml:trace>
  <inkml:trace contextRef="#ctx0" brushRef="#br0" timeOffset="265086">16137 6753 5265 0,'0'0'2344'0,"0"0"-1176"16,0 0 393-16,-3 0-273 0,3 0-488 16,0 0-216-16,-3 0-32 15,3 0-31-15,0 0-1 0,-2 0 16 16,2 0-80-16,0 0-152 15,0 2-56 1,0-2 40-16,0 0 0 0,0 0-88 0,0 0-24 16,0 0 0-16,0 0-48 0,0 0 40 15,0 0-16-15,0 0 16 31,0 0-88-31,0 0 16 16,0 0-88-16,0 0 8 0,0 0 32 16,0 0-48-16,2 0 0 15,9 0 88-15,1 0-40 0,1 0-32 16,3 0 56-16,3 0-64 31,-4 0 56-31,2-4 40 16,-2 1-8-16,1-1 25 0,0 0-73 15,0 2 0-15,-1 0-40 16,-2 0 64-16,0 0-72 0,-2 2 0 0,0 0 8 15,1 0 0 1,-1-2 0 0,-1 2 0-16,-1 0 40 15,1-3-32-15,1-1-8 0,2 2 64 16,-1-1-24-16,-3-1 0 15,-1 2 8-15,2-2-48 0,-4 2 40 0,-2 0-48 32,-1 2 0-32,-1-2 8 15,-2 2 8-15,3 0-8 16,-3 0 0-16,0 0-8 0,0 0 8 15,0 0 8-15,0-2 32 16,0 2 0 0,1 0 0-16,-1 0-40 15,0 0-8-15,0 0 16 16,0 0-8-16,0 0 0 0,0 0 112 15,0 0-24-15,0 0 48 16,0 0 64-16,-1 0 208 0,-14 0-152 16,-1 0-264-1,-10 2-72 1,0 4-64-16,-3 2-96 15,-5-1-8-15,4 4-24 0,1-5 112 16,-4 2-48-16,8-5 16 16,0 1 32-16,3 0 144 0,1 1 0 15,8-3 0-15,-5 0 8 16,7-2 0-1,4 2 0-15,1-2 0 16,4 0 8-16,-1 0-8 0,3 0 8 16,0 0 8-16,0 0-16 15,0 0 0-15,0 0 0 16,0 0-64-16,0 0 16 15,0 0-48-15,11 0 88 16,7-4 0-16,5-5 8 16,6 0-16-16,6-1 16 0,6-1-8 15,-1 2 0-15,-1 1 8 16,1 0 0-16,-6-1 0 15,-3 3 0 1,-4 1 0 0,-7 1 8-16,-4 0-8 0,-3 0 8 0,-7 1 0 15,-1 3 0-15,-5 0 0 16,0 0 40-16,0 0 72 15,0 0 72-15,0 0-16 0,-13 0-176 32,-11 0-72-32,-7 0-160 15,-11 7-56-15,0 3-185 0,-8 3-87 16,3 0 160-16,0-2-24 15,4 0 128-15,12-5 176 16,2-2 120-16,10-4 0 0,7 0 8 31,8 0 128-31,2 0 88 0,2 0 32 31,0 0-248-31,2 0-8 0,17 0-64 0,10 0 64 0,6-2 16 16,9-2 40-16,0-2 72 16,-2-1-8-16,3 3-24 0,-5-1-40 15,-3 1-48 1,-3-2 0-1,-3-1 8-15,-8 3-8 16,-2-2 16-16,-12 3 24 0,-1 1-40 0,-4 0 64 16,-4 2 16-16,0 0 16 15,0 0 56 1,-12 0-160-16,-9 0-200 15,-11 0-64-15,-2 0-16 16,-8 5 56-16,-3 3-96 0,0-4 24 16,1 1 64-16,5-3-72 15,9 0 296-15,9-2 0 0,8 0-80 31,3 0 88-31,8 0 88 16,2 0 72-16,0 0 80 0,0 0-104 16,0 0-32-16,0 0-104 15,0 0-80-15,12 0 80 16,7 0 0-16,4 0 56 0,4 0-48 15,2 0 64-15,2-4 0 32,4-3 8-32,-4 1 16 0,-3 1 24 15,-6 1-48-15,-2 0 32 0,-4 0-56 16,-5 2-40-16,-5-1 0 15,-2 3 0-15,-1-2 40 16,-1 2-32 0,-2 0 112-16,0 0 32 15,0 0 48-15,-5 0 192 0,-13 0-400 16,-3 9 0-16,-8 1-152 15,-3 1-16-15,1 2-56 0,-5-3-48 32,6-3 72-32,1 0 0 0,3-1 56 15,6-4 144-15,6 0 0 16,3-2-48-16,1 0 40 0,3 0 8 15,3 0 8-15,-1 0-8 32,3 0 0-17,2 0 64-15,0 0-40 0,0 0-24 0,0 0 0 16,11 0-128-16,9-2 112 0,7-4-56 15,7-1 72-15,2 1 0 32,-1 3 0-32,-4-3 8 15,0 0 0-15,-7 0 40 16,-5-1-48-16,-4 1-792 0,-12 1-5297 0</inkml:trace>
  <inkml:trace contextRef="#ctx0" brushRef="#br0" timeOffset="267271">16207 6571 1608 0,'0'0'4401'0,"0"0"-2897"16,0 0-480-1,0 0 401-15,0 0-225 16,0 0-424-16,0 0-136 0,0 0 0 15,0 0 80-15,0 0 65 0,0 0-9 16,0 0-216 0,-5 0-80-1,-1 2-80-15,1 3-176 0,-7 1 24 16,4 1-96-16,-1 1-80 15,-1 3-56-15,-5 0 64 0,4 3-56 16,-3 1 32-16,-2 2-40 16,-1 1-8-1,0 1 8-15,2 0 32 16,2-2-40-16,-1-2 40 15,2 0-48-15,4-3 8 0,-1-5 0 16,2 2 0-16,2-3 16 16,2-2 56-16,0 0 56 0,-2-4-8 31,5 2 48-31,0-2 41 31,0 0-65-31,0 0 16 16,0 0 8-16,0 0-48 0,0 0-40 15,0 0-80-15,0 0 40 0,0 0-48 16,0 0 8-16,0 0-8 0,0 0-8 15,0 0 8-15,0 0 0 16,0 0 0-16,0 0 8 16,0 0-8-16,0 0 0 0,0 0 0 15,0 0-8-15,0 0-48 16,0 0 8-16,0 0 0 0,0 0-24 15,0 0 0 1,0 0 0-16,0 0 0 16,0 0 16-16,8 2 56 15,2 1 0-15,4 2 8 0,1 1-8 16,4 2 0-16,-3 0 8 15,5 0 0-15,-1-2-8 0,-1 2 0 32,-3-2 0-32,2 2 0 15,0 0 8-15,-2 0-8 0,0 0 0 16,-3 1 8-1,1-2 0-15,-2-1-8 0,-1 0 8 0,-3 0 0 16,0 1-8-16,2-3 0 31,-5-1 0-31,1-1 0 16,-4 0 0-16,3 0 0 0,-5-2-8 15,1 0 0-15,-1 2 8 16,0-2 0-16,0 0 8 0,0 0 80 31,0 0 16-31,0 0 24 0,0 0-16 16,-1 0-104-16,-9-2-8 15,4-2-8-15,1 1-48 0,1 1 48 16,1 0-40-16,2 2 40 16,1 0 0-16,0 0-40 15,0 0-8 1,0 0-40-16,0 0 40 15,0 0 40-15,0 0 16 0,0 0 0 16,0-2 48-16,-4 2 16 0,1-3 48 16,-2 1-24-16,-1-2-88 15,-1 2 8 1,-1-2-8-16,0 0 8 15,-3-2 0-15,-2 3-8 16,-3-6 0-16,-2 3-8 0,-6-2-40 16,0 0-56-16,-1 0 32 15,0 0-8-15,4 2-16 31,6 0 48-31,1 2 40 0,5-1-40 16,3 4 32-16,4-1-48 16,2 2 0-16,0 0-33 0,0 0-55 15,0 0-24-15,0 0 0 16,0 0 40-16,0 0 48 31,0 0-8-31,0 0-48 0,13 0 96 16,5 0 48-16,3 2 0 15,0 6 0-15,5-2-8 0,-7 0 8 0,4 0 0 16,-5 0-8-1,-1 0 0-15,3 0 8 16,-6 0 0 0,2 0 8-1,-3 0-8-15,0 1 0 0,-1-4 0 0,-4 1 0 16,0 0 0-16,-2-2 0 0,-4-2 8 15,-2 0-8-15,0 0 16 0,0 0 88 32,0 0 0-32,0 0-16 15,0 0 40-15,0 0-128 0,-5 0-696 16,-3 0-3801-16</inkml:trace>
  <inkml:trace contextRef="#ctx0" brushRef="#br0" timeOffset="270185">13642 5450 1192 0,'0'0'1928'15,"0"0"-416"-15,0 0 89 16,0-4 31-16,0 4-328 16,0 0-223-16,0 0-233 0,0 0-96 15,0 0-40-15,0 0-40 16,0 0-112-16,0 0-63 0,0 0-89 15,0 0-232-15,0 0-120 32,10 0 40-17,8 0 64-15,8 0 56 0,3 0-56 0,6-3 40 16,2-1-192-16,-3-1 8 15,-1 1 88-15,-4 0-104 0,-5 2 0 32,-6 0 72-32,-7 0-16 15,-3 2-56-15,-5 0 48 31,-1 0 112-31,-2 0-120 0,0 0-40 0,0 0-1392 0,0 10-5186 0</inkml:trace>
  <inkml:trace contextRef="#ctx0" brushRef="#br0" timeOffset="271716">13791 4074 3208 0,'0'0'2921'16,"0"0"-1209"-16,0 0-360 16,0 0 97-16,0 0-377 0,0 0-304 15,-2 0-296 1,2 0-152-1,0 0 88-15,0 0-39 0,0 0-49 0,0 0-112 16,0 0-64-16,0 0-136 16,0 0-8-16,0 0-48 31,0 0 48-31,5 0 8 0,11 0 56 15,2 0 48-15,6-3 64 16,1-1 16-16,2-2 8 0,-1 2 16 16,-2-2-56-16,-1 1-72 15,-4 1 40-15,0 0-8 0,-6 3-64 31,-1-1 16-31,-6 2 8 16,-1 0-8-16,-2 0-16 0,-3 0 8 16,0-2 16-16,3 2-72 15,-1 0 48-15,8-2-56 16,-2 0-784-16,-2 2-2257 0</inkml:trace>
  <inkml:trace contextRef="#ctx0" brushRef="#br0" timeOffset="277730">7968 3163 4913 0,'0'0'5609'15,"0"0"-4057"1,0 0-384-16,0 0 257 15,-7 0 55-15,5 0-344 0,2 0-392 0,-3 0-304 16,3 0 17-16,0 0 7 16,-1 0-48-16,1 0-144 0,0 0-64 31,-4 0-88-31,4 0-32 31,0 0-80-31,-3 5 8 0,-2 5-8 16,2 3-8-16,-3 0 0 15,2 6 0-15,0 0 0 0,0 4-64 16,3 3 56-16,-1 2 0 16,0 8 8-16,2 4-24 15,0 10 24-15,0 8 8 0,0 10-8 16,0 11 0-16,5 19 0 15,7-4 0-15,-1 4 0 0,3 0-72 16,-2-13 72-16,2 7 40 31,-1-5-40-31,2-10-8 16,-2-4 8-16,-5-9 8 0,1-8-8 15,-1-10 8 1,-3-10-8-16,2-8 88 0,-4-7-88 0,-3-6 0 0,2-4 8 16,-2-7 40-1,0 0-40 1,0-4 0-16,0 0-8 15,1 0-336-15,11-51-936 0,4-1-889 16,-7-10-3288-16</inkml:trace>
  <inkml:trace contextRef="#ctx0" brushRef="#br0" timeOffset="279069">7972 3216 2536 0,'0'0'4681'0,"0"0"-2937"0,0 0-503 16,0 0 15 0,0 0 24-1,0 0-304-15,0 0-463 0,-1-4-289 16,1 2 48-16,13 0-8 0,4 0 136 15,8-2 16-15,5 1-88 16,11 1 16-16,4-2-80 0,5 2-56 16,8 0 112-16,4-1-16 31,-1 1-16-31,3 0 56 0,-4-2 8 15,6 2-208-15,7-4 105 16,3-1-73-16,13-6 392 0,6-3-136 16,4-4-304-16,1 3 8 31,0-4-80-31,-2 3-48 15,1 4 0-15,-2 0-8 0,0 4 8 16,-4 6 48-16,-4 2-56 16,-6 2-48-16,-6 0-16 15,-12 0-24-15,-6 0-88 0,-7 6-72 31,-5 2 88-31,-7 0 16 0,-1-2 16 16,-2 2 56 0,0-4-8-16,7-2 64 15,-2-2-112-15,5 0 120 16,1 0 8-16,1-2-24 15,2-6 32-15,1 0-8 0,0 0 16 16,1 4-16-16,-3 0 0 0,5 0 0 16,-5 4 0-16,-2 0 0 15,-2 0 0-15,-4 0 0 0,3 0-8 16,-3 0 0-16,0 4-88 15,1 2 88 1,-1-1 0-16,-8 0-56 16,-1 1-8-16,-4-2-32 15,-7 0-145-15,-5 0 25 0,-9-4 48 31,-2 0-64-31,-6 0 64 0,0 0 96 0,0 0 72 0,0 0 8 32,0 0-48-32,3 0-136 15,-1 0-304-15,1 0-144 0,0 0 432 16,2 0-24-16,0 0-152 15,-3 0 112 1,-2 0 136-16,3 0 40 0,-3 0 0 0,0 0 24 31,0 0 56-31,0 0 8 16,0 0 184-16,0 0 112 0,0 0-64 15,0 0 16-15,0 4-120 0,0 6-32 16,0 6 88 0,1 4 216-16,4 5-120 0,-3 5 8 15,0 6 16-15,2 5-48 16,1 12-112-1,2 11-56-15,2 24 24 0,4 27-64 16,5 21-48-16,1 5-8 0,-2-26 8 16,-4-28 8-16,-1-31 64 15,-3-11-72 1,5 10 0-16,-3 5-8 15,1 4 16-15,1-6 32 16,-4-3 48-16,-1-6-88 0,0-4-8 16,-4-9-72-16,-1-4 24 15,-3-8-8-15,0-6-16 0,0-6-136 31,0-2-104-31,0 1 8 16,-5-4-72-16,-1 1-232 0,-12-8-608 16,2 0-1249-16,-2 0-5649 0</inkml:trace>
  <inkml:trace contextRef="#ctx0" brushRef="#br0" timeOffset="280556">8261 4741 2656 0,'0'0'2089'0,"0"0"-585"16,0 0-648-16,0 0 208 15,0 0 297 1,-11 0-337-16,11 0-624 0,3 0-128 16,17 1 392-16,-1 1 136 0,4-2-80 15,-1 0 33-15,6 0-17 16,-2 0-80-16,4 0-56 15,4 0-128-15,7-2-160 0,4-5-8 32,5 1 0-32,8-5-88 15,5 3-40-15,3-1 120 0,2-2-72 16,0 3-72-16,1-1 41 15,1 3-41 1,-7-3-32-16,0 5 48 16,-7 0-64-16,2 2-16 15,-6 2-8-15,1-2-72 16,-1 0 0-16,3 2 0 0,1-2 72 15,4-1-16-15,6-2-56 16,-1 1 96-16,4-2-32 31,-2 2 48-15,1 0 0-16,-4 0 8 15,-3 0-40-15,-2 1-32 0,-6-2 48 16,-1 3-32-16,-6 0-24 0,0 2-40 16,-8-2 8-16,1 0-8 15,-3 0 0 1,-1 0 56-16,-4 0-56 0,1 0 0 0,-1 0-8 15,-2 2 0-15,-2-2 0 16,-1 2 48-16,2 0-40 0,-4 0-8 0,2-2 8 16,0 2-8-16,1 0 0 15,-4 0 8-15,4 0-8 0,-1 0 8 31,1 0-8-31,-1 0 0 16,2 0 8-16,-1 0-8 16,2 0 0-16,-1 0 0 0,-1 0-48 15,1 0 48-15,-1 0 8 0,2 0-8 31,-6 2 0-31,4-2 0 16,-3 2 0 0,1-2 0-16,-3 0 0 0,2 0 0 0,-1 0 8 15,-4 0-8-15,4 0 0 16,1 2 0-16,-1-2 0 0,-2 0 0 31,-2 0-8-31,1 0 8 16,-4 0 0-1,2 0 0-15,-1 0 0 0,1 0 0 0,-2 0-8 16,-1 0 8-16,1 0-8 15,0 0-48-15,-3 0 48 0,3 0-8 16,-5 0 16 0,1 0 0-16,-1 0-8 15,-3 0-40-15,-1 0 48 16,-1 0 0-16,4 0 0 0,-2 0 0 15,3 0 0-15,-6 0 0 16,3 0-8-16,2 0 8 16,-5 0 8-16,-2 0-8 15,-3 0 0-15,3 0 8 16,-3 0 48-16,0 0 32 15,0 0 16-15,0 0 56 0,0 0-160 16,-21-2-440-16,-3-2-1969 16,-12 0-5200-16</inkml:trace>
  <inkml:trace contextRef="#ctx0" brushRef="#br0" timeOffset="283756">8467 2380 6081 0,'0'0'3305'15,"0"0"-1873"-15,0 0-424 16,-2 2-240-16,2 20-552 15,0 14 56 1,8 11 592-16,3 2-327 0,1 4-209 0,-1-5-32 31,-5-6-112-31,4-8-40 0,-7-8-40 16,4-7-104-16,-4-10 64 15,2-5-56-15,-2-4-8 0,-3 0 0 16,3 0 8-16,-1-13-8 16,3-12 80-16,1-10-80 15,1-10 0 1,-2-5-104-16,-1 0-72 0,-2 5 168 15,3 7 8-15,0 12-48 16,-2 11-136-16,2 9 16 0,4 6-32 16,-1 0-144-16,5 13 144 0,4 10 184 31,-1 1 16-31,-3 4 176 15,0-3-104-15,3-4 152 0,-8-5-88 16,-3-6 16-16,1-6-56 16,-3-4 0-16,-1 0 304 15,-2 0 240-15,3-4 232 0,0-15 240 31,1-5-191-31,0-5-505 0,0-4-200 16,1 6-216-16,1 3-608 16,5 9-1073-16,2 9-1103 15,-3 6-5306-15</inkml:trace>
  <inkml:trace contextRef="#ctx0" brushRef="#br0" timeOffset="284208">8838 2579 4456 0,'0'0'2401'0,"0"0"-1169"16,0 0 465-16,0 0-89 15,0 0-328-15,0 0-440 0,0 0 33 16,74-24-289-16,-62 12-16 16,-6-1-80-16,2 2-8 15,-6-2-80 1,-2 0-48-16,0 1 32 0,0 1-128 15,-5 2 16-15,-8-1-272 16,-6 5-96-16,1 5-192 0,-6 0-24 31,4 15 128-31,-1 13-24 16,7 4 104-16,4 4 104 15,8-4-96 1,2-4 0-16,0-6 48 0,12-6-8 0,2-4 56 0,2-6-72 16,2-2 48-16,0-4 24 31,0 0-56-31,3 0-168 15,0-12-288-15,4-10-816 0,-5 2-1561 16,-4 0-3528 0</inkml:trace>
  <inkml:trace contextRef="#ctx0" brushRef="#br0" timeOffset="284807">8975 2220 1480 0,'0'0'6585'15,"0"0"-5008"-15,0 0-1025 0,0 0 144 16,0 0 152-16,0 0 480 0,0 0-456 31,8 134 89-31,-3-88-57 16,-2 0-192-16,-3-5-264 15,0-5-248-15,0-6-72 0,0-8-56 16,0-6 0-16,-3-7 0 15,2-4 24-15,1-5 0 0,0 0-32 16,0 0-64-16,0-2-120 16,0-14-80-16,1-5-152 31,15-7-64-31,4-2 136 0,2 3 64 15,1 1-120-15,3 5 152 0,-5 10-24 16,0 4 40-16,0 7 24 0,-4 0 32 16,-2 7-64-16,-4 8 176 15,-3 6 192 1,-6 1 40-1,-2-1 168-15,0 2 192 0,-5 1-96 16,-13 0-120-16,-3-1 136 0,-4 0-280 16,-3 1-104-16,1-4-128 0,-1-6-280 15,4-10-656-15,3-4-832 31,11 0-2857-31</inkml:trace>
  <inkml:trace contextRef="#ctx0" brushRef="#br0" timeOffset="287538">9469 2436 7225 0,'0'0'2321'0,"0"0"-1257"0,0 0-72 0,0 0-272 16,0 0-56-16,0 0 256 15,67-7-263-15,-35-3-169 0,0-3-248 16,2-2-88-16,-3-2-152 31,-4 2-152-31,-4-2-672 0,-9 4-289 16,-2 0-119-1,-9 3-128-15,-3 2 480 0,0 0 351 16,0 2 89-16,-15 2 64 0,-4 0 152 31,3 4 224-31,3 0 440 16,2 0 185-16,3 0 383 15,0 12-344-15,1 10-144 16,1 8-136-16,2 6 144 0,1 2-192 0,3 3-56 16,0-7-144-16,0-4-64 15,0-9-72 1,0-6-600-16,11-7-528 15,1-7-368-15,7-1 383 16,4 0 425-16,-1-15 384 0,3-5 248 16,0-1 56-16,-4 4 184 15,0-2 72-15,-6 4 136 0,1 0 56 16,-5 3 73-1,-3 3 143-15,-3 0 56 16,-3 1 48-16,-2 0 40 16,0 3-32-16,0-2-87 0,0 1-361 15,-3 2-72 1,-7 4-48-16,0 0 64 15,1 2-248-15,-3 13-24 16,3 4-128-16,5 0 128 16,1-4-56-16,3 0 8 0,0-8-272 15,5-3-216-15,8-4 7 16,3 0 9-16,3-4-88 15,-2-11 168-15,-3-6-104 0,4-1 32 32,-2 3 24-32,-6-2 32 15,-1 7 280-15,-7 2 176 0,-2 8 232 16,0 4 640-16,0 0 104 15,-8 4-488-15,-2 15-288 0,-1 0-64 16,1 1 96 0,9-4-128-16,1-3-104 15,0-6-80-15,0-1 8 16,8-2-16-16,3-1 24 0,2-1 64 15,2 0-88-15,-4 0 88 16,2 0 0-16,-4 2 8 16,-2 1-8-1,-2 3 0-15,-5 3 0 0,0 2-168 16,-5 2-344-16,-16-1-984 15,5-5-1049-15,-2-2-4384 0</inkml:trace>
  <inkml:trace contextRef="#ctx0" brushRef="#br0" timeOffset="288655">10038 2404 536 0,'0'0'2696'0,"0"0"-375"0,0 0-737 16,0 0-240-16,0 0-407 0,0 0-449 15,61-28-456-15,-49 20-32 31,-6-3-777-15,2 0-719-16,-6-1-456 0,-2 0-457 0,0 0 177 16,0 2 1992-16,-10 0 240 15,2 0 1608-15,3 4 88 0,-3 2 233 16,5 4 231-16,3 0-495 15,0 0-913 1,0 12-552-16,0 8-16 16,0 5 400-16,0 0-200 0,0-1-168 15,0-4-120-15,6-2-88 16,4-5-8-16,1-8-312 0,4-3-464 15,-4-2-224 1,8 0 256-16,-2-11 135 16,0-6-39-16,3-3 8 31,-6 2 472-31,-2 0 168 0,-3 2 40 0,-5 6 232 0,-4 4 640 15,0 4 665 1,0 2-33-16,0 0-488 16,0 4-384-16,0 10-520 15,0 4-80-15,-2-2-16 16,2-2-48-1,0-1-8-15,0-6-80 0,0-1-24 0,0-2-136 0,6-4-224 32,4 0-208-32,1 0-144 15,2 0-88-15,-1-14-152 16,2-2-193-16,-3-2 57 0,-4-4 152 15,1 2 592-15,-6-2 448 16,1 6 48-16,-3 4 480 0,0 3 1168 16,0 7-176-16,0 2-423 31,0 0-41-31,0 7-528 15,0 11-424-15,0 4-104 0,0 0 8 0,0-2-8 16,0-4 0-16,3-4 0 31,2-4-72-31,0-3-56 0,1-3-160 0,-3-2-328 16,2 0-104-1,0 0 200-15,2-9 296 16,-4-9 39-16,-2 0 81 0,-1-3 64 16,0 0 40-16,0 1 0 0,0 6 152 15,0 5 241 1,-1 6 327-16,1 3-152 15,0 0-520-15,0 6 24 16,0 14-72-16,0 6 312 16,6 6 48-16,1 2-24 0,2 4-72 15,-4 3-8-15,5 0-80 31,-2-1-48-31,2-1 80 0,1-5 8 16,0-2-56-16,-3-2 144 16,-1-5-31-16,-2-8-137 0,-2-2-16 15,-3-6-16-15,0-3 24 16,0-4 120-16,0 0 192 31,0-2-112-15,-11 0-168-16,-4 0-64 0,2 0-96 0,-5 0-48 15,2 0 48-15,3-6 0 0,2 0 0 16,0-1 8-16,3 0 104 15,1 1-8-15,2 0 128 16,4 0-56-16,1-1-48 0,0-2-128 16,0-5 0-1,6-2-48-15,9-4 48 16,6-2 8-16,1-4-8 0,7-2-200 15,10-8-984-15,-10 5-1817 16,0 5-6705-16</inkml:trace>
  <inkml:trace contextRef="#ctx0" brushRef="#br0" timeOffset="288892">10873 2457 6329 0,'0'0'6921'31,"0"0"-5576"-31,0 0-809 0,0 0 376 15,0 0-432-15,0 0-480 16,0 0-280-16,0 0-1520 0,-13 0-6834 0</inkml:trace>
  <inkml:trace contextRef="#ctx0" brushRef="#br0" timeOffset="291310">8174 4737 3128 0,'0'0'2009'16,"0"0"-521"-16,0 0 96 16,0 0-63-16,0 0-169 0,0 0-352 15,0 0-320-15,0 0-88 31,0 0-160-31,0 0-167 0,0 0-257 16,12 0-8-16,5-2-257 0,-1-4-2087 16</inkml:trace>
  <inkml:trace contextRef="#ctx0" brushRef="#br0" timeOffset="299478">6038 3056 3104 0,'0'0'4729'16,"0"0"-3265"-16,-5 0-487 31,3 0 319-31,2 0 160 16,0 0-383-16,0 0-545 0,0 0-280 15,0 0-48-15,0 0 64 0,0 0-40 16,0 0-96-16,0 0-40 31,0 0-88-31,0 0 56 16,13 0-56-16,3 0 80 0,2-4 24 31,1-2-96-31,2-4 0 0,-4 2 40 0,-1 0-48 0,-7 0-256 15,-2 2-480-15,-1-1-304 16,-2 4-617 0,-4-1-95-16,0 2-193 15,0-2-823-15,0 2 439 0,-12-2 769 31,-1 0 904-31,0-1 656 0,-3 1 104 0,2 1 632 0,2-1 408 16,6 0 553 0,3 0 599-16,-2 2-848 15,5 2-303-15,0 0-297 16,0 0-288-16,0 0-88 0,0 0-192 15,0 0-280-15,0 8-160 16,0 12 160-16,0 8 280 0,5 8 192 31,1 2-40-31,-3 2-80 16,2-4-128-16,2-3-64 0,-7-8-40 15,0-3-39-15,3-5-25 16,-3-5 48-16,0-5-32 0,0-3 56 31,0-2 48-31,0 1 152 16,0-1-24-16,0-2-56 15,0 0-128-15,-3 0-40 0,3 0 40 16,-4 0-32-16,1 0 32 16,2-13-64-16,-3 0-56 0,4-10-96 15,0-3-24-15,0-6-352 16,5-4-440-16,21-16-585 15,-7 8-1175 1,-1 6-1897-16</inkml:trace>
  <inkml:trace contextRef="#ctx0" brushRef="#br0" timeOffset="299657">6327 2691 3816 0,'0'0'2129'0,"0"0"-1241"15,0 0-88-15,0 0 96 16,0 0-488-16,0 0-272 0,26 0-136 31,-20 8-632-15,1 4-800-16,-4 2-2713 0</inkml:trace>
  <inkml:trace contextRef="#ctx0" brushRef="#br0" timeOffset="299848">6327 2691 1584 0,'-73'154'2480'16,"73"-137"-711"-16,-5 5-489 15,4 6-296-15,1 2-96 16,0-3-479-16,0 2-265 0,0-7-144 31,0-4-633-31,0-4-55 16,6-12-1576-1,-4-2-209-15</inkml:trace>
  <inkml:trace contextRef="#ctx0" brushRef="#br0" timeOffset="300005">6306 2907 640 0,'0'0'2272'16,"0"0"-696"-16,0 0 65 15,0 0-273-15,0 0-560 16,0 0-464-16,0 0-216 0,100-28-128 0,-87 28-592 16,-8 0-552-16,-5 13-504 15,0-2-833 1,0 0-15-16</inkml:trace>
  <inkml:trace contextRef="#ctx0" brushRef="#br0" timeOffset="300148">6306 2907 1776 0,'63'62'2360'0,"-73"-47"-367"16,5 2-361-16,5 6-264 15,0 3-591-15,0 0-361 0,3 0 184 31,6 1-288-31,-3-4-80 16,4-1-192-16,-2-3-40 0,1-8-304 16,-1-3-880-16,4-6-689 15,-1-2-415 1,0-17 103-16,-6-6-951 0</inkml:trace>
  <inkml:trace contextRef="#ctx0" brushRef="#br0" timeOffset="300453">6449 3012 1136 0,'0'0'2168'15,"0"0"-679"-15,0 0-449 16,0 0-8-16,0 0 192 15,0 0-8-15,0 72-255 0,0-44-369 16,0-2-24 0,-3 1-72-16,-8-3-96 15,-5-3-224-15,-2 2 160 0,-1-5-336 16,-2-2-80-16,1-7 72 15,-1-2 8-15,5-5 0 16,0-2 16 0,1 0 24-16,1-4 176 0,9-9 200 15,-1-2-8-15,6-2-296 16,0 0-104-16,17-3-8 0,6-3 8 15,8-1 0-15,4 1-8 16,6-2-56-16,7-5-928 16,-8 8-1560-16,-12 2-2225 15</inkml:trace>
  <inkml:trace contextRef="#ctx0" brushRef="#br0" timeOffset="300753">6535 2833 3504 0,'0'0'2929'0,"0"0"-1793"0,0 0 32 16,0 0 25-16,0 0-257 15,0 0-408-15,0 0-296 16,63-28-168-16,-55 24-64 0,-6 2-360 15,3 2-840 1,-5 0-769 0,0 0-1191-16,0 4-1569 0</inkml:trace>
  <inkml:trace contextRef="#ctx0" brushRef="#br0" timeOffset="300938">6535 2833 1464 0,'-31'138'2032'0,"35"-138"-543"0,2 0 39 15,5 0-48-15,4-9-440 0,1-3-503 32,-1-3-289-32,1 2-248 15,-3-4-80-15,-2 4-985 0,-5-4-1063 16,-1 6-793-1,-5 1-335-15</inkml:trace>
  <inkml:trace contextRef="#ctx0" brushRef="#br0" timeOffset="301147">6590 2788 384 0,'0'0'1488'15,"0"0"-368"-15,0 0-40 16,0 0 193-16,0 0-305 0,0 0-400 16,0 0-232-16,0-7-72 15,0 7 336 1,0 0-272-16,0 0-168 15,0 0-32-15,0 0-48 0,0 0-80 16,0 4-952-16,0 1-1504 16,0-3-721-16</inkml:trace>
  <inkml:trace contextRef="#ctx0" brushRef="#br0" timeOffset="302143">6535 2755 2760 0,'0'0'2017'16,"0"0"-257"-16,0 0-480 16,0 0-216-16,0 0-367 15,0 0-73-15,0 0 48 16,0 0 88-16,2 144-80 0,1-93-80 15,-3-3-256-15,0-6 128 0,0-4-192 32,0-10-71-32,0-5-81 15,0-6-128-15,0-2 0 16,0-8-184-16,0-3-505 0,0-4-607 15,0 0-1048-15,0 0-2065 0</inkml:trace>
  <inkml:trace contextRef="#ctx0" brushRef="#br0" timeOffset="302472">6567 3046 3104 0,'0'0'1657'0,"0"0"-729"0,0 0 424 15,0 0 224-15,0 0-815 0,0 0-385 31,46-14-168-15,-37 4-48-16,-1 0-160 0,-1-4-504 16,1 2-849-16,-5 4-1663 0</inkml:trace>
  <inkml:trace contextRef="#ctx0" brushRef="#br0" timeOffset="303004">6567 3046 1168 0,'63'-114'2064'15,"-63"117"-760"1,0 10 41-16,0 1-57 0,0 0-96 0,0 2-520 15,0 0-71-15,0-4-137 16,0-4-176-16,0-3-96 16,0-2-152-16,0-3-40 15,0 0-320-15,0-4-328 16,7-12-97-1,1-4-135-15,-2-2-560 0,-2-4 16 0,4 2 535 16,-7 3 609-16,6 4 280 16,-7 4 745-16,1 5 167 15,3 8 8 1,-1 0 112-16,0 0-400 15,5 19 344-15,-3 4 9 16,5 3-361-16,-2 3-312 0,-5-1 128 16,2-4-216-16,-2-5-88 31,0 0-48-31,-1-5-80 0,1-6-8 15,-1-2-104-15,-1-4-256 16,-1 0-264-16,2-2 48 0,1 0-80 16,0 0 103-16,-1 0 41 15,-2 0 272-15,0-6 88 31,2-6 16-31,-2 0-376 0,0-2 168 16,0 0 104-16,0-4-688 0,0 2-641 16,0 2-247-16</inkml:trace>
  <inkml:trace contextRef="#ctx0" brushRef="#br0" timeOffset="303745">6729 2777 616 0,'0'0'1544'0,"0"0"-456"16,0 0 88-16,0 0-407 15,0 0 55 1,0 0-88-16,0 0-112 16,0 0-184-16,18-6-240 15,-17 6-152-15,6 0-32 0,-4 0 0 16,2-2-16-16,1-2-80 15,2-1-40-15,0-4-48 32,0 1-64-32,-3 2 80 0,-1 2 80 15,-1 4-8-15,-3 0-48 16,0 0 128-16,0 0 176 0,0 8 296 15,0 2-56-15,0 4-232 16,-3 2-8-16,-6 2-176 16,-3-4-208-16,2-1 160 0,3-6 48 31,6-3 416-31,1-4-416 15,0 0-584-15,1 0 96 0,12-7 432 16,5-3 48-16,0-3-48 0,-2 4-40 16,-3 3 88-1,-2 4-48-15,-6 2 40 0,-5 0-88 16,0 9 32-1,0 12 64-15,-10 0-40 16,-3 3-136-16,-6-1 184 0,5-8 448 0,5-2 352 16,1-7-280-16,5-6-24 31,3 0-336-31,0 0-160 15,0-6-104-15,0-9-400 16,0 0-520-16,3-4 24 0,5 2-576 16,-6-2 503-16,1 1 593 0,-3 3 480 15,0 0 296-15,0 5 1009 31,0 4-289-31,0 4 304 0,0 2-416 16,0 0-640-16,2 14-264 16,4 10 496-1,1 10 129-15,-2 4-185 0,-2 3-136 0,-1-1-176 16,-1-8 240-16,-1-6-272 31,3-10 16-31,-3-4-56 0,2-8-56 16,-2-4-560-16,6 0-584 15,-2-8-769-15,-1-6-711 0</inkml:trace>
  <inkml:trace contextRef="#ctx0" brushRef="#br0" timeOffset="304538">6889 2755 4064 0,'0'0'2657'0,"0"0"-1369"0,0 0 505 16,0 0-345-16,0 0-432 16,0 0-680-16,0 0-160 15,50 60-176-15,-42-55-96 0,3-5-576 31,0 0-712-31,1 0-217 16,-1-11-767-16,-4-4-185 16,-1-2 369-16,-4 2 872 0,-2 2 1312 15,0 3 816-15,0 4 328 16,0 6-328-1,-7 0 641-15,-4 10-233 16,-2 14-776-16,-2 7-272 0,-1 1 88 16,2-2 176-16,2-6 152 15,3-9 112-15,4-7-240 0,3-3-175 16,2-5-281-1,0 0-8 1,0-9-161-16,5-6 153 16,3-8-120-16,4 1-184 0,-4-1-56 0,1-1-512 15,-4 1 32-15,-2 5 184 16,1 2 664-16,-4 5 0 0,0 6 552 31,0 5 560-31,0 0-120 16,0 14-712-16,0 16 65 15,1 12-1-15,2 5 8 0,-1 2-280 16,-2 2 16-16,2-8-88 0,-2-4 208 15,3-11-128-15,-3-8-16 16,1-7-56-16,-1-8 120 0,0-5-32 31,0 0 216-31,0 0-24 16,0 0-72-16,0-14-216 15,-4-4-208-15,0-4-72 0,1-6-392 16,3-2-72-16,0-2-369 16,0-2-647-16,0-13-360 0,5 5 95 31,6 8-487-31</inkml:trace>
  <inkml:trace contextRef="#ctx0" brushRef="#br0" timeOffset="305297">6994 2755 472 0,'0'0'992'0,"0"0"168"0,0 0 104 0,0 0-71 16,0 0-305-1,0 0 432-15,29-50-272 0,-28 44-280 16,-1 5-87-1,4-1-169-15,-4 2-168 16,0 0-216-16,0 0-112 16,0 0-16-16,0 0-16 0,0 2-192 15,0 9 120-15,0 3 88 16,-4 0 0-16,3-4-136 15,-4-4 136-15,5-4 0 16,0-2-288-16,0 0-801 16,0 0 105-16,5-4 472 15,0-8-192 1,1 1-792-16,1-4 871 15,-3 0-23-15,1-2-216 0,-2 3 400 16,-3 0 464-16,4 4 816 16,-4 2 489-16,0 5 143 15,0 3-144-15,0 0-184 0,0 0-584 16,0 7-536-16,0 9 273 31,0 6 15-31,0 2-280 0,0 5 256 16,0-4-264-16,0 1-304 15,-7-2 40-15,-1-3-257 16,5-6-407-16,-2-4 432 0,5-3 488 15,0-6-144-15,0-2-296 16,0 0-96-16,0 0 320 0,0 2 128 16,7 1 96-1,2 7 232-15,-2 5 256 16,-2 2 240-16,-2 4-72 15,0 3-272-15,-3-2-312 0,0-4 72 16,0-4 128-16,0-2 97 16,0-8-129-1,0-2-32-15,0-2-160 0,0 0-48 16,0-6-216-16,0-13-161 15,0-4 33-15,8-3 64 16,3-4 88-16,-1 0 120 0,3 3 72 16,0 5 0-16,1 3 128 15,-2 4 72 1,-1 5 168-16,-3 3-136 15,0 0 73-15,2 5-177 32,-4 2 264-32,1 0-280 0,-1 0-48 15,1 15 128-15,-2 11 424 16,-4 8 312-16,-1 7-312 0,3 2-376 15,-3-1-48-15,2-6-96 16,3-4-96-16,0-6-504 31,0-7-600-31,-2-6-504 0,0-7-457 16,-3-2-2696-16</inkml:trace>
  <inkml:trace contextRef="#ctx0" brushRef="#br0" timeOffset="305539">7160 2932 3000 0,'0'0'1640'0,"0"0"-775"16,0 0 591-16,0 0-776 16,0 0 104-1,0 0-504-15,0 0-200 0,19 62-80 16,-19-48-184-16,0-2 112 0,-3-4 72 31,-2-6 272-31,4-2 224 16,-1 0 257-16,2-2-241 0,0-16-512 15,0-6-40-15,8-20-640 16,8 3-1369-16,-4 5-3120 0</inkml:trace>
  <inkml:trace contextRef="#ctx0" brushRef="#br0" timeOffset="306332">7326 2596 1744 0,'0'0'2328'0,"0"0"-1239"0,0 0-81 0,0 0 216 16,0 0 32-16,0 0-616 31,2 15 353-31,-2-5-97 0,0 1-280 15,0 2-248-15,-8-3-88 16,5-4-136-16,-4-2-80 0,6-2-64 16,1-2-464-16,0 0-104 15,0 0-88-15,0-4 88 16,8-4 376-1,0 2 40-15,0 4 80 0,-2 2 72 16,-1 0 0-16,-2 0 120 16,-3 10 232-16,0 6-16 0,0 4 320 31,0 4-360-31,-3 2-296 0,-8-4 0 15,0-4-48-15,2-3-264 16,5-8-136-16,0-3 216 0,4-4-736 16,0 0-561-16,0 0 361 15,0-4 608-15,8 0 224 0,-4 2 136 31,1 2 88-31,-5 0-64 16,0 2 176-16,0 14 16 0,0 2 248 16,-5 1 136-16,-7-2 344 15,1-4-264-15,5-5 64 0,1-4 104 16,5-4-88-16,0 0-560 31,0 0-128-31,0 0-224 16,0 0 248-16,3 0-64 0,5 0-32 15,0 0 48-15,-1 0-88 16,-3 5-24-16,0 1 56 0,-4 1 192 15,0-3 16-15,0 0 368 16,0 0 152 0,0 0-392-16,0-1-128 15,-4-1-240-15,1 2-344 0,3-4-408 16,0 0-112-16,0 0-721 15,0 0 521-15,10-9 424 0,-4-3-296 16,4-3 793 0,-7 4 383-1,2 1 823-15,-5 5 593 16,3 5 64-16,-3 0 121 0,0 2-297 0,0 17 8 15,0 7-312-15,0 4-287 16,0 0-273-16,0-2-248 0,0-8 112 31,0-4-168-31,0-8-128 16,0-4-8-1,0-4-312-15,0 0-1041 0,0 0-1679 0</inkml:trace>
  <inkml:trace contextRef="#ctx0" brushRef="#br0" timeOffset="306630">7444 2741 4608 0,'0'0'1865'15,"0"0"-905"-15,0 0 528 31,0 0-167-31,0 0-673 16,-11 104-440-16,0-76-80 0,1-2 72 0,2-3-120 16,-2-3-80-1,5-6 16-15,-3-5 40 0,7-5-56 0,1-2 0 16,0 1-176-1,0-3-64 1,9 2 240-16,8-2 8 16,0 0 64-16,6 0 8 0,9 0-80 15,-6 0-288-15,-2-5-2233 16</inkml:trace>
  <inkml:trace contextRef="#ctx0" brushRef="#br0" timeOffset="311361">8184 4776 360 0,'0'0'1352'15,"0"0"-728"-15,0 0 216 16,-42 19-520-16,32-15 8 0,2-4 296 15,0 0-440 1,5 0 1 0,-4 0-49-16,3 0 232 0,0 0 568 15,3 0-416-15,-4 0-88 16,5 0 504-16,0 0-96 0,0 0-279 15,0 0-65-15,0 0-152 16,0 0-24-16,0 0-184 31,0 0-88-31,0 0 0 0,0 0 40 16,0 0 32-16,0 0 64 15,0 0 48-15,0 0 184 0,-2-2 224 16,1 0 128-16,-3-2 65 0,-2-3-273 16,1 1-200-1,-3-1-88 1,-2-1-72-16,4-1-24 0,1 3-96 15,-1 2-8-15,4 1-24 16,-3-1-40-16,5 2-8 0,0 0 0 16,0 2-72-16,0 0 24 15,0 0-120 1,0 0 32-16,0 0-8 15,11-2 88-15,2 0 48 0,5-1 8 16,-7-1 0-16,6 2 0 16,-6-2 16-16,0 2-16 0,0 0-8 15,-2 0-48-15,0 2-48 31,-1 0 0-31,2 0-40 16,-4 0 40-16,1 0 32 0,-2 0 72 16,-5 0 0-16,1 0 0 0,-1 0 56 15,0 0-48-15,0 0 40 16,0 0-48-16,2 0-8 15,3 0-48-15,0 0 48 0,1 4 8 32,1-2 0-17,-3 2 0-15,1-2 0 0,-3 0 48 0,0-2-40 31,-2 2 0-31,3-2 48 16,-3 0 40-16,0 0-24 16,0 0 56-16,0 0 56 0,0 0-32 15,0 0-80-15,0 0-72 0,0 0-8 16,0 3 8-16,0-3-16 0,0 2-64 15,0 0 32-15,0-2 40 16,0 2 8-16,-10 0 72 16,4 0-64-16,-2 1 40 15,1-1 48-15,2 2-88 16,-1-2-8-16,1 0 0 31,2 0 0-31,1-2-56 0,0 2 56 0,2-2 0 0,0 0 8 16,0 0-8-16,-3 0-408 15,2 0-873 1,-3 0-3456-16</inkml:trace>
  <inkml:trace contextRef="#ctx0" brushRef="#br0" timeOffset="313744">8074 3435 2536 0,'0'0'2601'0,"0"0"-1145"16,0 0-432-16,0 0 224 0,0 0-39 16,-6 2-433-16,6-2-216 15,0 0 96-15,-2 0 136 0,2 0 128 16,0 0 9-1,0 0-137-15,0-2-216 0,0-6-120 32,0-4-240-32,0-3-160 0,0-2-40 15,0-1-16-15,8 2 0 16,3 0-56-16,6 4 8 0,0-1-56 15,3 7-96-15,4 3-32 16,2 3 56-16,4 0 24 31,-4 0 48-31,2 11 32 0,-6 8 64 0,-2 1-48 16,-6 1 48-16,-6 4-40 15,-3 1 40-15,-5 2-64 0,0 0 16 16,0 0 56 0,-6-1-80-1,-10-6 80-15,-1-1 0 0,0-3 8 16,-1-4 0-16,0-3-8 15,-4-3 8-15,1-3 0 0,-5-4 176 16,3 0 8-16,0 0-56 0,1 0 8 31,6-7-32-15,0-3-112-16,4-1-96 0,6-2-56 15,3-1-152-15,3-2-288 0,0 0-497 16,0-2-711-16,6 1-800 0,9 2-665 16,-4 5 0-16</inkml:trace>
  <inkml:trace contextRef="#ctx0" brushRef="#br0" timeOffset="314106">8144 3402 1096 0,'0'0'2000'0,"0"0"-488"15,0 0 105-15,0 0-153 0,0 0-432 0,0 0-408 16,0 0-215-1,0 0-193-15,0-2-88 16,3 2-72 0,0 9 144-16,2 3 216 0,0 4 64 15,1 4-56-15,-1 0-128 16,-2-1-104-16,2-4-104 0,0-1-80 15,-3-4 0-15,1-2 88 16,-3-4-40 0,0-2 0-16,0-2 112 15,0 0 64 1,0 0-232-16,0-4-200 15,0-7-4193-15</inkml:trace>
  <inkml:trace contextRef="#ctx0" brushRef="#br0" timeOffset="315911">8812 4387 4865 0,'0'0'2440'0,"0"0"-616"15,0 0-39-15,0 0-393 16,0 0-536-16,0 0-496 0,0-64-48 31,13 48-63-31,3-2-73 16,2 1 8-16,1 0-80 0,2 5-64 15,-1 5-32-15,2 0-16 16,-2 7-40-16,2 0 40 16,-1 0 8-16,-1 0-64 0,-3 10 56 15,0 6 8 1,-3 4 0-16,-7 3 104 15,1 0-104-15,-7 1-80 16,-1 4 72-16,0 1-88 0,0-3-56 16,0 2-24-16,-9-5-33 15,-4 2 105-15,0-5-112 0,1-3 88 16,-7-2 128-1,1-3 24 1,-4-2-24-16,1-4 208 0,-2-2 40 16,-1-4-63-16,0 0 87 0,-1 0 0 15,3-10-32-15,2-6-168 16,3-5-72-16,1-2-80 0,7 1-176 31,5-2 112-15,4 1-8-16,0 2 24 0,11 0-1 0,7 6-55 15,1 2 96-15,2 6 88 16,-2 3-88-16,1 4 80 0,-4 0 8 15,2 0 8-15,-9 0 0 32,1 4 48-32,-5 3-48 15,-2 4 8-15,-3 1 232 0,0 1 97 16,0 4-97-16,-5-2-96 15,-4-2-144-15,1-3 48 0,-2-3-56 16,7-2-8-16,-1-3 8 31,4 0-16-31,0-2 16 0,0 0-216 16,0 0-112-16,12 0 152 0,9 0 111 15,3-9 65-15,18-12-48 16,-7 1-856-16,-4 1-3073 0</inkml:trace>
  <inkml:trace contextRef="#ctx0" brushRef="#br0" timeOffset="316260">9229 4396 5705 0,'0'0'1472'15,"0"0"-560"-15,0 0 232 16,0 0-215-16,0 0-457 0,0 0-280 31,6 94-104-31,-6-86-88 16,0-6-248-16,0-2-256 0,0 0-985 15,-1-6-1047-15,-9-11 31 0,3-2-263 16</inkml:trace>
  <inkml:trace contextRef="#ctx0" brushRef="#br0" timeOffset="316821">9229 4396 880 0,'-7'-130'1592'0,"14"130"-624"16,-1 0 208-1,4 2 249-15,-2 7-377 0,2 5-16 16,-2 2-192 0,-2 5-359-16,1-4 191 15,2 2-296-15,-9-4 72 16,2-2-128-16,-2-5 8 0,0-2-16 15,0-5 0-15,0-1-160 0,3 0 8 16,-3 0-160-16,3-1-8 31,-3-9-240-31,5-3-56 16,2 2 144-16,-2 1 56 0,4 3 48 15,-1 3-8-15,0 4-48 16,4 0-88-16,-4 0 200 0,0 9 96 31,2 6 16-31,-6 4-40 16,0-2 56-1,-1 2-32-15,-3-6-96 0,0-2-72 0,0-5-48 16,0-4-64-16,0-2-80 16,0 0-1104-16,0-2 207 0,0-11 145 15,0-2-104-15,0-6 144 16,0 4 752-1,8-2 224-15,2 4 0 16,-4 4 240-16,2 5 48 0,-1 4 288 16,1 2 152-16,0 0-80 15,-2 14 80-15,1 12 72 0,-2 8 89 16,-1 9-505-1,-2 3-200-15,1 2-136 16,-1-2 72 0,-2-3-120-16,1-8-336 0,-1-6-568 0,0-10 23 15,0-8-847-15,0-7-544 16,0-4-865-16</inkml:trace>
  <inkml:trace contextRef="#ctx0" brushRef="#br0" timeOffset="317385">9405 4332 2968 0,'0'0'2137'0,"0"0"-497"16,0 0-184-16,0 0-263 15,0 0-185-15,60-26-240 0,-48 27-120 16,0 15-16-16,-6 4 112 15,-1 3 40-15,-5 3-87 32,0 2-193-32,0-1-304 0,-11-4-200 15,3-5-72-15,3-8-640 0,0-6-457 16,5-4-735-16,0 0-729 0,0-12-295 15,0-6 655-15,3-2 585 32,4 0 256-32,1 3 1432 15,-2 6 232-15,2 5 648 0,0 4 40 16,-3 2 176-16,3 0 233 15,2 0-185-15,1 13-24 0,-3 4 0 0,4-2-328 16,-4 4-87-16,-2-6-321 31,1 0-104-31,-4-5-48 16,0-4-168-16,0-2-64 0,-1-2-56 15,0 0-88-15,2-2-200 0,0-12-32 16,4-6-353-16,-2-3-439 16,1 2 336-16,-1-1 256 15,-1 3 352-15,1 8 216 16,-4 0 8-1,5 9 264-15,-3 2 168 16,3 0 464-16,-1 0-24 0,2 0-424 16,0 5 97-16,-1-1-369 15,-1 0-96-15,4-2-80 16,-5-2-600-16,-2 0-1153 0,0 0-911 0</inkml:trace>
  <inkml:trace contextRef="#ctx0" brushRef="#br0" timeOffset="317755">9694 4266 1360 0,'0'0'1216'15,"0"0"-544"-15,0 0-384 0,0 0-48 16,0 0-232-16,0 0-8 15,0 0-344 1,0 0 184-16,10-19 160 16,-10 13 104-16,0 1 360 0,0 0 609 15,0 5 327 1,0-2-144-16,0 2-320 0,0 0-264 0,0 0-167 15,0 0-9-15,0 0-208 32,0 10-80-32,0 4 48 0,0 6-48 15,0 5 312-15,0 0-112 16,0 3-136-1,6-2 40-15,2-1-32 0,-3-5-72 0,1-4-112 16,1-5-40-16,1-2-56 31,-2-5 0-31,1-4-64 0,7-10-448 16,-2-14-648-16,-3-4-1577 0</inkml:trace>
  <inkml:trace contextRef="#ctx0" brushRef="#br0" timeOffset="319191">10459 3265 4296 0,'0'0'2033'16,"0"0"-705"-16,0 0-128 0,0 0-167 15,0 0-33-15,13-23-304 0,2 19-160 16,3 2-120-1,4 0-128-15,6 2 8 0,1 0-8 16,0 0-8 0,-3 10 0-16,-2 5-87 15,-2-2 39-15,-4 6 24 16,-6-4-8-16,-3 4-16 0,-6-1-32 0,-3 4 128 31,0 4-56-31,-8 2-88 16,-14 4-120-16,2 0-64 0,-2-2-80 15,-6-2-112-15,6-3 16 16,-4-10 72-16,6-4 48 15,1-5 48-15,0-6-64 16,-1 0 72-16,3-6 96 0,0-13-16 16,6-3-72-1,0-1 64-15,6-5-72 16,5 1-48-16,0-1 0 15,0 2-56-15,5 0-48 0,9 1-72 32,1 4-104-32,1 3-152 0,3 2 87 0,-4 2-87 0,1 4 24 31,-5 4 152-31,4-1 64 15,-7 5 88-15,0 2 48 16,-5 0 104-16,-3 0 8 0,0 0 8 16,0 0 280-16,0 4 128 15,0 9 56-15,-1 0-168 0,-6 6-56 16,-2-4-127-1,0 0-33-15,5-5-88 16,0-3-8-16,1-4 0 16,3 1-48-16,0-2-529 0,0 0-151 15,3 0 176 1,9 0 288-1,2 0 88-15,-1 0 72 0,2 0 24 0,-7-2 80 16,0 2 8-16,-3 0-8 16,0 0-32-16,-5 1 32 15,0 2 464-15,0 3 464 0,-4 4-200 31,-10 0-415-15,-2 2-313-16,-2-4-441 0,5-2-1143 0,2-6-4273 0</inkml:trace>
  <inkml:trace contextRef="#ctx0" brushRef="#br0" timeOffset="320777">10918 4257 6513 0,'0'0'2008'16,"0"0"-711"-16,0 0-33 16,0 0-376-16,0 0-440 0,0 0-256 15,0 0-152 1,97-74-32-16,-74 74-8 15,4 0 16 1,-4 0 56-16,-2 0 8 0,0 14-8 0,-7 2 96 16,1 2-40-16,-7 4 72 15,-3 0 24-15,-2 3-48 0,-3 0-72 31,0 1-104-31,0 0 32 16,-8-3-32-16,-7-6 0 16,-3-2 8-16,-3-4 40 0,-1-5-40 15,-4-1 89-15,-3-5 7 0,3 0 120 16,-1 0-16-16,6 0 88 31,6-2-56-31,9-3-16 16,2 1-176-16,4-3-48 0,0-3-528 15,10-7-32-15,8-2-385 16,0-3-615-16,-1-3-416 0,-2 1-225 15,-1 0-143-15,-2 2 991 32,-6 4 1001-32,-1 2 352 15,-3 2 584 1,-2 4 737-1,0 2 343-15,0 2-184 0,0 4-55 0,0 2-265 16,-2 0-152-16,-1 0-264 0,-2 0-296 16,2 10-296-16,-2 8-152 15,-2 6 24-15,1 0-16 16,-2 1 40-16,5-4-48 0,1-3 0 15,-1-6 0-15,3-3 0 16,0-3 0-16,0-4-48 0,0 0 40 0,0-2-24 16,0 0 32-16,0 0 56 31,8 0 104-31,2 0-64 15,3 0 8-15,1-2 1 0,1-6-105 16,2-3-105-16,-4 1-303 0,3 1-656 31,-9-6-1096-31,-1 6-1945 0,-6-2-2152 0</inkml:trace>
  <inkml:trace contextRef="#ctx0" brushRef="#br0" timeOffset="320941">11091 4259 3088 0,'0'0'2673'31,"0"0"-929"-31,0 0-264 0,0 0-111 16,0 0-385-16,0 0-368 15,0 0-384-15,-15 86-232 0,15-61-544 0,0-5-2697 16</inkml:trace>
  <inkml:trace contextRef="#ctx0" brushRef="#br0" timeOffset="322448">8239 3750 5169 0,'0'0'2816'16,"0"0"-1576"-16,0 0-727 16,0 0-193-1,0 0 552-15,0 0-128 0,61 82-120 0,-30-42 56 31,0 4-400-31,1 3 56 16,-1-2-64-16,-2 0-136 0,-4-7-79 16,-2-6-41-16,-4-6-16 15,-4-4 48-15,-2-6 0 16,-3-6-48-16,-4 0 56 0,1-4-56 15,-3 0 88-15,0 0 96 16,2 0 88-16,-4-1-80 0,-1-2 32 31,1-1 0-31,-2-2-152 16,0 0-24-16,3 0-48 0,-3 0-400 15,0 0-1737-15,0-5-4800 0</inkml:trace>
  <inkml:trace contextRef="#ctx0" brushRef="#br0" timeOffset="322987">9066 4261 3064 0,'0'0'2609'0,"0"0"-1929"15,0 0 248-15,0 0 512 0,0 0-71 16,168-144-185-16,-104 78-752 15,4-7-320-15,0 3 32 0,1 4 496 16,-2 6-128-16,-3 6-312 31,-4 8-8-31,-5 7-96 16,-5 7-80-1,-5 8 96-15,-9 6 24 0,-11 7-56 16,-7 2-72-16,-8 5 8 16,-4 2 97-1,-6 2 79-15,0-2 224 0,0 0-72 0,0-2-344 16,0-3-192-16,0-2-2609 15,0 1-8505-15</inkml:trace>
  <inkml:trace contextRef="#ctx0" brushRef="#br0" timeOffset="323646">10685 3702 5129 0,'0'0'4713'0,"0"0"-3889"32,0 0-816-32,0 0 848 15,0 0 240-15,0 0-248 16,0 0-207-16,107 124-233 0,-76-83-104 15,-4 0-104 1,1-1-72-16,-3 3-8 0,3-5 208 0,-5-4 24 31,-6-4-184-31,-1-4-112 16,-4-5-32-16,-4-2 80 15,3-6-48-15,-4-2-56 0,-1-5-512 16,-1-2-1144-16,-5-4-2817 16</inkml:trace>
  <inkml:trace contextRef="#ctx0" brushRef="#br0" timeOffset="326662">11608 2779 9498 0,'0'0'2944'0,"0"0"-1976"16,0 0-159-16,0 0 111 0,0 0-416 15,17 0-216-15,9 0-56 16,3-4 72-16,2-6-104 0,3 0-48 16,0-4-152-16,-7-2-152 15,1 2-536-15,-6-1-736 0,-7-6-897 31,-4 5-2120-31,-4 4-1112 0</inkml:trace>
  <inkml:trace contextRef="#ctx0" brushRef="#br0" timeOffset="326862">11806 2613 2760 0,'0'0'4025'0,"0"0"-1793"16,0 0-255-16,0 0-625 16,0 0-736-16,0 0-352 15,0 0 112-15,-13 96 129 0,15-58-89 0,4 0 88 16,-1 1-176-1,0-5-176 1,0-2-152-16,0-6-256 0,-2-5-928 16,2-2-1001-16,0-10-2600 15,-4-5-2311-15</inkml:trace>
  <inkml:trace contextRef="#ctx0" brushRef="#br0" timeOffset="327227">11935 2839 1664 0,'0'0'2888'0,"0"0"-511"15,0 0-425-15,0 0-175 0,0 0-457 32,0 0-344-32,0 0-480 15,0 0-160 1,118-66-55-16,-110 58-121 0,-4 1 112 0,0-2-88 15,-4-1 8-15,0 2 192 0,0-2-56 16,-6-2-152-16,-10 2-168 31,1 2-8-31,-2 2-72 16,-1 4-24-16,3 2-80 15,2 0 176-15,4 15-48 0,4 6-24 16,-2 5 72-16,6 0-24 0,1 1 24 16,0-8-8-16,0-1 0 15,1-6 8 1,11-3-8-16,-1-5-320 15,15-4-737-15,-4-6-975 0,-2-11-2769 16</inkml:trace>
  <inkml:trace contextRef="#ctx0" brushRef="#br0" timeOffset="327488">12123 2627 6969 0,'0'0'2384'0,"0"0"-1103"15,0 0-185-15,0 0-328 0,0 0-248 0,-20 69-248 31,20-56-136-31,8-1-136 16,5-2 8-16,5-2 80 0,-3-2-88 16,-1-2-8-16,-1 0 0 15,-2 1 8-15,-2-1-8 31,-5-2-8-31,0-1 8 0,-4 3-48 16,0 2 56-16,0 4 0 16,-4 3-80-16,-15 4-512 0,-5 5-712 15,1-5-1713-15,4-6-4016 0</inkml:trace>
  <inkml:trace contextRef="#ctx0" brushRef="#br0" timeOffset="327649">12153 2760 56 0,'0'0'4168'0,"0"0"-1743"0,0 0 304 16,0 0-953-16,0 0-512 15,0 0-504-15,112-53-320 16,-91 42-416 0,-2-6-24-16,5-3-1120 15,-6 4-1472-15,-2 2-2185 16</inkml:trace>
  <inkml:trace contextRef="#ctx0" brushRef="#br0" timeOffset="327835">12279 2547 3488 0,'0'0'2689'15,"0"0"-1473"-15,0 0 288 0,0 0 185 16,0 0-89-16,0 0-424 0,13 116-263 16,-5-86-185-16,2-2-344 31,1-4-208-16,-3 0-176-15,9-1-992 0,-4-6-1865 0,-1-6-6369 16</inkml:trace>
  <inkml:trace contextRef="#ctx0" brushRef="#br0" timeOffset="328140">12733 2496 1792 0,'0'0'5473'0,"0"0"-3136"16,0 0-481-16,0 0-240 0,0 0-367 15,0 0-385 1,0 0-240-16,-64 91-192 31,57-65-304-15,6-2-128-16,1-4-536 0,14-8-888 0,15-6-1561 15,-1-4-2800-15</inkml:trace>
  <inkml:trace contextRef="#ctx0" brushRef="#br0" timeOffset="328491">12891 2527 2696 0,'0'0'5545'0,"0"0"-3288"0,0 0-121 0,0 0-527 31,0 0-433-31,0 0-544 16,0 0-400-16,0 0-136 0,-80 76-96 15,80-49-64-15,0 0-72 16,11-5 136-16,5-3-8 16,0-6 0-16,-1-5-176 0,-1-6-208 15,-1-2-184 1,0 0 40-16,0-18 23 15,-2-6-143-15,1-4-208 0,-9 0 184 16,0 1 248-16,-3 4 200 16,0 7 232-16,0 6 264 15,0 6 888-15,0 4-32 0,0 0-591 16,0 2-529-1,0 10 64-15,5 4-64 16,0 0 16-16,1-2-16 0,6-4-841 16,-4-2-1151-16,3-6-3201 15</inkml:trace>
  <inkml:trace contextRef="#ctx0" brushRef="#br0" timeOffset="328771">12891 2527 3144 0,'122'-72'3249'16,"-129"72"-857"-16,-1 6-1047 0,2 11-777 15,1 7-192-15,5 1-48 32,0-1-176-32,0-5-80 0,11-2-72 15,5-6-48-15,0 0-56 16,-3-5-48-16,0 0-88 15,-2-2 168-15,1 0 64 0,-1 2 8 16,-6-2-16-16,-2 2-32 31,-3 0 48-31,0 2 456 0,0 2 472 0,-3 2-312 16,-13 0-568-16,-4 4-48 15,3-4-1464-15,4-3-3545 16</inkml:trace>
  <inkml:trace contextRef="#ctx0" brushRef="#br0" timeOffset="329176">13189 2593 2736 0,'0'0'2321'0,"0"0"-57"16,0 0-584-16,0 0-567 15,0 0-337-15,0 0-224 0,0 0-280 16,101-48-168-16,-91 33 72 16,-2 2-72-16,-6-2 32 0,-2-2-80 15,0 0 24-15,0-2-80 31,-13-1-128-31,-2 1 32 0,-1 4 40 16,3 4 56 0,2 5 144-16,0 6 368 0,1 0 80 15,2 6-136-15,-3 14-320 0,2 8-88 16,1 6 185-16,8 2 15 31,0 0-16-31,0-1-64 0,0-10-96 16,5-4-64-16,10-5 88 15,-2-8-40-15,1-4-48 0,1-4 144 16,-1 0-152-16,4 0-72 15,6-24-456 1,-6 1-1129-16,0 2-4928 16</inkml:trace>
  <inkml:trace contextRef="#ctx0" brushRef="#br0" timeOffset="337230">8261 4516 1224 0,'0'0'9218'0,"0"2"-6562"0,0-2-863 16,0 2-1-16,0-2-232 0,0 0-391 16,0 0-321-16,0 0-184 15,0 0-208 1,0 2-128-16,0-2-136 0,0 0-96 0,0 0-88 31,0 0 0-31,0 0-8 0,0 0-16 16,0 0 16-16,0 0 0 15,0 0-8-15,0 0 8 16,0 0-8-16,0 0-88 0,0 0-176 15,0 0-120 1,0 0-40 0,0 0 32-16,0 0 144 0,0 0 168 15,0 0 88-15,0 0 64 16,0 0 8-16,0 0-16 15,0 0-56-15,0 0-64 0,-6 0 48 32,4 0-40-32,-1 2-16 15,-3 0 16-15,4-2 56 0,2 0-8 0,0 0 0 16,0 0-48-16,0 0-56 15,0 0 8-15,0 0 8 16,0 0 24-16,0 0 16 16,0 2 8-1,0-2 40-15,0 0 8 16,0 0 8-16,0 0 8 15,0 0-16-15,0 0 16 0,0 0-8 0,0 0 112 16,0 0 8-16,0 0-8 16,0 0 0-16,0 0-48 0,0 0-16 31,0 0-8-31,0 0 0 15,0 0 16-15,0 0-8 16,0 0 40-16,0 0 24 0,0 0 24 16,0 0-40-16,0 0-16 0,0 0-88 15,0 0 16-15,0 0-8 31,0 0-8-15,0 0 8-16,0 0-8 0,0 0 8 0,0 0-8 16,0 0-488-16,0 0-1689 15,0 0-4544-15</inkml:trace>
  <inkml:trace contextRef="#ctx0" brushRef="#br0" timeOffset="343489">11202 4793 1360 0,'0'0'4609'0,"0"2"-3697"16,0-2-496-16,0 0 808 15,0 0 201-15,0 0-497 0,0 0-416 16,0 2-120-16,0-2 64 15,0 0-8-15,0 2 32 0,0-2-72 32,0 0-32-32,0 2 65 15,0-2-9-15,0 2-40 0,0 0-112 16,0 0-48-16,0 3 8 15,0 4-112-15,0-1-32 0,0 4 88 16,3 2-32-16,1 0-24 31,-4 4-56-15,0 0 0-16,3 4 32 0,-1 0-24 0,2 2 0 15,1 4-72-15,0 0 0 16,-2 2 0-16,2 0 48 16,2 2-48-16,-3-2 48 0,1 0-48 31,-1-1 72-31,0-3-80 15,1-2 48-15,-3 0-40 0,1-4 0 0,0-2 80 16,1-2-88-16,-3-2 0 16,2-4 48-16,-1 3-48 15,0-6 16-15,-2 1-16 16,0 0 0-1,4-2 8-15,-4 1 0 16,0-4-8-16,2 1 0 0,-2-2-56 0,3-2 48 16,-1 2-56-16,-2-2 56 15,0 0-64-15,0 0 64 16,0 0 8-1,5 0 8-15,-5 0 8 16,0 0-8-16,0 0 8 16,0 0 40-16,0 0-8 0,1 0-40 15,3 0 8-15,-3 0-8 16,4 0 88-16,0 0-96 0,1 0 72 31,2 0 0-31,-1 0 56 16,3-2 16-16,-1-2-40 0,-2 2 32 15,-1-1-56-15,1 1-8 16,1 0 24-16,0-3-24 15,-2 3-16-15,2 0-48 0,0 2 0 32,-1-2 72-32,1 0-15 15,-2 0 95-15,1 0 8 0,3 0 8 16,-2 0-64-16,3 0 16 15,0 0-32 1,5 0-48-16,-1 0-40 0,6 1 56 0,-2 1-56 16,10-2 0-1,-4-1 0-15,9 1-8 16,1 0 8-16,1-2 40 0,2 2-48 15,-2-2 8-15,-1 0 8 16,-1 2-8-16,-3 0-8 16,-2 2 0-16,-3 0 0 15,0 0 0-15,-5 0-16 16,-2 0 8-16,-3 0 8 15,0 0 8-15,-3 0 0 0,3-2 48 16,-4 0-48-16,-1-2 8 16,0 0 32-16,-3 2-40 15,-1-2-8 1,-2 2 0-16,-4 2 8 15,-1 0 72-15,0 0 80 0,0 0 208 16,0 0 200-16,0 0 8 16,0 0-112-16,0-2-128 15,0 2-160-15,0-2-176 0,0-2-192 31,0 0-1104-31,-9 0-1321 16,-3 0-1471-16,3 0-5034 0</inkml:trace>
  <inkml:trace contextRef="#ctx0" brushRef="#br0" timeOffset="344208">11981 5181 1136 0,'0'0'5417'0,"0"0"-3289"16,0 0-367-16,0 0 103 0,0 0-360 15,0 0-527-15,0 0-345 16,-4 0-224-16,4 0-104 0,0 0-104 16,0 0-136-16,0 0 56 31,8 9 152-31,7-1-24 0,4 4 0 31,-2 0 32-31,5 2-112 0,1-1 8 0,-1 2 0 16,-2-3-16-16,2 0-152 0,-2 0 88 15,-4-4-88-15,0 0 40 31,-3 0-48-31,-5-4 8 0,2 0 8 0,-4 0-8 16,-1-2 40 0,-3 0-48-16,-2-2 8 0,3 2-8 15,-3-2 48-15,0 0 16 16,0 0 48-1,0 0 33-15,0 0 79 16,0 0 200-16,0 0 56 0,0 0-160 0,0 0-136 16,0 0-40-16,0 0-56 15,0 3-16-15,0-2 48 16,-7 5-24-1,-4 2-96-15,-3 2-80 16,-3 4 64-16,-2 2-152 16,1 0 88-16,-1 0 72 15,3 0 8-15,-2-4 0 0,2-1 0 16,8-4 0-1,-4-3 8-15,4-2-8 0,-1-2-376 0,-1-2-1241 32,4-9-2679-32</inkml:trace>
  <inkml:trace contextRef="#ctx0" brushRef="#br0" timeOffset="362157">12774 7183 4929 0,'0'0'2904'0,"0"-2"-2008"0,0 0-159 0,3 2 711 16,-3 0 208 0,0 0-328-1,0 0-415-15,0 0-233 0,0 0-128 16,0 0-32-16,3 0-112 15,-1 0-216-15,9 0-88 16,7 0 168-16,8 0 152 0,6 0-72 0,13-6 32 31,8-4 41-31,10-6-41 16,4-3-104-16,-1 0-72 0,-2 0-104 15,-5 6-8-15,-9 2 48 16,-13 3 88-16,-7 4 0 16,-13 3-24-16,-3-1-88 0,-9 2 0 31,-2 0 16-16,-3-2 48-15,0 2-16 0,0 0-8 0,0-2-160 16,0 2-88-16,0-2-776 16,-11 2-1184-16,-5 0-2033 0,1 0-4777 15</inkml:trace>
  <inkml:trace contextRef="#ctx0" brushRef="#br0" timeOffset="362705">12885 7369 4200 0,'0'0'4121'0,"0"0"-2816"0,0 0-281 16,0 0 472-16,0 0 16 16,0 0-519-16,0 0-265 0,45-14 0 31,-11 0 56-31,8-2 8 15,7 0-176-15,2 2 1 16,-2 0 39 0,1 2-112-16,-5 2-56 15,-5 2-152-15,-4 2-104 16,-7 2-64-16,-2 2-72 0,-6 2-48 15,-4 0 0-15,-3 0-48 0,-9 0-504 16,-5 0-984-16,0 8-889 16,-10 2-2496-1</inkml:trace>
  <inkml:trace contextRef="#ctx0" brushRef="#br0" timeOffset="364730">17827 7251 2904 0,'0'0'4473'0,"0"0"-2505"15,0 0-431-15,0 0 127 0,0 0-135 31,0 0-361-31,0 0-520 16,0 0-168-16,8 0-224 0,11 0 88 16,7-6 64-16,8-2-64 15,8-4-40-15,6-2 40 16,7 0 41-16,-1-2-129 0,0 0 8 15,-5 2-48 1,-5 0-80-16,-9 3 8 16,-6 4-24-16,-6 1-32 0,-14 2-32 15,1 0-8-15,-10 4 8 16,0 0 64-16,0 0-48 15,0 0-72-15,-5 0-656 0,-9 0-1145 16,-15 10-935 0,4 1-2161-16,0 2-2921 15</inkml:trace>
  <inkml:trace contextRef="#ctx0" brushRef="#br0" timeOffset="365402">17922 7359 2864 0,'0'0'2265'0,"0"0"-657"0,0 0 168 31,0 0 1-15,0 0-313-16,0 0-432 0,0 0-224 0,0-4-239 15,3-1-217-15,13-2 80 16,9-5 104-16,5 1-72 0,7-4-32 31,2 1-24-31,3 2 88 16,0 0-104-16,-3 0-208 15,-2 2-64-15,-3 2 0 0,-5 2 8 16,-6 2 24-16,-6 2-56 15,-4 0-32-15,-6 2 16 0,-2 0 16 32,-5 0-39-32,1 0-9 15,-1 0 0-15,0 0 72 0,0 0-16 16,0-3-104-16,0 2-393 15,0-5-575-15,-6 2-840 0,-6 0-4449 16</inkml:trace>
  <inkml:trace contextRef="#ctx0" brushRef="#br0" timeOffset="367428">15648 7660 4841 0,'0'0'3056'0,"0"0"-1343"16,0 0-41-16,0 0 128 31,0 0-223-31,0 0-497 0,0 0-376 16,0 0-232-16,0 0-64 15,0 0-136 1,0 0-160-16,15-4-112 0,12-2 0 0,9-2 0 16,12-2 112-16,-1 1-16 31,5-2-24-31,-6 3 32 0,-7 0 64 15,-6 1-24-15,-9 2-24 0,-8-1-56 16,-5 2 48-16,-4 2 9 16,-6 0-113-16,-1 2 112 15,0-2 24-15,0-2-144 16,0 2-441-1,-1-1-999-15,-12 3-1656 0,0 0-4522 16</inkml:trace>
  <inkml:trace contextRef="#ctx0" brushRef="#br0" timeOffset="367905">15713 7823 3544 0,'0'0'2377'0,"0"0"-897"16,0 0-200-16,0 0-63 15,0 0-241-15,0 0-352 32,0 0-136-32,0 0-56 0,0 0 24 15,0 0 8-15,0 0-32 16,0 0-47-16,0 0-33 0,0 0-120 15,0 0 0-15,0 0-32 0,8-4 24 16,8 0-24 0,3-5 48-1,7 3 8-15,0-2-24 0,5-1-56 16,-4 0-8-16,2-1-40 15,-5 3 16-15,1-1 16 0,-4 1-64 16,-2 1 24-16,-8 2-72 0,-3 0 24 31,1 2 8-15,-6 2-72-16,-3-2 88 0,0 2 32 0,0 0 8 15,0 0-24-15,0 0-112 16,-8 0-848-16,-8 0-3481 0</inkml:trace>
  <inkml:trace contextRef="#ctx0" brushRef="#br0" timeOffset="378638">19509 9872 5145 0,'0'0'2328'16,"0"0"-1504"-16,-4 0 184 15,-6 0 209 1,2 0-49-1,0 0-560 1,0 0-344-16,-4 0-64 16,1 0 232-16,3 0-296 0,-10 0 264 15,2 0-200-15,-6 4-87 16,-3 2 31-16,1 0-88 0,-2 0-40 15,0 0 72-15,-3-2-24 0,8 0-56 16,-1-2 0-16,-1-2 64 16,5 0-72-1,1 0 112-15,2 0 16 0,-1-8-40 0,1-6 128 16,1-2-168-16,3-4 8 0,-1-2-56 15,7-5 0-15,-3-1 0 16,5-4 0-16,3 0 0 0,0 0 0 31,0 0 0-31,0 4 0 16,0 5 0-16,5 2 0 0,-3 7 0 15,2 4 16-15,-4 6 32 16,0 2-48-16,0 0 16 16,0 2-16-16,0 0 8 0,0 0 48 31,0 0-32-31,0 0 72 15,0 0 8 1,0 0-32-16,0 0-64 0,0 0 48 0,0 0-56 0,0 0 0 16,0 2 0-16,0 8-56 15,0 8 56-15,-6 7 88 16,-4 7-72-1,1 2 64-15,-3 2 16 16,-2-3-88-16,6-2 40 16,-2-9-48-16,3-8 64 0,3-4-56 15,2-6 144-15,0-2 8 0,2-2-32 16,0 0 96-16,0 0 16 15,0 0-192 1,0-2 8-16,0-11 16 16,0-6-72-16,0-3-80 0,0-6 16 31,0-1 56-31,8-1-40 0,4 0 0 0,-1 0-24 15,0 2-24-15,2 2 8 0,0 6 16 32,-3 4 8-32,0 4 56 0,-6 4 0 15,0 2 0-15,-3 4 0 16,-1 2-88-1,4 0 24-15,2 0-72 0,2 0 40 0,2 5 40 16,6 6 56-16,2 1 8 31,-1 0 80-31,-2 4 32 0,3 0 0 16,-4 0-48-16,1 2-64 15,1 7-104-15,-3-4-1696 16,-3-4-3954-16</inkml:trace>
  <inkml:trace contextRef="#ctx0" brushRef="#br0" timeOffset="382581">20144 11446 3568 0,'0'0'1169'31,"0"0"-881"-31,0 0 192 0,0 0 120 16,65-6 304-16,-41-2 216 16,7-2-136-16,3-3-103 15,4 0-345-15,-1-1-64 0,-1 0-144 16,-5 4-168-1,-2-1 40 1,-8 5-72-16,-7 5-56 0,-4-1-72 0,-5 2 64 16,-5 0-64-16,0 0-80 15,0 0-512-15,-7 0-1008 16,-9 2-4218-16</inkml:trace>
  <inkml:trace contextRef="#ctx0" brushRef="#br0" timeOffset="383080">20152 11558 3936 0,'0'0'2233'15,"0"0"-1545"-15,0 0 16 16,0 0 560-16,0 0-23 31,37 0-233-31,-17-2-232 0,6-6-168 0,6 1-96 16,2-4 24-16,1 1-144 15,2 2-63-15,-1-2-185 0,-2 4-48 16,-3 0-16 0,-4 4-8-16,-6 0-64 0,-6 2 72 15,-4 0-80-15,-3 0 16 0,0 0-16 0,-5 0-144 31,-3 0-953-31,0 2-1751 16,0 2-4626-16</inkml:trace>
  <inkml:trace contextRef="#ctx0" brushRef="#br0" timeOffset="385009">5350 11460 624 0,'0'0'5433'16,"0"0"-3977"0,0 0-808-16,0 0 136 0,0 0 481 0,0 0-281 15,-2 0-504-15,2 0-304 16,2 0-88-16,15 0 296 0,1 0 432 31,10 0-232-31,-1-6-47 0,7-5-41 16,-6-4-88-16,2-1-48 15,-2 0-120-15,-4-1-56 0,-5 4-64 16,-1 1-72-16,-3 3-40 15,-7 2 88-15,-2 3-80 16,-3 2 40 0,-3 0-56-16,0 0-136 15,0 0-848-15,0 0-1457 0,-11 2-6265 0</inkml:trace>
  <inkml:trace contextRef="#ctx0" brushRef="#br0" timeOffset="385610">5343 11627 4368 0,'0'0'1753'16,"0"0"-841"-16,0 0 192 16,0 0-80-16,0 0-15 0,0 0-241 15,0 0-24-15,36-43-248 16,-14 32 32-16,9-4-64 15,0 0-56 1,1-4-80 0,4 4-119-16,-1-2-57 0,-4 3 40 0,-2 2-64 15,-2 2 48-15,-6 2-16 16,-3 3-80-16,-3-2-16 15,-7 5-64-15,0 2-528 0,-7 0-1169 32,-1 0-3928-32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20:25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5133 13794 4184 0,'0'0'2393'15,"0"0"-657"-15,0 0-119 0,0 0-337 16,0 0-232-1,0 0-304-15,0 0-440 16,0 0-240-16,47-9 128 16,6 9 272-16,12 2-63 0,4 1-121 15,-2 1-128-15,-3 0-40 16,-4 4-64-16,-3 7-48 0,17 32-296 15,-14 0-1225 1,-18 2-3040-16</inkml:trace>
  <inkml:trace contextRef="#ctx0" brushRef="#br0" timeOffset="879">5577 8364 4368 0,'0'0'2433'0,"0"0"-577"16,0 0-127-1,0 0-777-15,0 0-312 16,0 0-232-16,0 0-192 0,13 10-16 15,24-10 160-15,14 0-32 16,18-6-80-16,33-18-208 16,58-21-40-16,-15 5-1200 15,-6 7-3073-15</inkml:trace>
  <inkml:trace contextRef="#ctx0" brushRef="#br0" timeOffset="1447">10085 8359 7457 0,'0'0'2561'0,"0"0"-1889"15,0 0-40-15,0 0 72 0,145 43-368 16,-95-37-56-16,3 0-72 16,4 0-208-16,22 4-336 15,-11 2-1704 1,-10 3-3994-16</inkml:trace>
  <inkml:trace contextRef="#ctx0" brushRef="#br0" timeOffset="2013">9975 11484 1192 0,'0'0'5697'16,"0"0"-4505"-16,0 0-872 0,0 0-40 15,0 0 553-15,0 0 711 16,132 46 176-16,-67-39-343 16,8-7-641-16,4 0-384 15,2 0-224 1,0 0-128-16,0 0-264 0,22 6-977 15,-19 3-1495-15,-21 4-3233 0</inkml:trace>
  <inkml:trace contextRef="#ctx0" brushRef="#br0" timeOffset="2603">9931 14156 5337 0,'0'0'3320'0,"0"0"-1911"31,0 0-1097-31,0 0-216 16,0 0 128-16,0 0 632 15,0 0 280-15,136 45-232 0,-75-37-183 16,9-1-401-16,1-7-320 0,0 0 0 16,23 0-873-16,-19-7-1079 15,-16-3-2289 1</inkml:trace>
  <inkml:trace contextRef="#ctx0" brushRef="#br0" timeOffset="3461">4757 17121 4440 0,'0'0'2449'0,"0"0"-1489"16,0 0-752-16,0 0-104 16,0 0 0-16,71-8 488 0,-29 1 209 15,10-2-177-15,6-1-232 16,2-1-160-16,3 4-216 0,-2 1 40 15,25 6-56 1,-19 4-1416-16,-13 14-3145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20:37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7825 4842 4440 0,'0'0'1873'0,"0"0"-865"16,0 0-408-16,0 0 280 0,0 0 193 15,0 0-41-15,-22 0-104 32,22 0-312-32,0 0-208 0,0 0-32 15,0 0 16-15,0 0-88 16,-5 0-127-16,5 0-49 15,0 0-112-15,0 0-8 0,0 0 0 16,0 0 0-16,0 0-8 31,0 0 8-31,0 0-8 0,0 0 0 16,0 0 8-16,0 0-8 15,0 0 0-15,0 0 0 0,0 0 0 0,0 0-8 16,0 0-56 0,0 0 0-16,0 0 16 0,0 0 32 15,5 0 16-15,0 0-8 16,1 2 8-1,5 2-8-15,4-2 8 16,8 3-8-16,6-3 0 0,11 2 0 0,10 0-57 16,7 0 65-1,9 0 0 1,3-1 8-16,2 1-8 15,2 1 8-15,-8-3 0 0,-6 2 73 16,-4-2-73-16,-3 0-8 16,0-2 56-16,-1 0-48 0,-2 0 176 15,1 0-64-15,-5 0 32 31,2 0-24-31,-2-6-56 0,-1 2 104 16,-4-1 200-16,-4 1-128 16,-9 3-144-16,-8-1-32 0,-4 2-72 15,-5 0 80-15,-2 0-72 16,-5 0-8-16,2 0 16 31,-5 0 40-31,0 0 16 0,0 0-64 16,0 0 64-16,0 0-72 15,0 0-104-15,-12 0-1632 0,-12 10-5138 0</inkml:trace>
  <inkml:trace contextRef="#ctx0" brushRef="#br0" timeOffset="1153">5209 6110 1632 0,'0'0'1960'16,"0"0"-655"-16,0 0-553 31,0 0 32-31,0 0 384 0,0-4 0 16,0 4 1-16,0 0-297 15,0 0-200-15,0 0-184 0,0 0-80 16,0 0-24-16,0 0-40 0,0 0-64 16,0 0-88-1,0 0-40 1,0 0-64-16,0 0-88 0,0 0 0 15,5 0 0-15,8 0 0 16,6 0 8 0,10 0 80-16,13 0 24 15,13 2 57-15,16 5 151 0,29 0-88 31,30 1 152-31,23 2-64 0,9-1-72 0,-32-6-192 0,-31-1 16 16,-31-2 0-16,-7 0-64 16,5 0 0-16,10 0 40 15,3 0 8-15,-9 0-56 0,-6 0 8 16,-5 0 40-16,-6-2 48 15,0-3-16 1,-11-2-80-16,-5 1 64 16,-8 0-56-16,-4 0 8 15,-8 2 40-15,-4 1 48 0,-6-2-40 16,-2 5 16-16,-4 0-80 31,-1 0-296-31,0 5-872 0,0 14-1425 16,0 7-3656-16</inkml:trace>
  <inkml:trace contextRef="#ctx0" brushRef="#br0" timeOffset="2847">6496 7071 416 0,'0'0'1272'0,"0"0"-432"0,0 0-80 15,0 0-136-15,0 0 136 16,0 0 257-16,0 0 63 16,-3-18-56-1,1 18-152-15,2 0-95 0,-3 0-17 16,3 0-152-16,-1 0-112 15,1 0-128-15,0 0-40 0,0 0-80 16,0 0-32-16,0 0-24 16,0 0-48-1,0 0 0-15,0 0-96 16,0 0 8-16,0 0 16 0,0 0-72 15,0 0 8-15,0 0 0 16,4 0 48-16,13 0 16 16,10 0 32-1,7 0 96-15,8 0 80 16,6 0 25-16,6 0-129 0,4 0 96 15,6 0 32-15,6 0-120 16,1 0 16-16,-2 0 8 0,-4 0-88 16,-7 0 24-16,-8 0-80 15,-3 0 24-15,-3 0-80 31,-9 0 56-31,-4 1 0 0,-4-1 0 16,-1 2-8-16,-10-2-40 16,-1 0 80-16,-4 0-8 0,0 0-80 15,-4 0 80-15,-2 0 0 31,0 0-80-31,1 0 64 0,-6 0-16 16,0 0-40-16,2 0 64 0,-2 0-8 16,0 0-24-16,0 0-48 15,6 0 0-15,-1 0-600 0,13 6-840 16,-7 5-1569-1,-6 1-4817 1</inkml:trace>
  <inkml:trace contextRef="#ctx0" brushRef="#br0" timeOffset="5239">11343 7103 4689 0,'0'0'1160'0,"0"0"-240"16,0 0-224-16,0 0 64 15,-31 0-32-15,31 0-7 0,-5 2 103 16,5-2-304-16,0 0-248 0,0 2-184 16,0-2-88-16,0 0 0 31,0 0-8-31,0 0-56 15,0 0 16-15,0 2 48 0,0-2 8 16,0 0-8-16,5 0 8 16,-3 0 0-16,7 0 64 0,3 0-24 31,7 0 16-31,5 0 64 15,17 0 16 1,10-11 168-16,16-1-104 0,10 3-88 0,4-2 8 16,0 3 80-16,-6 3 24 15,-8-1 56-15,-8 2 32 0,-12 2-64 16,-2 2-120-16,-3 0-39 15,-8 0 55 1,0 0 96-16,-5 0 136 16,-3 0-80-16,-2 4-32 0,-1 0-96 15,-4-2-16-15,-4 1 56 16,-7-1-208-16,-2 0 72 0,-6-2-16 15,4 2-56 1,-4-2 64-16,0 0 8 16,0 0-24-16,0 0-56 15,0 2-80-15,-4-2-672 16,-8 2-1153-16,-11-2-4776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20:57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3719 4850 616 0,'0'0'784'0,"0"0"-72"0,0 0 64 16,0 0-120-1,0 0 120 1,0 0-119-16,-34-19-9 0,30 19 344 16,0 0 120-16,0 0 8 15,4 0 1-15,-3 0-201 0,3 0-168 16,0 0-136-1,0 0-176-15,-3 0-144 0,3 0-64 0,0 0-32 16,0 0-8 0,0 0 8-16,0 0 25 15,0 0-1-15,0 0 16 16,0 0-64-16,0 0-88 15,0 0-88-15,0 0 8 0,0 0 0 32,0 0-8-32,0 0-8 0,0 0 8 15,0 0 0-15,0 0-8 16,11 0 8-16,5 0 192 15,5 0-72-15,0 0 56 0,4 2-24 16,-1 2 16-16,2-2-8 31,-5 0-8-31,-4-1-40 0,1 1-56 16,-3 0 0-16,-2 0-8 15,-2 0 16-15,0-2 48 16,1 3-56-16,0-1 88 0,5-2-16 0,-3 2 0 16,4-2 0-1,0 0-8 1,-1 2-64-16,0-2 16 0,0 0-64 15,3 0-8-15,-4 2 8 16,0-2 72-16,2 2-80 16,0-2 0-16,-1 2 0 0,1-2 8 15,0 2 0-15,1-2 32 0,4 0-40 16,1 0 0-1,8 0 0-15,-1 0 8 16,3 0 80-16,-3-4-80 16,-1 0-8-16,-1 0 8 15,-4 2-8-15,0-1 8 0,-5 3 8 16,-1-2 40-16,2 2-48 15,-1 0-8 1,1-2 0 0,4 0 0-16,0 0 0 0,4 2 0 15,-3-1 0-15,-1-1 0 0,0 2 8 16,-1-2-8-16,-2 2 8 15,-4 0 8-15,-2-2-8 0,1 2-8 32,-3 0 0-32,-3-2 0 15,6 2 0-15,0-2-8 16,1 0 8-16,5 2-8 0,-4-2 8 15,5 0 0-15,-1 0 48 16,1 0-48-16,-1-1 0 16,-2 1 0-1,-4 2 0-15,1 0 0 0,0 0 0 16,-3 0 0-16,2 0 0 15,1 0-16-15,0 0 16 0,0 0 8 16,-1 0 8 0,4 0-8-1,-1 0-8-15,-4 0 0 0,0 0 0 16,-3 0-8-16,0 0 8 0,1 0 8 15,-2 0-8 1,-4 0 8-16,3 0-8 0,-3 0 0 0,3 0 16 16,1 0-16-16,-7 0 0 31,3 0 0-31,1 0-8 15,-1 0 8-15,1 0-8 0,-3 0-40 16,2 0 48 0,-3 0 0-16,0 0 0 0,-2 0 0 0,3 0-8 15,-2 0 8-15,1 0 0 31,1 0 8-31,-1 0 48 0,1 0-48 16,-1 0-16-16,2-2 8 16,-3 2 0-16,0 0 8 0,-1 0-8 15,-3 0 0 1,1 0 8-1,-1 0-8-15,0 0 16 16,0 0 32-16,0 0-48 0,0 0 56 0,0 0-56 16,0 0 0-16,0 0-192 15,0 0-696-15,0 0-1056 0,0 7-2849 16,0 1-1777-1</inkml:trace>
  <inkml:trace contextRef="#ctx0" brushRef="#br0" timeOffset="9672">4465 10339 2112 0,'0'0'1856'16,"-5"0"-423"-16,3 0-1 31,1 0 8-31,-3 0-55 0,4 0-361 15,0 0-176-15,0 0-176 16,0 0-128-16,-3 0 8 0,3 0-56 16,0 0-63-16,0 0-1 15,0 0-8 1,0 0 56-16,0 0-80 15,0 0-16-15,0 0-80 0,0 0-56 16,0 0-32-16,0 0-88 16,0 0-32-16,0 0-48 15,0 0-40-15,0 0 0 16,0 0-8-16,0 0-8 15,0 0 8 1,0 0 48-16,0 0-40 0,0 0 0 0,0 0 0 16,0 0-8-16,0 0 8 15,0 0 0-15,0 0 0 16,0 0 16-1,0 0-24-15,0 0 8 16,0 0-8 0,0 0 8-16,7 0-8 0,1 0 8 0,0 0-8 31,0 0 48-31,3 0-40 15,0 0 56-15,1 0-56 0,1 0 0 16,-2 0 8-16,2 0 64 31,0 0-72-31,-2 0 0 0,0 0 40 16,1 0-40-16,-1 0-8 15,0 0 8-15,1 0-8 16,-1 0 0-16,-1 0 8 0,1 0 0 0,0 0 8 16,1 0-8-16,2 0 0 15,-1 0 0-15,0 0 0 0,3 0-8 16,2 0 16-1,0 0-16-15,1 0 8 0,-1 0-8 16,-2 0 8-16,0 0 8 0,-3 0-16 16,-2 0 8-1,1 0 48-15,-3 0-8 16,3 0-40-16,-3 0 0 0,-1 0 40 15,4 0-40 1,-1 0-8-16,0 0 16 0,2 0-8 16,2 0 0-1,-2 0-8-15,4 0 0 16,-5 0 8-16,4 0 40 15,-2 0-48-15,-2 0 8 0,1 0-8 16,1 0 0-16,-3 0 8 16,2 0-8-16,-1 0 8 0,2 0 0 31,1 0-8-31,-1 0 8 15,2 0 8-15,-4 0-8 0,1 0 0 16,-2 0 0-16,0 0 0 16,-3 0 0-16,4 0-8 15,-3 0 16-15,3 0 40 16,-1 0 8-16,0 0-64 0,-3 0 0 31,4 0 8-31,-3 0-8 0,1 0 8 0,0 0 0 16,1 0 0-16,0 0 0 15,1 0 40-15,-1 0 8 16,-1 0-56-16,1 0 8 0,0 0 0 15,-1 0 40 1,1 0-40 0,-3 0 0-16,2 0 0 0,-2 2 0 15,2-2 9-15,-4 2-9 0,2-2 8 16,-1 2-8-16,-4-2 8 15,2 0 56 1,-2 0-64 0,-3 0-8-16,0 0 8 0,3 0-8 15,-1 0 16-15,1 0-16 0,-1 0 16 16,-1 0-8-16,3 0 56 15,-4 0-56-15,0 0 48 0,0 0 32 16,0 0 40-16,0 0 120 31,0 0 96-31,0 0 48 16,0 0-8-16,0 0-120 0,0 0-64 15,0 0-24-15,0 0-40 16,0 0-8-16,0 0-8 0,0 0-48 16,0 0 0-16,0 0-24 31,0 0-48-31,0 0-352 15,-10 0-1352-15,-3-2-2921 0</inkml:trace>
  <inkml:trace contextRef="#ctx0" brushRef="#br0" timeOffset="11345">4557 11454 280 0,'0'0'1200'0,"0"0"-496"16,0 0 216 0,0 0 296-1,0 0-63-15,0 0-137 0,-12 0-136 16,12 0-64-16,-3 0 0 0,3 0 65 15,0 0-121-15,0 0-152 0,0 0-136 16,0 0-16-16,0 0-72 31,0 0 32-31,0 0-8 16,0 0 104-16,0 0 17 0,0 0-81 15,0 0-96-15,0 0-48 16,0 0-56-16,0 0-112 0,0 0-16 31,0 0-48-31,0 0-24 16,0 0-40-16,0 0-8 15,3 0 64-15,4 0 0 16,-1 0 16-16,4 0-24 0,-2 0 56 0,3 0-8 16,1 0-8-16,7 0-40 0,-3 0 24 15,10 0-16 1,-3 0 8-1,4 0 16-15,1 0 24 16,-3-2-32-16,3 0-24 0,1 2 64 16,-2-2 8-16,-1 0 40 15,-1 0 32-15,-1 1-48 16,0-4-8-16,0 3-16 15,2 0-16-15,0 0 0 16,1 0 9-16,2-2-1 16,0 2 8-16,-1-2 32 0,1 0 16 15,0 0-32-15,0 0-48 16,-1 0-16-16,-3 0 24 15,1 0-56 1,-5 2-40-16,2 2 0 16,-1 0 8-16,-2 0 32 0,2 0-40 15,1 0 40-15,-4 0-40 16,4 0 8-1,-7 0 48-15,2 0 0 0,-2 0-64 0,-3 0 8 32,-2 0 64-32,-4 0-64 15,-1 0 80-15,-1 0-16 0,-3 0 24 16,1 0 16-16,-3 0 0 15,0 0 56-15,0 0 16 16,0 0 72-16,0 0-16 0,0 0 16 16,0 0 0-1,0 0-64-15,0 0-8 16,0 0-40-16,0 0-24 0,0 0-24 15,0 0-96-15,0 0-272 16,-13 8-1064-16,-2 6-2561 16,-2 2-3176-1</inkml:trace>
  <inkml:trace contextRef="#ctx0" brushRef="#br0" timeOffset="13431">4881 12559 3288 0,'0'0'2609'16,"0"0"-777"-16,0 0-736 16,0 0 249-16,-11 0 175 0,11 0-184 15,0 0-520-15,0 0-359 16,0 0-201-16,0 0-40 15,0 0-104-15,0 0-48 16,0 0-64 0,0 0-48-16,0 0-24 31,0 0 56-31,11 0 8 0,2 0 8 31,2 4 16-31,-1-2 40 0,3 2 48 31,-1-2-8-31,1 0 8 0,-2 0 24 0,6 0 72 16,-3-2-8-16,1 0-40 0,4 2-72 15,-2-2 40-15,0 0 0 16,1 3 24-16,1-3 24 0,1 0 32 16,-4 0-80-16,2 1-32 15,1-1 24-15,-2 0 24 16,0 0 40-16,1 0-8 0,-1 0-48 0,-1 0-112 15,2 0 80-15,-2 0 40 16,1 0-32-16,-2 0-48 0,0 2 8 31,4-2 0-31,-7 2-8 16,4-2 0-16,-3 2-32 0,3-2 40 15,-1 2 0-15,4 2 32 16,-4-2 353-16,4 2-217 0,-4-2-104 16,-3 0-112-16,0 0 0 31,-3 0 0-31,3 1 0 0,-3-3 16 15,0 2-16-15,0-1 40 16,2 1-48-16,-2 0 8 16,1-2 8-16,6 2-8 0,-3-2 8 15,3 2-8-15,-1-2 96 31,4 2-8-31,-4-2-24 0,0 2-64 16,1-2 0-16,-1 2 0 0,2-2 0 16,3 2-8-16,-1 0 0 15,3-2-40-15,1 2 40 0,1 0 0 16,-2 2 8-1,1-1 0 1,-1 1-8-16,1-1 8 0,-1 1 0 16,2 0 0-16,-1 0-8 15,-1 0 8-15,1 0 0 16,1 1 0-16,6-1-8 0,-7-1 8 0,4 1 40 15,-2 0 32-15,0 0 56 16,-3 0-24 0,0-2-16-16,-5 3 48 15,5-1-56-15,-5-2 184 16,3 0-80-16,-5-1-120 15,1 1-64 1,-3 0 88-16,3 0-40 0,-4-2-48 0,0 2 8 0,-1-2-8 31,1 2 48-31,1-2-48 16,-4 2 64-16,5-2 0 15,-2 2 8-15,2 0-16 0,-2-2-56 16,2 0 64-16,0 2-16 16,-2-2-48-16,-2 0 40 0,1 3-48 31,-1-3 0-31,3 0 8 15,-4 2-8-15,4 0 8 16,1-2-8-16,1 2 0 0,4 0 0 0,-2-2 40 16,2 2 56-1,-2-2-32-15,0 0 8 0,-2 0-24 16,-1 0-40-1,0 0 64-15,-2 0-8 16,-3 0-16-16,1 0 8 16,-6 0-48-16,2 0 40 0,-5 0-40 15,-2 0 0 1,2 0 8-1,-2 0 32-15,-3 0-48 0,0 0 48 0,2 0-40 16,-2 0 8-16,0 0 40 16,0 0 8-16,0 0-16 15,0 0 24-15,0 0-72 0,0 0-240 16,0 0-688-16,-25 0-992 15,0 3-2137 1,0 5-4681-16</inkml:trace>
  <inkml:trace contextRef="#ctx0" brushRef="#br0" timeOffset="15779">7053 14007 4080 0,'0'0'2881'0,"0"0"-1089"15,0 0-527-15,0 0-225 31,0 0 72-31,0 0-144 16,0 0-312-16,-12-2-303 0,12 2-145 0,0 0-128 16,0 0 16-16,0 0-88 15,0 0 40-15,9 0 112 0,6 0-8 16,1-2 40-16,3 0-8 15,2 0-88 1,2-1 40 0,1 1 32-16,0 0 40 0,2 0-56 15,3 0 16-15,7 2 64 0,-2-1 72 16,8 1-88-16,1 0 96 15,6-2 56-15,-2 2-80 16,-1 0-112 0,-2-2 72-16,1 2 48 15,-3-2 33-15,-3 0-121 0,0 2 24 16,-7-2-112-16,2 2-16 15,-2 0-40-15,4-2 32 0,-2 0 152 32,0 0 88-32,-2 0-200 15,2-1-24 1,-4 1-104-16,4 0-8 0,-6 2 16 0,3-2 40 15,-2 2 8-15,0 0-64 16,1-2 0-16,-1 2 8 0,-1 0-8 16,-2-2 64-16,1 2-64 31,-4-1 0-31,-1 1 8 0,-1 0-8 15,2 0 0-15,0 0 8 16,2 0-8-16,1 0 0 0,-1 0 0 16,-1 0 0-16,-2 0 0 15,3 0 8-15,-6 0-8 16,4 0 0-1,1 0 0-15,-2 0-8 0,3 0 8 16,2 0-8-16,2 0 0 16,2 0 8-16,0 0 48 15,2 0-48-15,-2 0 8 16,-3 3 40-16,-3-1-48 15,-4 0 72-15,0 0-64 16,-6-2-8-16,-4 0 88 0,-4 2-88 16,-1-2 0-1,-3 0 8-15,-3 3 56 0,2-3-8 16,-2 0-56-1,0 0 0-15,0 0-856 16,6 0-1265-16,-4 0-2264 0,1-3-6361 16</inkml:trace>
  <inkml:trace contextRef="#ctx0" brushRef="#br0" timeOffset="17055">11969 13955 5193 0,'0'0'2448'0,"0"0"-1312"16,0 0-720-16,0 0 441 0,0 0 615 15,-3 0-112-15,3 0-440 0,0 0-535 16,0 0-193-16,0 0-8 31,0 0 88-31,0 0-16 0,0 0 88 16,5 0-8-16,13 0-8 15,-2-2 0-15,10 0 40 16,1 0-112-16,7-2 64 0,8 2-184 16,0-2 48-16,8-3-48 31,-1 3 24-31,2-2-72 0,-2 1-24 15,-2-1-16-15,-1-1-48 16,-4 3 8-16,0 0-8 16,2 2 0-16,-5 0 128 0,1 0 88 15,-4 0-80-15,-4 1-128 16,-6-1 0-1,-4 2-8-15,-2 0 16 16,-9 0 33-16,-1 0-41 0,-5 0 40 16,-4 0-32-16,-1 0-16 15,3 0 0-15,-3 0 0 0,0 0 0 16,0 0-8-1,2 0 8-15,0 0 0 16,2 0 8-16,0 0 0 16,-1 0-8-16,-1 0 0 0,1 0 0 15,-2 0 0-15,3 0 56 16,-1 0-56-1,3 0-16-15,4 0 8 16,-2 0 0-16,3 0 8 16,1 0 16-16,-3 0 40 0,-1 0-48 15,-3 0-8-15,2 0 48 16,-7 0-32-16,0 0-8 0,0 0 80 15,0 0 16-15,0 0-96 32,0 0-8-32,0 0-192 15,-12 0-857-15,-7 5-1039 0,-15 5-4458 0</inkml:trace>
  <inkml:trace contextRef="#ctx0" brushRef="#br0" timeOffset="25064">3554 9564 7313 0,'0'0'3241'0,"-2"0"-2185"16,-1 0-336-16,3 0 664 16,-2 0 105-16,2 0-473 0,0 0-544 15,0 0-216-15,0 0-40 16,0 0-64-16,0 0-56 0,0 0-88 31,0 0 0-31,-3 0 8 16,3 7 32-16,-1 5 56 15,-4 5 24-15,3 2-24 0,-6 5 16 16,0 6-16-16,2 2-96 15,-1 6-8 1,1 5 0-16,2 5 8 16,-2 2 32-16,3 4-24 0,-2 3 80 15,2 2-40-15,-2 3 24 16,-2 3-80-16,2-1 48 0,-3 2-32 15,4-2-8-15,0-2 96 16,1 3-16-16,-3-5-80 16,4-6 177-16,2-4-57 15,0-8-128-15,0-4 48 16,0 0-40-16,0-2 56 15,0 1-64-15,0-1 0 0,0 0 0 16,0 0 8-16,2 0 0 16,1 2-8-1,0 0 8-15,-3 0-8 16,0-2 8-16,0 2-8 15,0-2 64-15,0 3-64 0,0-3 0 16,0 2-8-16,0 1 8 16,0 0 0-16,0-1 8 0,3 0-8 31,-3 2 8-16,0 1 0-15,0 0 0 0,0 6-8 16,0-1 0-16,0 2 0 0,0-2 8 16,2-2-8-16,0-2 0 15,2 0-8-15,1-1 8 0,0-1 0 16,-2-5 0-16,4 1 0 31,-4-2 8-31,-1 1 64 16,1-1-72-16,0 2 8 0,-1 2 40 0,-1 2-40 15,1-1-8-15,-2 1 0 16,3 1 0-16,-3 0 8 15,0-1 0-15,0 0 0 16,0-2-8 0,0 2 0-16,0 2 0 15,0 2 40-15,0 1-40 0,-5-2-8 0,2 2 8 16,-5-1 8-16,5-4-8 15,-5-2 16-15,6-8 32 0,-3-1-96 32,4-6 48-32,1 1 0 15,-4 0 8 1,4-1-8-16,0 0 8 0,0-1 0 0,0 3-8 15,-4 1-16-15,4-2 16 0,-2 1 8 16,2 2-8-16,0-1-8 31,-2 0 8-31,2-4 0 16,-3 0 8-1,3-2-8-15,-3-1 48 0,0-4-48 0,-2 2-8 16,5-4 0-16,-7 4-40 0,-4067 0 48 16,8143 2 56-16,-4075-2-48 31,4 0 0-31,-2-4-8 15,-1-2 8-15,3-3 56 0,2-3-56 16,0-1-8-16,0-2 16 0,0-2-16 16,0 0 24-16,0 2-24 15,0-2 0-15,0 0 8 16,0 3-8-1,0-3 0-15,0 0 8 16,0 0 0-16,0 0 0 0,0 0 56 16,-5 0 16-16,5 0 32 15,0 0 40-15,0 0-80 0,0 0-16 16,0 0-56-1,0 0-256-15,0 0-528 16,-11-22-1017-16,3-2-1984 16,-5-8-7329-16</inkml:trace>
  <inkml:trace contextRef="#ctx0" brushRef="#br0" timeOffset="28733">3326 10301 4000 0,'0'0'4185'15,"0"0"-3321"-15,0 0 505 16,0 0-649-16,0 0 272 0,-69 2 744 15,54-2-1063-15,-1 0-201 0,-7-2-136 16,4-6 104 0,-4 0-112-16,-1-4-32 15,-2 0 24-15,-4-4-16 16,-4-4-96-16,-3-4 24 15,-4-5-56-15,-2-1-56 0,-1-6 48 16,-6-2-8-16,2-5-40 16,-4-8-120-1,3-1 8 1,3-4 80-16,0 0-80 0,1-2 0 15,6-2 0-15,1-2-8 0,4-1 0 16,3-4-8-16,-4-1-32 16,5-1-16-16,0-7 56 0,2-3-64 31,6 1 16-31,2-2 48 15,6 1-48-15,1 2 40 16,6 2-48-16,3 3-16 0,4 2 72 16,0 2-8-16,0 1 0 15,0 1 16 1,0 0-16-16,11-2-32 0,5-2-8 15,0-3-16-15,4-1 64 16,1-2 56 0,-5 0-56-16,-2 1 0 0,2 1 8 0,-3 5-8 15,2 1 0-15,3 1-8 16,3-1 8-16,1-6 48 15,4-7 8-15,6-3-48 16,-1-4-8-16,3-2 0 16,-2-2 64-1,1-2 0-15,-3-1-56 0,1 3 40 0,-2 2 8 31,-5 3 8-31,-3 7 0 16,-8 4 8-16,0 3-64 0,-2 5 80 16,1 2-80-16,5 6 56 15,0 2-56-15,2 3 16 16,4 8-16-16,-1 0 0 0,1 7-8 31,-1 3 0-31,3 3 0 0,-4 3 0 16,1 3 0-16,2-2 0 15,-1 2 0-15,1-2 0 16,4 0 0-16,-6 0 0 0,-2 0 0 15,-1 0 0 1,2-1 8 0,-2-3-8-16,-1 2 0 0,3-3 0 15,-3 1 0-15,0 0 8 0,-2 2-8 16,-3 5 0-16,-2 3 8 15,-3 2 0-15,3-1-8 0,1 2 0 16,-1-3 8 0,5-6-8-1,2-4 0-15,1-4 0 0,6-7 0 16,2-1-8-16,2 0 0 15,-5 2 0-15,-4 8 8 0,-4 10 0 16,-8 9-8-16,-3 8 8 0,-5 7 8 16,0 2 0-16,0 0 0 31,0 0 64-31,0 0-23 15,0 0-41-15,0 0 8 0,0 0 56 16,0 0-16-16,0 0-8 0,0 0 8 16,-2 0-56-16,-7 0 8 15,0 4-8-15,-2 0-8 31,-2 1-40-31,-1-1 40 0,2 3-104 16,-5-3 112-16,-3-2 16 16,1 0-16-16,-1 0 8 0,-5-2 0 15,2 0 16-15,0 0-16 31,4 0 40-31,1 0 0 16,4 0-32-16,2 0-8 0,1-2 0 16,3 0 8-16,0 0 32 15,2 2-48-15,-1-2 0 0,2 2 0 16,0-2 0-16,5 2 8 15,0-2-8-15,0 2-8 16,0 0 0 0,0 0-88-16,0 0 8 0,0 0 8 15,0 0-41-15,0-3-55 16,0 3 0-16,8 0-64 0,15-2 160 15,11 2 0 1,8 0 72-16,10 0 0 16,1 0 8-16,-1 0-8 15,-1 0 8-15,-9 0 0 16,-5 7 0-16,-6-1 0 0,-8-2-8 15,-12 0 8-15,-1-2 0 0,-9 0 0 32,1-2 0-32,-2 2 0 15,0-2 8-15,0 0 72 0,0 0-16 16,0 0-64-16,0 0 48 15,0 0 40-15,0 0 120 0,0 3 64 16,0 6-159-16,0 12-113 31,0 30-265-31,-15 55-903 16,-1-3-1360-16,-6-5-6290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17:27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1971 9334 2184 0,'0'0'1352'0,"0"0"-720"16,0 0 185-16,0 0 119 15,0 0-88 1,0 0-16-16,0 0-48 15,0 0 16-15,0 0-95 0,0 0-65 16,0 0-144-16,0 0-184 16,0 2-136-16,0-2-128 0,0 0-48 15,5 0-112 1,6 0-16-16,6 0 120 15,8 2 8-15,6-2 0 16,1 0 0-16,9 0 0 0,2 0 0 16,7 0 0-1,5 0 72-15,8 0-72 0,7 0 8 0,4 0 0 31,8 0 88-31,4-6-88 16,8-3 72-16,19-8-72 16,21 4 96-16,22-4 144 0,-10 4 352 15,-32 4 232-15,-30 3-119 16,-29 4-361-16,10-2-248 15,6 4-32 1,8-2-64-16,-5 2 0 16,-4 0-8-16,-6 0 16 0,-5 0-8 15,-9 0-8-15,-5 0 8 16,-3 0 0-16,-12 0 0 31,4 0-8-31,-3 0 0 0,1 0 0 0,1 0 0 16,5 0 0-16,4 0 8 15,0-4 0-15,0 2 0 0,-4-1 0 16,-3 1-8-16,-3 0 8 15,1 0-8-15,-4-1 0 16,3 1 0-16,-1 2 0 16,1 0-8-1,2 0 8-15,-3 0-8 0,-2 0-40 16,-3 0 48-16,-1 0 0 0,-5 0 0 15,-4 0 0-15,-8 0 8 16,-3 0 8-16,-2 0 40 16,-3 0-56-1,-5 0-536-15,-13 0-1433 16,-9-2-8137-16</inkml:trace>
  <inkml:trace contextRef="#ctx0" brushRef="#br0" timeOffset="1907">8378 9263 3568 0,'0'0'2265'0,"0"0"-1225"16,0 0 192-1,0 0-40-15,0 0-335 16,0 0-305-16,-5 1-264 15,5-1-104-15,0 0-8 0,0 0-40 16,0 0-8-16,0 0-128 16,0 0-40-1,16 0 32-15,8 0 8 0,13 0 0 16,15 0 8-16,6-3 64 15,8-6-56-15,5-1 32 16,-1 0-48-16,1-2 8 0,-2 0 0 16,-4-1 0-16,-7 0 128 15,-5 1-8-15,-11 2 16 16,-9 4-32-1,-4 0-40-15,-10 4-64 0,-1 0-8 16,-8 2-368-16,-9 2-1864 16,-1 8-4778-16</inkml:trace>
  <inkml:trace contextRef="#ctx0" brushRef="#br0" timeOffset="12907">12380 8272 3688 0,'-4'0'2457'15,"3"0"-1209"-15,-1 2 144 16,0-2 41-16,2 2-121 16,0-2-472-1,0 0-376-15,0 0-208 16,0 0-104-16,9 0-152 15,16 0 72-15,16 0 72 0,15 0-32 16,38 0-112-16,-12-2-96 0,-14 2-1992 16</inkml:trace>
  <inkml:trace contextRef="#ctx0" brushRef="#br0" timeOffset="19518">5345 8555 1664 0,'0'0'3073'32,"0"0"-1009"-32,0 0 112 0,-11-11-263 15,6 9-617-15,-5 2-144 16,2 0-263-16,5 0-289 15,-4 0-72-15,2 0 96 16,-1 0-232-16,-4 0 8 0,-3 7-128 31,-3 8-216-31,-2 8-56 0,-6 9 0 16,2 4-64-16,2 3 48 15,2 4-24-15,7-1 40 16,5-2-88-16,1-1-64 0,5-5 96 0,0-4 56 31,0-2 0-31,0-5 0 16,0-2-96-16,8-5 88 0,2-4-96 15,1-4-200-15,0-3-144 16,2 0 8-16,-2-5 40 16,-4 0-8-16,3 0 56 0,-2-5 135 15,-2-10 217 1,-3-4 0-16,-3 0 145 15,0-1 135-15,0 1 272 0,-14 2 176 16,-6 2-224-16,-2 3-272 16,-1 5-152-16,-3 5-80 15,5 2-528-15,0 0-504 0,7 0-641 31,12 2-823-31,2 3-2177 0,0-1-1351 16</inkml:trace>
  <inkml:trace contextRef="#ctx0" brushRef="#br0" timeOffset="19910">5345 8845 2776 0,'0'0'2369'16,"0"0"-1161"-16,0 0-72 15,0 0-408-15,0 0-432 16,0 0-72 0,35 0 304-16,-14 2-167 15,0 0 95-15,5-2-136 16,0 0 80-16,-3 0-88 0,-1 0-56 0,-4 0-72 15,-5 0-8-15,-2 0-64 16,-6 0-16-16,0 0-40 0,-5 0-56 31,0 0-240-31,0 0-1048 16,-3 0-3241-16</inkml:trace>
  <inkml:trace contextRef="#ctx0" brushRef="#br0" timeOffset="20705">5682 8598 4352 0,'0'0'1801'0,"0"0"-217"0,0 0-72 15,0 0-399 1,0 0-617-16,0 0-352 16,0 0-136-16,-66 61 56 0,65-35-56 15,1 0-8-15,0-2 0 0,0-2-8 16,11-4-64-1,2-2 72-15,3-2-48 16,3-2 32-16,2-3-40 16,2-4 48-16,-2 1 8 15,2-2 16-15,-1 0 48 0,-2 0-56 16,-3 3 0-16,1-1-8 15,-3 1 48-15,-1 3-40 16,-6-1-8 0,-1-1 8-16,1-3-8 15,-8 1 56-15,0 0 48 0,0 1 192 16,0 2 72-16,0 1 64 15,-15 5-144-15,-1-2 40 0,-5 0-168 16,0 1-48-16,-2-5-56 31,-1 0-48-31,3-3 64 16,7-2 0-16,2-4-24 0,3 0 184 15,7 0 24-15,0 0 145 16,2 0-153-16,0-10-248 0,0-6-152 0,0-7 0 16,13-5 24-1,2 1-9 1,1-3-15-16,0 2 56 15,-3 1 72-15,-2 1-24 0,-2 4 48 16,-5 2 0-16,0 2 48 16,-4-1 8-16,0 2 32 0,0-1 16 15,-12 0 113 1,-4 2-81-16,-6 0-56 31,-1 3-24-31,4 4-56 0,6 3 8 0,1 4 96 0,9 0-16 16,3 2-88-16,0 0 0 15,0 0-80 1,0 0-176-16,-3 0-705 15,0 4-911-15,1 2-2857 0</inkml:trace>
  <inkml:trace contextRef="#ctx0" brushRef="#br0" timeOffset="22333">10182 9229 800 0,'0'0'3296'0,"0"0"-1583"15,0 0-769-15,0 0 328 0,0 0-400 16,0 0-456-16,6-13-103 16,15 9 215-16,8 0 112 0,13 2-80 31,5 0-200-31,13 2-208 15,12 0-152-15,37-12-432 0,-16 0-680 16,-15-2-3857-16</inkml:trace>
  <inkml:trace contextRef="#ctx0" brushRef="#br0" timeOffset="25683">13366 7875 4440 0,'0'0'2761'16,"0"0"-1361"-16,0 0 305 0,0 0-209 15,0 0-416-15,0 0-392 31,0 0-207-31,0 0-177 0,0 0-104 16,0 0-200-16,0 4-72 16,0 6-88-16,8 6 88 0,4 3 64 15,2 4 8-15,1-1 8 16,1 0 0-16,0 0 40 31,-1 0-40-31,1-1 0 0,-3-2 0 31,0-2 16-31,-2-6-16 16,0-3-8-16,-6-3 0 15,-3-3-8-15,2-2 8 0,-4 0 72 16,4 0 80-16,-3 0 24 16,6-5 104-16,-2-18-32 0,9-11-88 15,2-13-104-15,2-5-48 0,1 0 0 16,-2 4-8-16,-1 10 0 15,-3 8-8-15,-4 9 0 0,-2 8 0 16,-6 7 0 0,3 1 8-1,-4 5 0-15,0 0 8 0,0 0 48 0,0 0-8 16,0 0-48-16,0 0-568 15,0 0-1433-15,0 5-3248 16</inkml:trace>
  <inkml:trace contextRef="#ctx0" brushRef="#br0" timeOffset="29767">13507 8759 2456 0,'0'0'2601'15,"0"0"-817"-15,0 0 32 0,0 0-351 16,0 0-353 0,0 0-336-16,0 0-232 0,0 0-112 15,0 0-56-15,0 0-96 0,0 0-96 31,0 2-88-31,0 2-96 16,0 2 0-16,6 0 16 0,4 4 64 16,-2 2 25-16,3 2 71 15,2 2-8-15,2 2-32 16,-2 6-32-16,6 2 0 0,-3 6-8 15,7 1-16 1,-5 1 8-16,-1-4-32 16,-2-2-56-16,-1-6 0 0,-2-6 0 15,-3-4 0-15,1-4 0 16,-8-4 8-1,1-4-8-15,-3 0 72 16,2 0 56-16,2 0 216 0,-2-8 64 16,8-12-56-16,1-10-120 15,4-6-80-15,1-2-88 0,0-3-56 16,-2 7 48-16,-2 6-48 15,-1 7-8 1,-3 4-8-16,-5 7 8 16,-1 5 0-16,1 1-16 15,-3 4 8-15,2-3-40 0,-2 3 40 16,0 0-8-16,0 0 8 15,0 0 8-15,0 0-168 16,0 0-448-16,0 0-848 0,-2 0-2385 0</inkml:trace>
  <inkml:trace contextRef="#ctx0" brushRef="#br0" timeOffset="37640">11985 9884 2840 0,'0'0'1897'16,"0"0"-1057"-16,0 0 168 15,0 0 320 1,0 0-80-16,0 0-335 16,0 0-225-1,0 0-272-15,0 0-104 0,0 0-8 0,0 0-96 16,0 0-88-16,0 0-120 15,0 0-48-15,7 0 48 0,9 0-8 32,7-2-56-32,15 0-1328 15,-8 2-1713-15,-5 0-4399 0</inkml:trace>
  <inkml:trace contextRef="#ctx0" brushRef="#br0" timeOffset="45090">13694 10927 2608 0,'0'0'1224'0,"0"0"-215"31,-3-2 423-31,3 2-40 16,0 0-312-16,0 0-327 16,0 0-281-16,0 0-192 0,0 0-192 15,0 0-88-15,10 0-8 16,7 0 8-16,6-4 80 0,3-7-80 15,8-15-472 1,-7 3-1809 0,-7 2-5256-16</inkml:trace>
  <inkml:trace contextRef="#ctx0" brushRef="#br0" timeOffset="45935">12428 11861 1640 0,'0'0'2768'0,"0"0"-1487"16,0 0-329-1,0 0-400-15,0 0-344 0,0 0 264 16,58 0-176-16,-34 0-88 15,5-2-104-15,18 2-104 0,-8 0-632 0,-8 0-2617 16</inkml:trace>
  <inkml:trace contextRef="#ctx0" brushRef="#br0" timeOffset="46707">13560 12892 4729 0,'0'0'1456'15,"0"0"-1168"-15,0 0-208 16,0 0-72-16,0 0 48 15,123 0-56-15,-93 0-440 0,-7 0-1449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21:42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10631 11302 4352 0,'0'0'3177'0,"0"0"-1657"16,0 0-575-16,0 0 575 15,-17 20-312-15,9-10-104 16,-3 1-351-16,-2 4-249 0,-1 4-112 16,1 4-24-16,-5 3 88 31,2 2-48-31,-2 2 32 0,0 0-8 15,0-1-184-15,1-3 96 16,1-3-8-16,3-3-111 16,-2 1-1-16,1-4 0 0,-3 2 24 15,-2 1-48-15,0 0 8 31,-7 0-112-31,0 2 32 16,-3 0 40-16,0-2-64 0,-2 0 64 0,0-2-16 16,-2-2 64-16,0-4 0 15,-2 3-112-15,-2-4-16 0,-4 1-40 16,-1 2-40-1,-3-2 0-15,3 1 112 16,-5-2-112-16,0 1 8 16,-1 1 32-16,-4-4-32 0,-1 3-16 15,1-3 8-15,-1-1 56 16,1-3-64-16,7-1 0 0,-3 0 16 31,7-2-8-31,6 1 0 16,4-1-8-16,7-2 40 0,-5 0-32 31,8 2 32-31,-5-2 56 0,2 2-32 0,1-2-56 0,0 2 8 15,-2 0 32-15,0-2-40 32,-2 2 0-32,1-2 32 15,-1 2-32-15,-2 0-8 0,-2-1 8 16,-1 1 0-16,-1 2 8 15,-5 3-8-15,-4 1-8 0,-4 2 0 16,-1 1 0-16,-1 2 8 31,0 0-8-31,-4 0 8 16,0 1-8-16,1-2 8 0,-3-2 0 15,1 0 8-15,0-3 32 0,1 0-40 16,2-1-8-16,0-4 16 0,3 0 48 16,5 0-64-1,0-2 0 1,3 0 56-16,4 0-48 15,4 0 40-15,-4 2-48 0,4-2 0 0,-1 0 0 16,4 0 0-16,1 0 0 16,4 0 0-1,-3 0 0-15,4 0 8 16,-1 0 0-16,-1 0-8 15,1 0 0-15,-1 0 8 16,-2 0-8-16,-5 0 0 0,1 0-8 16,-4 0 0-16,-2 0 0 0,2 0-8 15,-4 0-56 1,-1 0 72-1,-2 0-152-15,0 2-8 16,-1 0 32-16,3 0 64 0,-3-2-8 16,1 0-8-16,4 0 0 15,0 0 80-15,0 0 8 0,1 0-8 16,-1 0 0-16,2 0 8 31,-1 0-8-31,1 0 8 16,-1-2-8-16,-3 2 0 0,2-2 0 15,-5 0 8-15,-1 0-8 16,1 0 0-16,1 0-8 0,6 0 0 15,-1-2 0-15,6 2-48 16,-3-2 56 0,6 1 0-16,-1 2 0 15,-1-1 0-15,5 0 56 0,0 0-56 16,0-2-8-16,-4 0-48 15,1-2 48-15,-4 0-64 0,2-1-24 16,0 2 88 0,3-1-48-1,-1 0-88-15,1 2-32 0,-2 0 32 16,1-1-96-16,1 3-216 0,3 2-72 15,-2-1 368-15,-1-1 16 16,2-2-32-16,1 2 56 0,-1-2-64 31,1 2 71-31,-3 0 105 16,2 0-120-1,-2 0 80-15,0 0 0 0,-1-1-24 0,-4 3 8 16,-3-2 64-16,-1 2-64 0,-6 0-24 16,-2 0 88-16,-4 0-64 31,2 0 64-31,-4 0 40 15,2 0-40-15,1 0 0 16,0 0 8-16,4 0-8 0,2 0 8 16,3 2 40-16,1 3-48 0,4-1 8 15,1-2-8-15,-1 0 0 16,0-2 56-1,3 0-48-15,0 0 0 16,3 0-8-16,-3 0 0 0,1-6-8 16,4-1-32-16,-5-1 40 15,5 1 8-15,-5-1 0 0,4-3 72 16,3 3-32-1,-2-3 0-15,-1 0-40 16,-2-2 40-16,-2 1-48 16,0-1 64-16,-2 0-8 0,-4 0 16 31,-1 1-72-31,4 1 16 0,-7-2-8 0,5 1 0 0,-3 2 41 31,1-2-49-31,6 2-8 16,-1-2 8-16,8 2-97 0,4-3-183 15,3-2 216-15,3-4 0 16,2-4-32-1,-1-5 8-15,4-6 24 0,2-7-48 0,1 1 40 32,3-1-32-32,-1 0 104 15,2 5-48-15,-3 2 48 0,3 2 0 16,-1 2 0-16,2 4 0 15,-3-1 0-15,3 2 0 16,-2-3 0-16,2 0 0 0,-3 0 8 31,1 1-16-31,1 1 16 0,-2 4 0 16,-1 3 96-16,3 0-24 0,-6 5 8 15,6-2-40-15,-1 4 8 16,0-2 0-16,-4 2-48 16,4-4 8-1,1 0-8-15,-4-2-8 16,3-4 0-16,-1-2 0 15,3-2 0-15,0-4-16 0,0-2-32 0,0 0 48 16,0 1-8-16,0 9 8 16,0 5-8-1,0 6 8-15,0 3-8 16,0 4-48-16,3 0 40 15,2 2-40-15,-3-1 40 16,1 1 8-16,3-3-56 0,-2 1 56 16,5 0-40-16,1-2 40 15,9-2-16-15,6-2 24 16,5-2 0-1,7-3 0-15,9 0 0 16,1-1-8-16,1-2 0 0,4 2 0 16,1 0 8-16,-1-2-8 15,-1 4 8-15,-2-3 0 16,-7 6 0-16,0 1-8 0,-2 1 8 31,0 3 0-31,2 1 8 16,2-1-8-16,0 0 0 0,1-1 0 15,2 1 8-15,-4 1-8 0,-2-1 0 16,-3 2 0-1,-2 0 8 1,1 1 0-16,-3 1 0 0,2 0-8 16,-1 0 16-16,1 2-16 15,2-2 8-15,1 0-8 0,6-2 0 16,-1 1-8-16,8-3-8 15,-1-1 16 1,1 1 0-16,-2-2-8 16,0 3 0-16,-3 1 0 0,-5 0 8 15,-2-1 0-15,1 1 0 31,-1 2 24-31,-3 0-24 0,7 2-8 0,-2-2 8 0,0 2-8 16,1 0-8-16,-1 0 16 0,-1 0-8 31,1 0 0-31,0 0 8 16,0 0 0-16,-4 0 0 0,4 0 0 15,4 0 0 1,-4 0 0-16,3 4 16 0,2 0-16 16,-4 1 0-16,6-1-8 0,-6 2 8 31,-2-1 0-31,-4 1 8 15,-2 0-8-15,-1-1 0 0,-3-1-8 16,-2-2 0-16,-1 0 8 16,-3 2 0-16,-2-3 0 15,1 1 0-15,0-2 8 0,-1 2-8 16,-2 0 0-1,3 0 16-15,4 0-16 16,-2 0 0-16,1 0 0 0,2 1 0 16,3-1 0-16,-4 0-8 15,1 0 0 1,-3 0 0-16,3-2-40 0,-5 2 48 15,2-2 8-15,-4 2-8 16,3-2 8-16,1 2-8 16,3 0 0-16,0-1 8 0,1 1-8 15,-1 0 16-15,4 0-16 16,-4 2-8-1,-3-1 8-15,1-1 0 16,-3-2-8-16,1 2 0 16,-1-2 8-16,0 2 0 0,5-2 0 15,-5 2 0-15,5-2 0 31,0 2 8-31,0 0 0 16,1-2 0-16,2 2 0 0,-5 0 0 16,6-2 56-16,-4 2-64 15,0-2 8-15,1 0-8 0,-4 0 8 16,3 0 0-16,4 0 0 15,-3 0 40-15,4 0-40 16,-1 0 40-16,0 0-40 0,1 0 40 31,-3 0 8-31,-7 1-8 16,2 1-32-16,-3 0 32 0,-2 0-40 0,0 0-8 15,-2 0 8-15,-3 1 0 16,-1-1-8-16,1-2 8 16,0 2 0-16,-1 2 8 15,1-2 56 1,5 0 32-16,-2 0-24 15,5 0-72-15,1-2 80 0,4 0-8 0,0 0-8 16,-2 0-64-16,1 0 57 16,1 0 15-1,0 0-32-15,3 0-24 16,-1 0 24-16,-1-2 16 15,3 0-56 1,-3 0 56-16,1-2 8 0,1 2-56 0,-4-2-16 16,6 1-16-16,-7 3 16 15,2 0 0-15,0 0 8 16,0 0 0-1,-3 0-8-15,3 0-40 16,2 0 40 0,1 0 8-16,-1 0 8 0,0 0-8 0,3-2 0 15,-4-2 0-15,-1 2-8 16,4 2 0-16,-6-2 0 0,4 1 0 31,-4 1 0-31,7 0 8 16,-6 0-8-16,2-2 0 15,-1 2 0-15,2 0 0 0,0 0 8 16,1 0-8-16,-1-2 8 15,3 2-8-15,-2 0 0 0,0-2 0 16,-3 2 8 0,-1 0-8-16,-6 0 0 15,1-2 8-15,0 2-8 16,-6 0 16-1,1-2-16-15,1 2 0 0,-2 0 0 0,4 0 0 16,-2 0 0-16,4 0 0 16,-1 0 0-16,-1 0 8 15,2 0-8-15,-1 0 0 16,-2 0 0-16,-2 0 0 15,1 0 0-15,-3 0 0 16,0 0 0-16,0 0 0 0,-3 0 0 16,0 0 0-1,-1 0 0-15,-3 0 8 16,-1 0-8-16,0 0 8 15,-4 0 0-15,0 0-8 0,-2 0 8 16,1 0-8-16,-3 2 0 16,2-2 0-16,3 2 0 15,-4 0 0 1,3 0 0-16,-1 0 0 15,2-1 0-15,1 1 0 16,-3 2 0-16,1 0 0 0,4 1 0 16,0 1 0-16,-3 0 0 15,1 0 0-15,2-1 0 16,-3 4-8-1,1-1 0-15,6 0 8 0,-7-1-8 16,4 2 8-16,-2-1-8 16,-1 0 8-16,1-1 0 0,-3 0 0 15,3-1 0-15,-5 0 0 16,2 0 0-16,1 0-8 15,-3 0-8 1,1 0 8-16,-1-2-64 0,-2 0 56 16,0 0-24-16,1 0 40 15,-1 3 0-15,0-4-8 0,4 3 8 16,-4-2 0-16,1 2-8 15,2 0 0 1,-1 3 8-16,0-2-8 16,2 1 0-16,-4 0 8 15,4 2 0-15,-3 2 8 0,-1 1-8 16,0-2 0-16,2 1 8 15,-2-1-8-15,0-2 8 0,0 1 0 32,0-1-8-17,0 1 16-15,0-3-16 0,0 3 0 16,0-1 0-16,0 1 8 0,0-3-8 15,0 2 0-15,0 1 8 16,0-2-8-16,0 2 16 0,0 0-16 31,0 0 0-31,0 2 0 16,0 0-8-1,0 0 0-15,0 0 0 0,0 2 8 0,0-2-8 0,0-2 8 16,5 0 0-16,-5-2 0 16,0 2 8-16,0 2-16 15,0 1 16 1,0-2-16-16,1 3 8 15,-1 0 0 1,4 0-8-16,-4 1 8 0,0-6 0 0,0 1 0 0,0 1-24 16,0-4 24-1,0 1 0-15,0 1 0 16,0 1 0-16,1-3 0 15,-1 1-8-15,2 1 8 16,-2-3 0 0,0 1 0-16,3-1 0 0,-3-2 8 0,0 1 0 15,2-5 0-15,-2 2 0 16,0-2 0-1,0 0 0-15,0 0-8 16,0 0-8-16,0 0 8 16,0 0 0-16,0 2 0 0,0-2 0 31,0 0-8-31,0 0 8 0,0 0 0 0,0 0 8 0,0 0-8 31,0 0 8-31,0 0-8 16,0 0 0-16,0 0 0 15,0 0 0-15,0 0 0 0,0 0 0 16,0 0 8-16,0 0 0 15,0 0 56-15,0 0-64 16,0 0 0 0,0 0 8-16,0 0 0 0,0 0-8 15,0 0-8-15,0 2-64 16,0 2 24-16,0 2 40 0,0 1 8 15,0-3-8-15,0-1 8 16,0-1-8 0,0-2 0-16,0 2 0 15,0-2 0-15,-2 2 8 0,2-2 0 16,0 2-48-16,-3-2 48 15,3 0 8-15,0 2-8 0,0-2 8 16,0 0-8-16,0 0 8 31,0 0-8-31,0 0 0 0,0 0-16 16,0 0 8-16,0 0 0 15,0 0 0-15,0 0 8 0,0 0-465 16,-2 4-783-16,-3 2-2665 16,-1-1-4160-16</inkml:trace>
  <inkml:trace contextRef="#ctx0" brushRef="#br0" timeOffset="9015">8644 11761 6121 0,'0'0'3305'0,"0"0"-1689"0,0 0-992 16,0 0 216-1,0 0 80 1,0-4-47-16,0 4-393 0,0 0-248 15,0 0-160-15,0 0-16 0,5-2-56 16,5 2-8 0,4 0-48-16,14-2 56 0,6-3 128 15,4 1-24 1,8 1 40-16,0-3-56 15,-8 0 56-15,2 2-144 0,-6-2 8 16,-3 1 40-16,-6 1 0 16,-4 3 24-1,-6-1-16-15,-5 0-48 16,-2 2 64-16,-5 0-64 15,-3 0 8-15,5 0-8 0,-5 0 40 16,0 0-48-16,0 0-200 16,0 0-1128-16,0 0-2689 15,0 0-4217-15</inkml:trace>
  <inkml:trace contextRef="#ctx0" brushRef="#br0" timeOffset="9962">8767 11845 832 0,'0'0'2168'0,"0"0"-431"0,0 0-41 0,0 0-112 32,0 0-432-32,0 0-167 0,-16 0-321 0,16 0-248 15,-3 0-16-15,3 0 16 16,0 0-152-1,-2 0-120-15,2 0-88 0,0 0-48 16,-3 0 8-16,3 0-16 0,-2 2-56 16,0 2-64-1,-2 2-40-15,-3 2-400 0,2 1-184 16,-1-2 304-16,3 1-72 0,-2-4 432 31,5 0 72-31,-3-2-104 16,-1 0 112-16,4-2 120 0,0 0-72 15,0 0-32-15,0 0 144 16,0 0-16-16,0 0-16 0,0 0-112 31,0 0-16-31,0 0-56 16,0 0 48-16,0 0 0 15,0 0 8-15,7-4 0 0,1-2 88 16,3-2 104-16,2-1-56 15,2 0 0 1,2-1-72-16,4 0 24 16,2 2-80-16,-2 0 96 15,2 0-48-15,1 2-40 16,-2 0 104-16,-1 2-112 0,-3 0 56 15,2 2-56-15,-4 0 80 0,-2 0-72 16,1 0 48-16,-4 0-8 16,-3 2-48-1,-1 0 56-15,-3 0-56 16,-2 0 0-16,1 0-8 15,-3 0-704-15,0 0-2073 0,0 0-3416 16</inkml:trace>
  <inkml:trace contextRef="#ctx0" brushRef="#br0" timeOffset="18038">6105 13188 2536 0,'0'0'1608'0,"0"0"-871"16,0 0-65-16,0 0 160 15,0 0-64-15,0 0-184 16,0 0-160-16,0 0-56 0,0 0-32 31,0 0 80-31,0 0 49 16,0 0-1-16,0 0-128 0,0 0-88 15,0 0-32-15,0 0 40 16,0 0-72-16,0 0-40 16,0 0-8-16,0 0-8 0,0 0 80 31,0 0-80-31,0 0-32 15,4 0-40-15,1 0 96 16,4 0 0-16,-2 0 0 0,-1 0-16 0,2 0-72 16,4 0 48-16,4 0 120 15,1 0-32-15,3 0 8 16,2 0 32-1,6 0-103-15,-2 0 95 16,1 0-32-16,2 0-32 16,2 0-40-16,1 0-24 0,-1-4 0 15,6 3 24-15,-3-5 16 0,0 2-72 16,1 0-8-1,1-1-16-15,-2 3 24 16,0 0 0-16,0 0 32 16,-2 2 40-16,0-2-64 15,2 2 40 1,2-2-48-16,-6 0 48 0,3 1-48 0,-1-1 32 0,2 0-56 15,-3 0 56-15,-2-2 32 32,0 2-80-32,-2-3 0 15,-1 3 40-15,0-2-16 0,-2 2 32 16,0 0-8-1,-1-2-32-15,3 2 0 0,-4-1-16 0,-2 1 24 32,2 0-16-32,-2-2-8 15,-4 2 24-15,5 2-64 16,-3-3 32-16,-4 1-40 0,4 2 64 15,-2-2-64-15,0 2 0 16,2-2-8 0,1 2 8-16,1-2 0 0,2 2 8 0,-1 0 48 15,4 0 0 1,-1 0-56-16,0 0 0 15,-1 0 64-15,-1 0-72 0,4 0 8 16,-3 0-8-16,-1 0 40 0,3 0-32 16,-3 0-8-1,6 0 8-15,1 0-8 16,3 0 8-16,4 0 392 15,2 0-183-15,-2 0-137 16,-1 0-8-16,-1 0-24 0,-3 0-40 16,-2 0 0-16,-2 0 64 15,-4 0-64 1,-4 0 0-16,-1 0 0 15,-5 0 0-15,3 0-8 16,-3 0 8-16,0 0 0 0,-2 2 8 16,1 0-8-16,-1 0-8 15,0 0 0-15,1 1 8 0,-1-1 16 16,2 0-16-16,1 0-8 31,1 2 0-31,3-2 8 16,3-1 0-16,0 1-8 0,8 0 0 15,-2 0 8-15,7 2-8 16,0-2 0-16,2 0 8 0,1-2-8 15,-5 2 16-15,4 1-8 16,-1-1 8 0,-3 0-8-16,1 0-8 15,1 0 0-15,1 0 0 0,-4 0 8 16,-2 0-8-16,3-1 0 15,-3 1 0-15,-3-2 0 0,-2 0 48 16,-1 0-48 0,1 0 0-16,-1 0 0 15,-7 0 8-15,2 0 0 16,-5 0 0-16,-2 0-8 0,-5 0 0 15,2 0 0-15,-6 0 8 16,-2 0 48 0,2 0 8-16,-2 0 40 15,0 0 24-15,0 0 16 16,0 0 24-16,0 0-24 0,0 0-40 15,0 0-16-15,0 0-24 16,0 0-48-16,0 0-8 0,0 0 0 16,0 0 56-16,0 0-8 31,0 0-40-31,0 0-8 15,0 0 72-15,0 0-32 0,0 0-40 16,0 0 0-16,0 0 40 16,0 0-40-16,0 0 0 0,0 0-8 15,0 0-496-15,0 0-1040 31,0 0-841-31,-2 0-3448 0</inkml:trace>
  <inkml:trace contextRef="#ctx0" brushRef="#br0" timeOffset="22493">14506 13285 1568 0,'0'0'2496'0,"0"0"-1247"0,0 0-937 16,0 0 112-16,0 0 408 16,34-2-112-16,-21 2 64 31,3 0-32-31,4 0-127 0,2 0 127 15,1 0-184 1,0 0-296-16,-1 0 88 0,2 0 0 0,1 0 72 16,4 3-24-16,5-1-64 15,1 3-16-15,1-3 8 31,4 0-167-31,2 0 87 0,2 0-24 16,6 2-8-16,-2-2 8 0,1-2-16 16,6 2-80-16,-2-2 32 0,0 0-96 15,-3 0 40 1,3 0-8-16,-2-2-16 15,-3-4-16 1,2 0-16-16,0-1 16 0,-5 2 72 16,2-3-16-16,-2 2 16 31,-1 2 48-31,-2-2 8 0,2 1-96 0,-6 2 24 15,3-1 48-15,-6 2-32 16,1 0-72-16,-2 2 8 16,-4 0 24-16,3 0-40 0,-4 0-8 15,-5 0-8-15,2 0-40 16,-4 0 40-1,-1 0-48-15,0 2 0 0,0 0 0 0,2 2-8 32,1-3 8-32,2 1 0 0,3 0 8 15,-6-2 0-15,4 0 0 16,-3 0 16-16,2 0-16 0,2 0 0 15,-2 0 0-15,1 0-8 32,2 0 8-32,-1 0 0 15,-3 0-16-15,6 0 16 0,0 0-8 16,-1 0 0-16,3 0 8 15,1 0-8-15,3 3-8 0,5-1-32 16,1 0 40-16,1 0 48 0,3-2 8 16,-2 2 16-1,2-2 0 1,-2 2-56-16,-1-2 0 0,4 0 80 15,1 0-88-15,-3 0 0 16,4 0 40-16,-8 0-40 0,4 0 0 16,-6 0 48-1,0 0-48 1,-2 0 48-16,-3 0-8 0,-1 0-40 15,0 0 64-15,1-2 1 0,1 0-9 16,1 0 24-16,-3 0-24 16,5 2-56-16,0 0 8 0,3 0 56 15,4 0-72-15,6 0 0 31,5 0-8-31,4 0 8 0,8 0 48 16,4 0-40-16,8 0 0 16,0 0 40-16,6 0-40 0,0 0 56 15,-1-9-16-15,1-2 24 16,-10-1-8-16,-1-4-8 31,0 2 24-31,-2-2-32 0,-3 0 24 16,-4 0-64-16,-3-1 40 15,-1 1-40-15,-5 3 40 0,-3-4-40 16,-3 6 0-16,-5-2-8 31,-5 5 16-31,-8 3-16 0,-5 1 0 16,-8 4 0-1,-7 0-8-15,-6 0-72 0,0 0 72 0,-6 0 8 16,-2 0 16-16,0 0-16 0,0 0 136 15,0 0-32-15,0 0-24 16,0 0-16 0,0 0-8-1,0 0-56-15,0 0-8 0,0 0-288 0,0 0-856 31,-10 0-601-31,-9 0-1199 16,-15 0-5682-16</inkml:trace>
  <inkml:trace contextRef="#ctx0" brushRef="#br0" timeOffset="34279">1647 10967 9946 0,'-4'-4'2288'0,"-7"2"-1040"16,-5 0 433-16,1 2-145 16,1 0-392-16,-2 0-143 0,-2 4-425 15,0 16-136 1,0 14-320-16,1 12-120 15,1 12-16-15,3 8 16 0,3 2 0 16,7-3 72-16,1-11-152 16,2-10 64-1,0-10-80-15,8-10-8 16,7-6-32-16,4-5-48 0,0-6 72 15,4-5 112-15,1-2 8 16,2 0-8 0,2 0-72-16,-3-11-152 0,-5-6-48 0,-2-1-73 15,-2-2-39-15,-8 0-88 16,-7-1-184-1,-1 2-72-15,0 1-72 16,-4 0-144-16,-16 0-225 0,-4 6 209 16,-5 1-56-1,1 6 360-15,-2 3 656 0,1 2 88 16,6 0 792-16,5 0 248 0,10 0 233 31,3 0-505-31,5 0-360 16,0 0-376-16,0 0-120 0,5-2 0 15,13 0 0-15,5-6 144 16,2-1-40-16,6-2-32 15,-2-3-16-15,7-1-8 0,-6 4 8 16,-2-2 8 0,-2 3-64-16,-7 5-8 15,-11 3-184-15,0 0 88 16,-5 2 72-16,-3 0 32 0,0 0 208 15,-3 0 352-15,-8 0-264 16,-5 2 24-16,3 5-16 16,2 5-160-1,1 3-64-15,3 5-72 0,6 5 8 16,1 7 40-16,0 0-56 15,0 3 8-15,0-5-8 0,0-2 72 16,5-4-72 0,3-2-8-16,1-6-136 15,3-2-352-15,1-4-400 16,0-4-656-16,4-6-505 31,1-6-751-31,-7-10-1913 0</inkml:trace>
  <inkml:trace contextRef="#ctx0" brushRef="#br0" timeOffset="34615">1847 11264 2936 0,'0'0'4665'0,"0"0"-2961"0,0 0-735 16,0 0-337-16,0 0 144 31,0 0 0-31,0 0-120 15,42 110-376-15,-28-92-144 0,-1-6-16 16,5-7-120-16,-7-5 72 0,2 0 265 16,5 0 119-16,-5-15 72 0,-2-7-24 15,1-5-200-15,-6-3-104 16,-6 3 48-16,0-1 104 15,-8 4 48 1,-10 3-8-16,-3 6-216 16,0 4-104-16,-1 7-72 15,1 4-40-15,6 0-208 0,1 0-376 0,6 4-216 16,1 7-824-16,7-3-913 15,0-1-2744 1,0-5-992-16</inkml:trace>
  <inkml:trace contextRef="#ctx0" brushRef="#br0" timeOffset="36056">2226 11136 5457 0,'0'0'2264'0,"0"0"-768"0,0 0 105 15,0 0-97-15,0 0-456 16,0 0-440-16,0 0-263 31,0 0-193-31,7 0-16 0,7-5 264 16,9-5 104-16,0 0 0 15,1-2-192-15,0 0-112 0,-1 2-48 16,-2 2-88 0,-7 0 40-1,2 2-104-15,-4 2-56 0,-4 0-456 16,-3 0-680-16,-5 4-1001 0,0-3-1087 15,0 3-3482-15</inkml:trace>
  <inkml:trace contextRef="#ctx0" brushRef="#br0" timeOffset="36310">2267 11008 2984 0,'0'0'2649'0,"0"0"-1729"31,0 0 576-31,0 0-424 0,0 0 329 16,42 126-537-16,-31-97-416 16,0 1-256-16,-3-6-80 0,4-1-112 15,-4-8-408-15,2-4-624 16,-4-7-1241-16,4-4-463 31,-7 0 135-15,2-12-223-16</inkml:trace>
  <inkml:trace contextRef="#ctx0" brushRef="#br0" timeOffset="36575">2393 11155 1304 0,'0'0'2520'0,"0"0"-1007"16,0 0-201 0,0 0-24-16,0 0-136 15,106 111-671-15,-83-98-137 0,-2-7-264 16,-2-3 40-16,-1-3 256 0,-2 0 152 15,-1-13 128-15,-4-4 48 16,-6-5-232 0,1-3-72-1,-6-1 8-15,0-2-72 0,0 0 177 16,-16 3-41-1,-2 0-192-15,-1 5-104 16,-8 6-176-16,1 8-224 0,2 6-432 16,1 0-601-16,-3 22-1151 15,4 2-1601-15,4 0-1744 16</inkml:trace>
  <inkml:trace contextRef="#ctx0" brushRef="#br0" timeOffset="37676">2738 10882 5113 0,'0'0'4216'0,"0"0"-3535"16,0 0-17 0,0 0 1008-16,0 0 65 0,130 39-465 15,-90-20-384-15,2 2-216 31,-2-1-296-31,1 0-104 0,-6-4-184 0,-1-2 24 0,-6-2-112 16,-6-4-200 0,1-2-648-1,-10-2-776-15,-4-4-681 0,-1 0-943 0,-8 0-3506 16</inkml:trace>
  <inkml:trace contextRef="#ctx0" brushRef="#br0" timeOffset="37905">3050 10767 5209 0,'0'0'3232'31,"0"0"-1159"-31,0 0-209 0,0 0-95 15,0 0-833-15,0 0-664 16,0 0 0-16,-73 149-272 16,52-92-264-16,-14 23-1337 0,4-12-2407 31,4-12-4842-31</inkml:trace>
  <inkml:trace contextRef="#ctx0" brushRef="#br0" timeOffset="44568">920 11815 8057 0,'0'0'1585'0,"0"0"-1065"0,0 0 176 15,0 0 224 1,0 0-64-16,0 0-240 15,0 0-168-15,5 22-264 0,1 0 17 16,6 10 263-16,0 6-64 16,11 7 8-1,-4 0-64-15,-1 2-208 0,3-3 8 0,-1 0-48 31,1-4-16-31,-5-2-72 0,-2-4 48 16,-2-4-48-16,-6-8 72 16,-1-5 32-16,-4-5 256 15,-1-7 48-15,0 1 184 0,0 0 176 16,-6 1 201-16,-10-1-313 31,-5-3-128-31,-8-1 16 0,-5-2-280 16,-8 0-176-16,-3 0-96 15,-2-11-288-15,3-8-448 16,9-13-416-16,14 4-1033 0,9 2-3160 0</inkml:trace>
  <inkml:trace contextRef="#ctx0" brushRef="#br0" timeOffset="45103">1306 12004 9602 0,'0'0'2312'0,"0"0"-1216"0,0 0-176 16,0 0 65-16,0 0-249 15,-89 118-608-15,87-84-48 0,2 0 16 16,0-4-88-16,0-2-8 31,5-8 0-31,5-2-8 16,1-6-40-16,-3-1-24 0,4-7 64 15,-3-3-120-15,3-1-24 16,-3 0 24-16,1-1-16 0,1-16 88 15,-1-2 48-15,-2-6-40 32,-3-1 48-32,1 0-8 0,-6 0-48 15,2 4 56 1,-2 4 0-16,0 4 8 0,0 6-8 0,0 4 0 15,3 4 0-15,-1 0-8 0,4 0-64 16,4 7-152 0,3 12 224-1,5 3 104-15,-2-2-32 0,2 0-24 16,-1-3-40-1,1-6-8-15,2-3-584 0,1-4-593 16,0-4-1127-16,0 0-2449 16,-9-6-1463-16</inkml:trace>
  <inkml:trace contextRef="#ctx0" brushRef="#br0" timeOffset="45374">1479 11998 6425 0,'0'0'2624'0,"0"0"-783"16,0 0-761-16,0 0-960 31,0 0 160-31,0 0 320 0,0 0 8 15,84 122-208-15,-63-95-47 16,0-2-49-16,-2-7 56 16,-6-6-240-1,-2-4 32-15,-4-4-72 0,-2-2-80 0,-2-2 8 31,0 0 192-31,-3 0 392 0,0-8 64 16,0-14 16-16,0-4-392 16,0-6-280-16,0 0-688 15,8 4-528-15,15-4-1241 16,-2 8-1535-16,1 5-2202 15</inkml:trace>
  <inkml:trace contextRef="#ctx0" brushRef="#br0" timeOffset="45781">1887 11859 936 0,'0'0'2472'15,"0"0"641"-15,0 0-297 16,0 0-207-16,0 0-793 0,0 0-303 15,0 0-385 1,-45-14-264-16,34 28-312 16,3 5-360-16,4 4-64 15,4 1-120-15,0 4-8 0,0-3-8 16,4-1-88-16,9-5 80 15,4-2-64-15,-2-4 72 0,1-4 8 32,-1-3-8-32,-2-4-328 15,1-2-48-15,-1 0-200 0,-2-2 256 16,-1-13 32-16,-2-2 96 15,-5-5-40-15,-3-5 240 0,0-1 64 16,0 2 8-16,-6 5 176 31,-7 2 120-31,3 7 152 16,4 7-120-16,-1 0-48 0,6 5-40 15,1 0 16-15,0 0-328 16,0 5-8-16,6 10-256 0,7 7 232 16,5 5 32-16,-2-4 48 15,2-1-48 1,-5-1-8-16,4-8-344 15,0 2-632-15,-1-7-1528 0,-3-3-5210 16</inkml:trace>
  <inkml:trace contextRef="#ctx0" brushRef="#br0" timeOffset="46361">1564 12615 6065 0,'0'0'2256'0,"0"0"-415"16,0 0 95-16,0 0-160 15,0 0-247-15,0 0-313 0,-13-8-272 16,13 8-208 0,-3 0-71-1,-2 2-193-15,2 12-320 16,-3 11-152-16,-2 5-128 0,4 4-120 15,4 0 192-15,0-2-56 0,0-2 8 16,12-4-24-16,2-5-17 0,4 0 81 31,3-5 64-31,-7-4-8 16,4-6-80-16,-2-4-128 15,4-2 64-15,-1 0-160 0,5-14-40 16,1-10 8-16,4-25-504 0,-7 6-1481 16,-7 5-4976-1</inkml:trace>
  <inkml:trace contextRef="#ctx0" brushRef="#br0" timeOffset="46614">1739 12629 5329 0,'0'0'5129'31,"0"0"-3689"-31,0 0-512 0,0 0-224 16,0 0-424-16,0 0-280 0,0 0-176 15,32 2 176-15,-3-6 64 16,-1-6 152-16,1-4-71 16,0 0-145-16,-3 0-49 0,-4 0-487 15,-3-2-848-15,-2-2-928 16,-6 2-1713-16,-5 4-1072 0</inkml:trace>
  <inkml:trace contextRef="#ctx0" brushRef="#br0" timeOffset="46813">1905 12477 864 0,'0'0'4337'0,"0"0"-2129"15,0 0-264-15,0 0-79 0,0 0-841 47,0 0-840-47,0 0-88 16,0 0 24-16,5 106-16 0,6-74 0 15,2-1-48-15,-2-3-56 16,1-5-456-16,1-1-1008 0,-4-5-1465 16,-1-7-3312-16</inkml:trace>
  <inkml:trace contextRef="#ctx0" brushRef="#br0" timeOffset="47018">2110 12541 4600 0,'0'0'1409'0,"0"0"-49"0,0 0-464 16,0 0-400-16,0 0-304 15,0 0-192-15,123-60-472 16,-105 50-1344-1,-7 4-2561-15</inkml:trace>
  <inkml:trace contextRef="#ctx0" brushRef="#br0" timeOffset="47181">2110 12541 3024 0,'-11'-127'3953'16,"11"127"-2577"-16,0 0-528 0,0 17-375 16,6 8 15-16,10 8 112 31,4 3-8-31,2 2-312 15,-2 14-280-15,-2-8-1080 0,-7-6-2945 16</inkml:trace>
  <inkml:trace contextRef="#ctx0" brushRef="#br0" timeOffset="47758">1811 13261 7089 0,'0'0'3193'16,"0"0"-1561"-16,0 0 72 16,0 0-759-16,0 0-745 15,0 0 80-15,-64 112-80 0,64-67-96 31,0 2 224-31,6-4 40 16,12-7-88-16,3-8-192 0,6-9-80 16,-1-8-8-16,5-9 0 15,0-2-56-15,3-15-64 16,-4-17-96-16,-2-7-288 0,-4-6-624 15,-6-3-761 1,-10-12-911-16,-7 13-1265 16,-1 10-1048-16</inkml:trace>
  <inkml:trace contextRef="#ctx0" brushRef="#br0" timeOffset="47955">1976 13218 3928 0,'0'0'2033'16,"0"0"-801"-16,0 0-328 16,0 0-480-16,0 0 136 15,0 0 553-15,0 0-433 0,0 0 16 16,118-22-168-16,-94 16-216 15,-1 2-136-15,-1 1-40 16,-5-1-32 0,-3 2-104-16,-3 0-232 15,-4 2-776-15,-7 0-1000 0,0 0-897 16,0 4-256-16</inkml:trace>
  <inkml:trace contextRef="#ctx0" brushRef="#br0" timeOffset="48125">2057 13359 3848 0,'0'0'3921'0,"0"0"-3441"15,0 0 296-15,0 0 833 16,0 0-113-16,0 0-504 31,0 0-296-31,134-54-271 0,-108 40-145 0,-4 0-152 16,-2 2-128-16,-1-1-184 15,-6 4-953-15,-7-3-919 0,-2 1-1153 16,-4 4-2192-16</inkml:trace>
  <inkml:trace contextRef="#ctx0" brushRef="#br0" timeOffset="48357">2007 13094 5009 0,'0'0'2624'15,"0"0"-1688"-15,0 0-728 16,0 0 128-1,34 126 681-15,-12-73-65 16,1 1-456-16,0-4-368 16,-4-8 40-16,-1-8-168 0,-5-9 0 15,-2-8-48-15,-1-9-904 16,-9-8-873-16,1 0-887 0,-2-12-457 15</inkml:trace>
  <inkml:trace contextRef="#ctx0" brushRef="#br0" timeOffset="48554">2076 13083 536 0,'0'0'3960'0,"0"0"-3119"0,0 0 95 16,0 0 784-16,0 0-432 0,0 0 9 15,118 141-249-15,-90-98-552 16,-3 3-312-16,6 18-184 16,-7-14-1672-1,-6-6-4265 1</inkml:trace>
  <inkml:trace contextRef="#ctx0" brushRef="#br0" timeOffset="53240">1404 13964 3144 0,'0'0'7282'15,"0"0"-5666"-15,0 0-872 16,0 7 328-16,0 9 121 0,0 8-449 15,0 6-392-15,0 4-104 32,0-2-128-32,-1-4-48 15,1-7 72-15,0-8 32 0,-3-5 8 0,3-4 88 16,0-4-48-16,0 3-24 15,-4-3-40-15,4 0-24 16,-1 2-136 0,-4 0-376-16,-2 3-1048 15,3-1-1409 1,-3-2-4864-16</inkml:trace>
  <inkml:trace contextRef="#ctx0" brushRef="#br0" timeOffset="53733">1241 14502 1528 0,'0'0'8338'0,"0"0"-6018"0,0 0-1456 16,0 0-328-16,0 0-168 0,0 0-215 15,0 0 191-15,78 0 24 31,-44 0-168-31,-4 0-80 16,-7 4 0-16,-4 2-40 0,-7 2-80 16,-4 4 8-16,-7 6-8 15,-1 6 72-15,0 4 80 0,-9 4-272 16,-11-2 120-16,-2-2-304 15,-1-7 240 1,-1-8 64-16,6-2 200 16,5-7 32-16,4-4 184 0,7 0 16 15,2 0-104-15,0 0-328 16,0 0-96-16,13 0-88 0,9 0 120 15,1 0 64 1,3-7 0-16,1 1 104 16,-4 1-104-16,1 1-232 15,0 4-1080 1,-3 0-1705-16,-8 4-6553 31</inkml:trace>
  <inkml:trace contextRef="#ctx0" brushRef="#br0" timeOffset="54178">1400 15200 7641 0,'0'0'1432'0,"0"0"369"16,0 0-233-16,0 0-536 15,0 0-183 1,0 0-353-16,0 0-272 15,0 0-104-15,51-18-72 0,-51 18-48 16,0 10-112-16,0 8-64 16,0 2-168-16,0 0-144 0,-11-2 55 15,0-4 289 1,-1-3 56-1,6-6 88-15,1-1 0 0,5-4 72 16,0 0-72-16,0 0-104 0,11 0-24 16,9 0 80-16,2 0 48 15,1 0 88-15,-4 0-88 16,-3 0 176-1,-7 0 24 1,-1 0 161-16,-7 2-9 0,-1 2 112 0,0 0-96 16,0 7-368-16,0 2 0 15,-16 17-960-15,2-3-993 16,-3-1-4416-16</inkml:trace>
  <inkml:trace contextRef="#ctx0" brushRef="#br0" timeOffset="54632">1472 15798 6313 0,'0'0'1528'0,"0"0"-912"0,0 0 112 16,0 0-23-1,-50 114-145-15,42-84-152 16,0-2-400-16,5-8 200 15,0-8-16-15,3-4 16 0,0-6-128 16,0 0-80 0,0-2-48-16,0 2 48 0,6-2 0 0,10 0 200 31,4 0 160-31,5 0-208 15,-2-2-48-15,4-4-104 0,-4-2-248 16,8 2-832-16,-9 2-1897 16,-7 2-4160-16</inkml:trace>
  <inkml:trace contextRef="#ctx0" brushRef="#br0" timeOffset="54845">1482 16026 5697 0,'0'0'2368'16,"0"0"-1584"-16,0 0-135 0,0 0 151 15,0 0-336-15,0 0-192 16,0 0-272-16,0 0-488 15,2 124-256 1,2-102-1273-16,-4-1-2688 0</inkml:trace>
  <inkml:trace contextRef="#ctx0" brushRef="#br0" timeOffset="55538">1467 15960 3136 0,'0'0'1520'15,"0"0"-527"-15,0 0 127 16,0 0-40-16,0 0-376 0,0 0-288 31,-8-25-136-31,8 23 89 16,0 1 71-16,0-1-136 0,0-2 8 15,0-2-128 1,0-6-176-16,0-6 64 0,0-7-72 31,8-1-120-31,0 0-272 0,-1 9-176 16,-2 2-25-16,-2 11 209 15,0 4 24-15,-1 0 256 0,-2 21 104 16,3 12 360-16,-3 9-280 15,0 9-80-15,0 19-32 16,0-12-1192-16,-3-8-3513 0</inkml:trace>
  <inkml:trace contextRef="#ctx0" brushRef="#br0" timeOffset="56150">1598 16656 9193 0,'0'0'2233'0,"0"0"-1521"15,0 0 112 1,0 0 192-16,0 0-327 16,0 0-649-16,0 0-40 15,0 0-304-15,3 54 56 0,1-40 119 16,4-2-207-16,-2 2-192 15,4-4-168-15,-2 2-24 16,7-2-632 0,-4-4 640-16,2 0-337 0,0-4 441 15,-4 0-480-15,-1-2-8 16,-1 0 680-16,-2 0 216 0,-4 0 200 15,-1 0 224-15,0 0 856 16,0 0 624 0,0 0-39-16,0 0-225 15,0 3-232-15,-6 4-560 16,-7 3-648-16,-6 5-296 0,-15 2-1104 15,3 0-1569-15,2-6-3000 0</inkml:trace>
  <inkml:trace contextRef="#ctx0" brushRef="#br0" timeOffset="56327">1555 16575 4480 0,'0'0'1897'31,"0"0"-1033"-31,0 0-376 0,0 0-64 15,0 0-168-15,0 0-256 16,0 0-184-16,80-11-2248 0,-57 11-2033 16</inkml:trace>
  <inkml:trace contextRef="#ctx0" brushRef="#br0" timeOffset="56953">1506 17336 7009 0,'0'0'2657'0,"0"0"-1465"16,0 0-552-16,0 0 616 15,0 0-184-15,0 0-743 0,-45 34-329 0,43-8-56 16,2 6 56-16,0 4 64 16,0 2-64-1,8-4-48-15,4-2 48 16,-1-4-241-16,0-4 41 15,-1-7-200-15,-2-10-216 16,-1-3-592-16,1-4 256 0,-5 0 392 16,2 0 88-16,-4-6 287 31,4-8 185-31,-5-2 329 0,0 2 23 15,0 2-96-15,0 4-48 16,-6 4-208-16,-19 4-104 0,-2 6-2065 16,6 10-3720-16</inkml:trace>
  <inkml:trace contextRef="#ctx0" brushRef="#br0" timeOffset="57480">1543 17899 2560 0,'0'0'6489'0,"0"0"-4888"16,0 0-1321-16,0 0-280 31,0 0-176-31,0 0 176 0,0 0 160 16,0 0-16-16,117-12-32 15,-95 10-88-15,-4-2-16 0,-7 2 8 16,-4 2 16-16,-6 0 40 16,-1 0-64-16,0 0 168 15,0 2 440 1,-8 14-496-16,-10 4-120 0,-9 20-1104 15,-2-4-1113-15,8-2-1751 16</inkml:trace>
  <inkml:trace contextRef="#ctx0" brushRef="#br0" timeOffset="57928">1645 18364 5569 0,'0'0'1360'16,"0"0"-352"-16,0 0-320 31,0 0-224-31,0 0-143 0,0 0-321 16,-18 64-833-16,28-55-127 15,5-3 704-15,2-1-8 0,-1-1 184 16,-4 0 80-16,-3 0-8 15,-2 1 8-15,-2-1 0 32,-4-2 56-32,-1 0 344 0,0 0 680 15,0 1 145-15,0-1-17 0,-8 2-760 16,-3-2-272-16,-4 0 136 0,1-2-16 15,1 0-288-15,2 0 0 16,1 0-8 0,7-4-112-1,3-9-480-15,0-6-888 0,9-15-681 16,11 4-591-16,2 2-1977 15</inkml:trace>
  <inkml:trace contextRef="#ctx0" brushRef="#br0" timeOffset="64037">1493 18306 1608 0,'0'0'2008'15,"0"0"-519"-15,0 0-57 0,0 0-8 31,0 0-120-31,0 0-391 16,0 0-217-16,0 0-88 16,0 0 56-16,0 0 80 0,0 0-176 15,0 0 73-15,0-4-113 0,-3 0-104 16,-3-2-192-16,-6-2-80 15,1-2-32 1,-4-2-112-16,-2-2 8 16,-6 0 80-16,0-2-88 15,-2 0 0-15,2 2-8 0,0 0 120 16,7 4-120-1,3-1 0-15,2 1 0 0,3 3 80 16,-2-1-32-16,5-1 0 16,-6 0 8-1,5 1-8-15,1-3 0 0,-3 1 0 16,4 1 24-16,-4-2 24 0,4 1 8 15,0 1-40 1,-4-2 40-16,5 3-96 16,0 0 56-16,-4 2-56 15,2 1 56-15,4-2-64 16,-1 1 8-16,-3 0 0 0,5 2 56 15,-6 0-64-15,3 1 0 16,1-4-8-16,-3 3 8 0,4-4 0 31,-4 0 0-31,0 1 0 16,-2-6 8-16,-1-3 0 15,2-2 40-15,-4-4-48 0,4-3 0 16,-7 4 8-16,3-1 0 31,2-1 0-31,0 6 0 0,-2-4-8 16,1 4 0-16,2-1-8 0,1-3 8 15,-1 2 16 1,-1-6-16-16,2-3 0 0,-2-2 8 0,-4-4-8 16,3 2 8-16,1 2-8 15,-4 0 8-15,3 2 0 16,1 2 0-1,-2-1 0-15,2 6 56 0,1-1-64 16,2 3 64-16,-3 2-16 16,4-2 64-16,-3 1 32 0,-1 0-64 15,2-4 8-15,1-4-40 16,-3 1-48-1,4-4 0-15,0-1 0 16,-1 2 0 0,0 2-8-16,3 2 0 0,-1-1 8 0,1 6 48 15,2-1-40-15,-1-3 0 16,1 4-8-16,0-5-8 15,0-1-40 1,0-1 48-16,0-2 8 16,0-2-8-16,0 2-8 15,0-1 8-15,1 6-16 0,4 1 16 16,-3 1 8-16,3 8-8 15,0 0-16-15,-1 3 8 0,0 1 8 32,0-1-96-32,3-1 96 15,-1 4 0-15,4-5-144 0,1-1 144 16,1-4 0-1,1-4 0-15,0-5 0 0,-1-2 0 16,3 0 48-16,-2-4 0 0,-2 2 8 16,1 0-56-1,-3 0 0-15,1 5-48 16,0 4 48-16,-4 3 8 15,1 6 72-15,-3 1-72 0,0 1-8 16,2 3 0-16,-3-6-56 0,2-2 40 16,-2-4 32 15,5-2 16-31,-1-5-32 15,-1-3 0-15,1 3-64 16,-1 6 56-16,-1 4-8 0,0 7-80 31,-3 0 88-31,-1 7 8 0,-1 0-8 0,3 2-8 0,-3 0 16 16,2 0 0-16,-2 0 8 15,0 0-8-15,0 0 0 16,0 0 8-16,0 0-8 0,0 0 56 16,0 0-56-16,0 0 0 15,0 0 0-15,0 0-224 0,0 2-472 31,0 18-1248-31,0-4-2641 16,0 0-2945-16</inkml:trace>
  <inkml:trace contextRef="#ctx0" brushRef="#br0" timeOffset="64603">949 15905 5409 0,'0'0'2064'0,"0"0"-896"15,0 0-119-15,0 0-193 16,0 0-368-16,0 0-304 31,6-2 80-31,9 2 136 0,4 0 96 16,6 0-144-1,4 0 8-15,1 0-160 0,4 0-96 0,2 7-96 16,-6 1 8-16,0-2 40 16,-1 2 24-16,-4-3-72 15,-5 2 56 1,-4-3-56-16,-3 0 16 0,-5-2-16 15,-3-2-16 1,0 0 16-16,-4 2 32 0,4-2-24 0,-5 0 64 16,0 0 233-16,0 0 295 15,0 0 176 1,0 2-88-1,0 0-184-15,0 5-160 0,0 10-352 0,0 39-152 16,0-1-1672 0,-8 2-4026-16</inkml:trace>
  <inkml:trace contextRef="#ctx0" brushRef="#br0" timeOffset="81099">4489 15679 7377 0,'0'-2'2809'16,"0"0"-985"-16,0 0 88 31,0 0-311-31,-8 0-529 0,0 2-48 15,-7 0-280-15,-1 0-303 16,-2 0-185-16,1 16-256 16,-3 18-64-16,4 12-16 0,3 13-64 15,2 3-105-15,9 0 249 16,2-8-72-1,0-8 64-15,0-12-256 16,5-10 8-16,3-7-64 0,3-9-248 16,-2-6 88-16,5-2-416 15,-3 0-96-15,2-23-121 0,5-11 41 16,-7-8 144-16,1-4-264 15,-4 4 392-15,0 8 648 16,-5 12 152-16,2 14 256 0,1 8-128 16,4 0-64-16,0 6 576 15,-1 7 296-15,3 2-96 0,-3-7-352 0,-4-2-208 16,3-6-272-16,-1 0-8 15,-2 0 0 1,1-10 80-16,-3-9-32 31,2-2 352-31,-5-1-192 0,0-1-32 0,0 4-168 0,0 2-8 16,-13 6-328-16,0 2-568 15,0 5-440-15,2 4-905 0,1-4-1975 16,4 0 1743-16,3-1 553 0</inkml:trace>
  <inkml:trace contextRef="#ctx0" brushRef="#br0" timeOffset="81432">4533 15701 512 0,'0'0'1432'0,"0"0"-152"15,0 0 297-15,0 0-25 0,0 0 112 16,0 0-728-16,113 64 81 16,-97-37-193-16,-2-6-104 31,-2 1-232-31,-6-5-72 0,2-5-200 15,-6-7 16-15,-2-1 56 16,1-4-40-16,-1 0-96 0,0 0-152 0,0 0 64 16,0-13-48-1,0-12-16 1,0-7-32-16,0-2 16 15,0 2-192-15,10 6 88 0,3 11 72 16,3 4 40 15,3 11-144-31,-1 0 152 16,3 13 0-16,-3 8 232 0,-3 7-104 15,-1 0-128-15,-4 10-608 16,1-5-1848-16,-8-10-3474 16</inkml:trace>
  <inkml:trace contextRef="#ctx0" brushRef="#br0" timeOffset="81595">4820 15731 5033 0,'0'0'1800'0,"0"0"344"15,0 0-71-15,0 0-897 0,0 0-456 16,0 0-392-16,131-72-144 15,-109 66-184-15,-2-2-592 32,-7 0-1176-32,-2 2-1409 0,-1 0-1360 0</inkml:trace>
  <inkml:trace contextRef="#ctx0" brushRef="#br0" timeOffset="81794">4875 15525 3832 0,'0'0'2081'16,"0"0"-433"-16,0 0-184 15,0 0-423-15,0 0-657 0,0 0 160 16,0 0 136-16,58 108 32 16,-40-68-200-1,-2 0-176-15,-3-6-160 16,0-4-128-16,-7-6-48 15,4-7-8-15,-4-7-856 0,1-10-832 16,-2 0-1513-16,0 0-1328 0</inkml:trace>
  <inkml:trace contextRef="#ctx0" brushRef="#br0" timeOffset="81968">5046 15609 3408 0,'0'0'1921'16,"0"0"-569"-16,0 0 312 15,0 0-183-15,0 0-249 31,0 0-664-31,58 106-208 0,-48-82-256 16,-4-5-104-16,1-4-816 16,-2-5-1361-16,-4-7-2191 0</inkml:trace>
  <inkml:trace contextRef="#ctx0" brushRef="#br0" timeOffset="82246">5053 15513 3344 0,'0'0'2945'0,"0"0"-1129"0,0 0-159 15,0 0-209 1,0 0-320-16,0 0-456 16,0 0-288-1,0 0-304-15,37-20-16 0,-28 20 16 0,3 0-72 16,-1 5-8-16,0 10 16 15,1 6 144-15,-3 4 169 0,-1 1-201 32,2-2-128-32,-7-2-184 15,5-8-185-15,-6-4-287 16,4-3-248-16,-6-7-664 0,0 0-729 15,0 0-1736-15</inkml:trace>
  <inkml:trace contextRef="#ctx0" brushRef="#br0" timeOffset="83416">5174 15553 2536 0,'0'0'2457'0,"0"0"-1193"0,0 0-632 15,0 0-96-15,0 0 232 16,0 0-16-16,48 60-55 15,-32-30 279-15,-3 0-480 0,0-2-200 16,-5-3 72-16,-1-8-184 16,1-2 64-1,-8-8-72-15,0-5 40 0,3 0-64 16,-3-2-8-16,0 0-136 15,0 0-8-15,0 0 160 16,0-7-8-16,0-10-72 0,0-2-32 0,0-8-48 31,0 3-80-31,0 0 72 16,0 4-96-16,5 4 96 0,-4 6-56 15,4 1 8-15,-3 6 48 16,-2 1-32-16,3 0 40 16,-3 2 0-16,0 0 8 0,0 0 8 31,0 0-8-31,0 0 8 0,0 0-16 15,0 0-8-15,0 0 8 16,0 0 8-16,0 2 40 16,0 2-48-16,0-3 0 0,0-1 8 15,0 2 0-15,0-2 80 31,0 0-24-31,0 0-64 0,0 0 16 16,0 0-8-16,0 0 64 16,0 0 8-16,0 0 120 15,0 0 48-15,0 0-136 0,0 0-64 16,0 0-23-16,0 0 23 15,0 0-48 1,0 0-16-16,0 0 16 0,0 0-57 16,0 0 1-16,0 0-16 15,0 0-8-15,0 0 16 16,0 0 8-16,0 0 48 0,0 0-40 15,0 0 48 1,0 0-8-16,0 0 8 16,0 0-8-16,0 0-80 0,0 0-64 15,5 0-16 1,5 11 88-16,-1-1 80 0,-1 2 104 15,2 0-96-15,-3 0 56 0,-1-2-48 32,0 2-16-32,1-2-16 15,-2 2-272-15,0-2-368 0,-2 5-944 16,0-6-1481-16,-1-3-3440 15</inkml:trace>
  <inkml:trace contextRef="#ctx0" brushRef="#br0" timeOffset="84106">5385 15529 4825 0,'0'0'2480'15,"0"0"-1624"-15,0 0-8 0,0 0 193 0,0 0-441 16,10 74-200-16,0-52-208 16,1-4-176-16,0-4-16 15,1-4-120-15,0-4 120 16,-3-4-104-1,-1-2 40-15,1 0 64 16,-1 0-120-16,0-8 8 0,-3-6 112 0,2-4-8 16,-6-2-176-16,-1-2 96 15,0 0 72-15,0 0 16 0,0 2-8 31,0 6 8-31,0 6-8 16,4 8-216-16,2 0-240 16,2 0 272-16,3 8 192 0,2 4 184 15,-1-3-72-15,-1 0-96 0,-1-3-16 16,1-4 0-16,0-2 0 31,2 0 0-31,-2-2-64 16,6-8 64-16,-4-4 0 0,3-4-8 15,0 0 0-15,-2-1 8 16,1 0-16-16,-7 0 24 0,0 2-16 15,-6 0 16-15,-2 4 72 32,0 0 368-32,0 3 120 15,-2 3-184-15,-9 3 16 0,-1 4-104 16,-2 0 88-16,3 0-232 15,-2 13 72-15,1 8-48 0,4 0-120 16,0 5-56-16,5-1 64 16,3-3 96-1,0-3-32-15,0 0-128 16,3-4-48-16,13-2 48 0,-4-3 8 15,7-4 72-15,-4-3-64 16,1-3-16-16,-2 0 8 0,2 0-8 16,2 0-256-1,3-5-272-15,-1-7-1456 16,-6 2-2457-1</inkml:trace>
  <inkml:trace contextRef="#ctx0" brushRef="#br0" timeOffset="84446">5918 15421 4961 0,'0'0'1728'0,"0"0"-1240"16,0 0-72-16,0 0-208 0,0 0-208 16,0 0-520-16,0 0-248 15,0 0 160-15,0 0 344 0,0 0 264 16,0 0 576-16,0 0 352 15,0 0 192 1,0 0-112 0,0 0-175-1,0 0-297-15,0 6-224 0,3 1-184 16,-3 8 80-16,0 0-8 15,0 4-200-15,0 9-360 0,-8-5-1969 16,-3-2-3512-16</inkml:trace>
  <inkml:trace contextRef="#ctx0" brushRef="#br0" timeOffset="88266">5842 14440 3328 0,'2'0'5081'15,"4"14"-4064"-15,4 14-201 0,1 10 456 0,-3 10 128 16,-1 7-328-16,-2 1-383 15,0-5-585-15,-2-2 96 0,-3-9-128 16,0-10 56 31,0-6-120-47,0-10 80 15,0-6-80-15,0-6 88 16,0-2-96-16,0 0-128 0,0-5-200 31,0-12-216-31,0-5 216 0,0-5-41 16,13 4 145-16,4 3 96 15,3 3-72 1,2 10 48-16,-2 5 40 0,2 2-40 0,-4 0 48 16,-5 9 104-16,-2 12 24 31,-6 5 312-31,-5 2-176 0,0 2 96 31,0-2-192-31,-5-3-64 31,-6-6-40-31,-3-8-272 16,-1-7-96-16,7-4-1128 0,-2-23-713 31,7-7-1975-31,0-2-161 0</inkml:trace>
  <inkml:trace contextRef="#ctx0" brushRef="#br0" timeOffset="89012">6094 14692 1776 0,'3'0'1240'31,"5"0"328"-31,1 12 3498 16,-3 7-4106-1,-1-1-216-15,0 1-304 47,0 2-184-47,-4-3-72 16,2-4-88-16,-3-4-88 0,2-8 16 15,0-2-24-15,6 0-2896 0,-3-18 2351 32,6 0 393-32,11-11-24 0,3 3-8 0,4 7 40 0,-7 0 152 31,-9 12 56-31,8-5-48 31,-8 1-8-31,2 2 248 16,-7-1-176-1,-8 5 96-15,0 3 561 16,0 0 359-16,-3 0-400 15,-9 2-40-15,4 0-224 0,-3 0 208 16,3 0-288-16,0 9-216 0,1 5-24 16,7 14-104-16,0-2 40 15,7-2-624-15,7-6 64 16,-1-14-232-16,3-4 40 0,2 0-432 15,0 0 384-15,0-12-329 16,1-5-399-16,-1 0 144 0,-2-2 95 16,-2 2 409-16,-2 0 104 15,-4 4 728-15,-5 0 232 0,-3 5 408 16,0 5 673-16,0 1 479 0,0 2-440 31,0 0-288-31,-3 0-463 0,-5 9-329 0,5 8-272 16,3 2 0-16,0 2 40 0,0-4-40 15,0-2-64-15,0-4 56 0,3-4-72 16,8-3-200-16,-6-4-105 15,5 0-407-15,-2 0-88 16,1-9 136 0,1-4-440-16,-2-4-761 0,-5 2 409 0,2 0 128 15,0 3 976-15,-3 5 432 0,-2 3 1312 16,0 4 352-16,0 0 9 15,0 0-297-15,3 0-512 16,-1 10-144-16,2 1-304 0,1 2-184 16,2-2-232-16,-1-1-152 15,2-5-760-15,7-5-584 0,-4 0-225 16,-3-5-159-16</inkml:trace>
  <inkml:trace contextRef="#ctx0" brushRef="#br0" timeOffset="89207">6640 14480 1504 0,'0'0'3233'16,"0"0"-625"-16,0 0-848 15,0 0-519-15,0 0-697 16,0 0-72 0,0 0-32-16,19 141-344 15,-14-103-80-15,3-3-8 16,0-3 208-16,2-5-216 15,-5-5-504 1,6-8-1160-16,-4-7-961 0,1-7-1728 0</inkml:trace>
  <inkml:trace contextRef="#ctx0" brushRef="#br0" timeOffset="89500">6776 14576 3632 0,'0'0'2753'0,"0"0"-1033"0,0 0-856 15,0 0 121-15,0 0-473 16,-29 62-176-16,22-38-256 16,1-3 40-16,-1-2-112 0,2-2 0 15,1-6 64 1,2-2 64-16,2-5 192 0,0-4 8 0,0 2-112 15,0-2-176-15,0 0-48 16,5 0-64-16,6 2 64 0,2-2 136 16,2 0-40-16,1 0-96 0,1 0 0 15,1 0-928 1,-2 0-1024-1,-4 0-3626-15</inkml:trace>
  <inkml:trace contextRef="#ctx0" brushRef="#br0" timeOffset="91830">6425 15830 7297 0,'0'0'2617'15,"0"0"-1217"-15,0 0 88 0,0 0 129 16,0 0-329-16,0 0-408 31,0 0-200-31,5-2-264 16,0-10 136-1,3-5-55-15,2-1-273 0,-2-3-128 16,3-4-8-16,0 3-80 15,-3-2-8-15,-3 4-56 0,-1 2-64 16,-1 4-48-16,-3 4 79 0,0 2 89 16,0 4 113-1,0-2-49-15,-12 4 56 0,-4 0-120 0,-1 2-32 16,-4 0-168-16,-2 14-41 15,4 12-103-15,-1 8-160 0,4 4 232 32,5 1 72-32,6-1 88 15,5-6 104-15,0-6-104 0,10-5-112 31,6-2 152-31,-2-8 72 0,2-2 0 0,-1-3 48 0,1-4 8 16,0-2 40-16,-1 0-96 31,1 0-40-31,2-6-192 16,-2-9-680-16,-2-4-592 0,-6-3-265 15,-1-5-655-15,-7-1-1449 16,0 0 1400-16,0 4 681 0,0 4 1792 16,-5 6 272-16,3 6 1664 31,2 4 745-31,0 4-593 15,0 0-983-15,7 0-969 0,11 4 120 0,1 8 832 16,5 2-528-16,-1 0-312 16,1 1-144-16,-1-2-104 15,-1 0-1208-15,-2-4-1209 16,-6-3-3016-1</inkml:trace>
  <inkml:trace contextRef="#ctx0" brushRef="#br0" timeOffset="92018">6617 15669 4152 0,'0'0'4193'0,"0"0"-2400"16,0 0-153-16,0 0-272 0,0 0-640 15,0 0-535-15,0 0-193 16,-16 134-8-16,16-91-681 15,0 3-943 1,0-12-1161-16,0-12-4376 0</inkml:trace>
  <inkml:trace contextRef="#ctx0" brushRef="#br0" timeOffset="92250">6718 15669 6969 0,'0'0'1928'16,"0"0"-1279"-16,0 0-1 0,0 0-168 16,0 0-136-1,0 0-160-15,14 106-176 16,-6-82-8-16,0-3-224 0,8-2-1232 15,-4-6-961 1,-1-7-824-16</inkml:trace>
  <inkml:trace contextRef="#ctx0" brushRef="#br0" timeOffset="92566">6928 15711 2832 0,'0'0'1824'16,"0"0"105"-16,0 0 47 16,0 0-447-16,0 0-577 15,0 0-328 1,0 0-168-16,83-108-136 15,-79 96-40 1,-3 0-136-16,-1 2-16 0,0 0 80 0,-11 0-112 16,-7 4-96-16,-4 4-256 15,-1 2 24-15,2 0 152 0,3 10 64 31,4 10-112-31,7 4 24 32,2 4 104-32,5 0-64 0,0-2 56 15,9 0-88-15,5-5-32 16,2-8-56-16,2-5-616 15,1-8-208-15,1 0-281 0,-4-4-423 16,2-26 352-16,-2 2-977 0,-10 4-351 16</inkml:trace>
  <inkml:trace contextRef="#ctx0" brushRef="#br0" timeOffset="92748">6928 15711 888 0,'111'-130'2424'15,"-111"130"9"1,0 0-545-16,0 0-560 0,0 12-695 0,2 12-489 16,4 10-96-16,9 9-48 15,-1 6 32-15,2 7-32 0,4 3 0 16,1 3 0-1,-2-2 0 1,-3-4 152-16,-1-8 352 16,-4-9-360-16,-1-12-144 0,-9-11-760 15,4-10-1729-15,-5-6-2744 0</inkml:trace>
  <inkml:trace contextRef="#ctx0" brushRef="#br0" timeOffset="93018">6961 15487 2960 0,'0'0'3305'0,"0"0"-2345"31,0 0-896-31,0 0 96 0,0 0 480 16,0 0-64-16,0 0-328 15,118 68 225-15,-93-48-1 0,-8 0-120 16,-4-2 88-16,-3 4 344 0,-5-2 152 16,-5 2-160-1,0 2-72-15,0-1-287 0,-5-4-265 16,-10 0-152-1,-2-6-689-15,4-2-1919 16,1-7-3217-16</inkml:trace>
  <inkml:trace contextRef="#ctx0" brushRef="#br0" timeOffset="93256">7118 15527 5657 0,'0'0'2856'0,"0"0"-2104"31,0 0 161-31,0 0 503 0,0 0-544 16,0 0-240 0,123-42-392-16,-99 29-72 0,5 0-120 0,-1-4-48 15,-6 0-912-15,-4 2-920 16,-16 0-753-16,-2 2-1456 31,0 3 81-31</inkml:trace>
  <inkml:trace contextRef="#ctx0" brushRef="#br0" timeOffset="93543">7268 15359 600 0,'0'0'4641'0,"0"0"-3209"16,0 0 248-16,0 0-591 15,0 0-617-15,0 0-312 16,2 90 96 0,16-50 264-16,3 0-56 0,-4-6-296 15,1-8-64-15,-3-8-104 16,-4-6-16-16,0-8-680 15,-1-4-296-15,-2 0-345 0,-3-12 377 16,1-10-264-16,-4-3-88 16,1 2 543-16,-1 1 585 15,-2 5 184-15,0 10 993 16,3 3 255-16,-3 4 96 15,3 0-192-15,2 0-439 16,0 9-105-16,1 8 80 0,-4-2-248 16,8 2-440-16,-10-3-232 15,5-4-1192 1,-5-4-2457-16</inkml:trace>
  <inkml:trace contextRef="#ctx0" brushRef="#br0" timeOffset="94289">7359 15318 4793 0,'0'0'3072'0,"0"0"-2360"16,0 0-528-16,0 0 8 0,0 0 32 15,0 0-48-15,0 0-176 16,98 86-40-16,-77-75-272 0,-3-3 136 31,-2-4-32-31,0 1 96 16,0 1 112-16,1 5 216 0,-1 1 296 15,-2 4 257-15,-1 0 31 0,0 0-120 16,2-2-192-16,-4-5-288 15,-3-2-192-15,2-5-8 16,-2-2-8 0,-2 0 8-16,-1 0 120 15,0-12 112-15,1-2-128 0,-6-3-88 16,0 0-8-16,0-1 16 0,0-1-24 15,-11 4-152-15,0 5 0 16,-1 6-8 0,0 4 112-16,0 0 48 15,6 0-96-15,1 8-144 16,5-2-16-16,0-3-568 0,0-1-625 15,0-2 105-15,10 0 648 16,1 0 560-16,3 0 136 0,1 0 16 31,-2 0 152-31,1 0 184 16,1 0 184-16,1 0 8 15,-1 4 56-15,1 5 233 0,-3-1 31 16,-2 1-216-16,-1-1-288 31,-2-1-128-31,-7-1-96 0,4-2-72 16,-3-2-56-16,1-2 8 15,-3 0-16-15,2 0-408 16,1-8-160-16,3-11 352 0,2-7-72 0,7-4-408 16,-2-2-56-16,5 0-177 15,1 6 49-15,-3 6 536 16,2 10 344-1,-2 6 360 1,-1 4 464-16,1 0 9 0,0 11 295 16,-1 6 8-16,1 5-216 0,1 5-328 15,-5 1-304 1,1-2-288-1,0 8-104-15,-4-11-1896 32,-2-2-4593-32</inkml:trace>
  <inkml:trace contextRef="#ctx0" brushRef="#br0" timeOffset="94451">8349 15412 10642 0,'0'0'3184'0,"0"0"-2399"0,0 0-785 16,0 0-104-16,0 0-2313 0</inkml:trace>
  <inkml:trace contextRef="#ctx0" brushRef="#br0" timeOffset="95578">6396 14958 4328 0,'0'0'1961'16,"0"0"-481"-16,0 0 56 0,0 0-39 15,0 0-289-15,0 0-512 16,-37 17 56-16,24-11-192 31,-3 1-119-31,-3-1-81 0,-7-3-72 16,0 1-136-16,-2 0 64 15,-2-4-24-15,-7 0-32 0,1 0 0 16,-4 0-152-16,1 0 16 16,-1 0-24-16,-1 0 40 31,6 0-40-31,-4-4 0 0,2-3 0 15,0-3-16 1,1-5-120-16,-1-3 40 0,-2-4 16 0,2-2-8 0,2-2 88 16,-3-2-200-1,8 0 192 1,4-1 8-16,0-3-64 15,7-2 56-15,4-3 0 0,7-3-160 16,3-3 112-16,5-3-24 16,16-4-40-16,20-2 16 0,20-2-72 15,12 4 32-15,34 0 56 16,30 7-32-1,27 17 48-15,9 16 72 16,-5 10-160-16,-18 12-9 0,-37 6-167 16,-17 1 176-16,-27-4 144 15,-2 2-32 1,4 2 48-16,3 4 0 15,2 5-24-15,-12 0 24 16,-17 0 96-16,-12 2 16 0,-14 0-48 16,-14 2 280-16,-2 6 209 15,-18 4-49-15,-24 7-248 0,-16 5-256 16,-60 24-352-1,13-12-1121-15,-1-8-3136 0</inkml:trace>
  <inkml:trace contextRef="#ctx0" brushRef="#br0" timeOffset="96693">6105 15487 4993 0,'0'0'2680'0,"0"0"-1360"0,0 0 81 16,0 0-217-16,0 0-528 15,0 0-192-15,0 0-176 0,-45 54-80 32,29-31 16-32,-3 6 0 15,-10 3-16-15,0 2 25 0,-5 6-65 31,-13 4-16-31,-2 1-48 16,-12-3-48-16,-8-3 72 0,-11-7 64 16,0-3 72-16,-11-9-96 15,2-6-160-15,-6-6 104 0,-2-4-112 16,4-2-88-16,-4 0-120 15,-3 0 32 1,-4 2 96-16,3 2 16 0,-3 4 64 0,2 0-80 16,2 2-144-16,3 2-144 31,7-4 280-31,9-4 80 0,15-4 8 15,9-2-353-15,7 0 41 16,10 0 64 0,8-8 16-16,6-4-24 15,10 0-384-15,0-4 128 0,9-2 144 16,-4-5 168-16,8-4 16 15,3-10-40-15,0-4-16 0,0-8 64 16,3-2-16-16,23-8 184 16,12-5 8-16,12-9 64 15,20 0 104-15,12-5 96 16,31-7 16-16,33 1 160 15,36 1-152-15,14 15-88 16,-7 21-8-16,-13 21 24 0,-25 22-160 16,-7 4-56-16,-26 11 0 15,-24 10-80-15,-28-4 80 0,-10 2-8 16,4 5-48-1,10 18-504 1,-11-2-2049-16,-18-4-5376 0</inkml:trace>
  <inkml:trace contextRef="#ctx0" brushRef="#br0" timeOffset="97760">6606 16206 5369 0,'0'0'840'16,"-142"13"-632"-16,53-13 928 15,2 0-744-15,6-7 96 16,5-16 32-16,12-11-128 0,10-9-392 16,14-4-568-16,16-6 568 15,22-1 128-15,2-5-128 0,36-1 8 16,22-6 176-16,37-15-72 15,42-16 297 1,39-9 103-16,15 6-192 0,-13 19-72 0,-20 27-136 31,-27 22-56-31,-4 16 8 0,-20 10-56 16,-20 3 48-16,13 3-40 15,18-7 120-15,19-5-128 16,12-8 48-16,-30 2 176 0,-31 4 192 16,-25 4-216-16,-4 6-8 31,0-3 120-31,4 3-24 0,-2 4-112 15,-8 0 128-15,-9 0 8 16,-13 0 73-16,-9 7-65 0,-9 3 56 16,-7 7 144-16,-6 8 96 15,0 9-96 1,-1 16-232-16,-22 14-144 15,-11 28-80-15,-3-1-72 16,-10 5-64-16,-6 0-96 0,-8-15 48 16,-17 5-48-16,-27-3-296 15,-30-2-264-15,-41-11-496 0,24-20-1313 0,19-19-4449 16</inkml:trace>
  <inkml:trace contextRef="#ctx0" brushRef="#br0" timeOffset="98416">6735 16200 4504 0,'0'0'2257'16,"0"0"-1777"-16,0 0-416 0,0 0 720 16,0 0 288-16,154-41 1 15,-78 18-137-15,12-3-264 0,9 0-88 16,5 0-200-16,3 4-208 31,-3 2-176-31,21 0-360 0,-25 6-2072 16,-25 6-5194-16</inkml:trace>
  <inkml:trace contextRef="#ctx0" brushRef="#br0" timeOffset="102509">7961 11801 3424 0,'0'0'2537'0,"0"0"-1273"31,0-2-248-31,0 2 185 0,0 0-113 16,0-2-248-16,0 2-144 15,2 0-104-15,3-2-24 0,-2 2-32 16,3-2-111-16,1 0 151 16,-1 0-120-16,2 0-144 31,2 0-8-31,1 0-88 0,2-3-8 15,5 4 0-15,6-3-56 16,12-2 32-16,9 2 96 0,8-2-96 0,4-3 128 16,4 4-136-1,-9 1-48 1,-4 0 48-16,-3 0-104 15,-3 0 64-15,-8 0 16 0,-3 0-80 16,-4-1 40-16,-1 3-40 16,-3 0-7-16,1 2-57 0,-8 0 72 15,2 0 0-15,1 0-64 16,-7 0-8-1,-3 0 48-15,-2 0-8 16,-2 0-40-16,-5 0 112 0,0 0 32 16,0 0 104-16,0 0 40 15,0 0-264-15,-5 0-32 0,-13 0-2193 16,-6 6-8921-16</inkml:trace>
  <inkml:trace contextRef="#ctx0" brushRef="#br0" timeOffset="114434">2015 13964 1688 0,'0'0'2736'0,"0"0"-799"16,0-2-113-16,0 2-151 0,0 0-385 15,0 0-328-15,0 0-368 16,0 0-160-16,0 0-136 16,0 0-104-16,0 0-80 15,0 0-104 1,0-2 72-16,0 2 48 15,0 0 49-15,0-2-9 0,0 2-32 0,0 0-56 16,0-2-16-16,0 1-56 16,0-1 72-16,0-2-80 15,0 0 0 1,0 0 0-1,0 0-24-15,0-1 24 0,0 1 0 16,0 2 16-16,0 0-16 0,0 0 8 31,0 2 0-31,0 0 0 16,0 0 40-16,0 0-48 0,0 0 8 15,0 0 0-15,0 0-8 16,0 0-48-16,0 4-40 0,0 7-8 16,0 3 96-16,0 4 200 15,0 1-40-15,3 8 40 16,2 1-80-16,-3 6-72 0,2 4 40 31,1 4-88-31,-2 2 136 16,1 5-48-16,1-2-88 0,-1 4 0 15,3-4-16-15,1 2 16 16,2-1 72-16,-2-4-64 0,0-2 0 15,0-1 64-15,2-3-64 16,-4-1-16 0,0 1 0-16,1-1 8 15,1-3-8-15,0 0 16 16,0-4 32-16,-3-2-40 0,3 1-56 15,2-2 56-15,-4-1 0 0,4 0 40 16,-4-2-40 0,2 1-48-16,-1 1 40 15,1-3 0-15,-2 4 8 16,-2-1 0-16,4 2-16 0,-5 0-112 15,3 2-48-15,-1-2 120 16,2 0-96-16,-4-1 144 16,2-4-88-1,-4-1 96-15,4-1 0 16,-3 0 0-16,-2-1 0 0,3 1 16 15,-3 0-16-15,0 3 8 16,0 5 40 0,0-1-48-16,0 0 0 0,0-2 8 0,0-4 56 31,0-6 112-31,-3-6-168 15,1-3 112-15,2-4-40 0,0-3 8 16,0 0-72-16,0 0-16 16,0 0-16-16,0 0 16 15,0 0 0-15,0-1-64 0,0-12-392 16,-3-15-937-1,3 0-1311-15,-2 4-3561 16</inkml:trace>
  <inkml:trace contextRef="#ctx0" brushRef="#br0" timeOffset="114899">2012 15449 4504 0,'0'0'3305'0,"0"0"-1544"47,0 0-81-47,0 0-112 16,0 0-480-16,0 0-535 0,0 0-553 15,0 0-96-15,13 6-72 16,11 9 168-16,3 4 104 16,6 5-16-16,-6 2-88 0,2-1 72 15,0 0 16 1,-6-3-72-16,-2-6 32 0,-7-2 16 0,-4-4-64 0,-4-6 8 15,-1-2-8-15,-5-2 8 16,2 0 64-16,-2 0 24 16,3 0 88-16,-1-6-8 15,4-16-24-15,2-14 72 16,13-32-224-1,-3 6-680-15,-5 7-3809 0</inkml:trace>
  <inkml:trace contextRef="#ctx0" brushRef="#br0" timeOffset="117945">10937 13288 7641 0,'0'0'4873'0,"0"0"-3617"0,0 0-271 16,0 0 231-16,0 0-392 31,10 21-360-31,0-3 24 0,-2 2-72 15,0 0 80-15,2 0-71 16,-2-2-233 0,0-4 0-16,-2-4-32 0,-4-2-144 0,-2-6-8 15,3 0-8-15,-3-2-280 16,0 0-649-1,0 0-607-15,0 0-992 0,-8 0-4458 16</inkml:trace>
  <inkml:trace contextRef="#ctx0" brushRef="#br0" timeOffset="118385">10900 13593 5761 0,'0'0'1952'0,"0"0"-680"16,0 0 481-16,0 0-57 15,42 0-544-15,-24 0-447 16,-2 0-65-16,2 0-288 0,-2 0-176 16,-3 0-120-16,-3 5 40 0,-1 7-40 15,-2 5-8-15,-7 4-40 16,0 1 0-16,0 4-8 15,-8-1-88-15,-7-6 64 0,1-3 24 16,1-6 0-16,3-2 8 31,5-6 224-31,4-2 160 0,1 0-120 0,0 0-272 16,0 0-24-16,0 0-152 15,11 0 104-15,7 0 72 16,-1-4-8-16,3-4-136 0,2 0-408 16,4-4-840-1,-5 0-1137 1,-5 4-3328-16</inkml:trace>
  <inkml:trace contextRef="#ctx0" brushRef="#br0" timeOffset="118801">11038 13988 3744 0,'0'0'2737'0,"0"0"-1241"0,0 0 129 16,0 0-417-16,0 0-24 31,0 0-464-31,0 0-488 16,0 0-96-16,0 0 16 0,69 13-56 15,-69-5 24-15,0 4 312 16,0 4-199-16,-10-2-233 0,1-2-105 16,-1-4 17-16,3-4 0 15,7-4-16-15,0 0-240 0,0 0-320 16,0 0-64-16,5 0 432 15,7 0 128 1,-3 0 160-16,7 2 8 16,-4 2 0-16,-7-2 88 0,1 2 184 15,-1 2-40-15,-2 0 8 16,-3 4 352-16,0 3-144 15,0 8-448-15,-6-3-448 0,-2 0-1904 0</inkml:trace>
  <inkml:trace contextRef="#ctx0" brushRef="#br0" timeOffset="119194">11138 14482 7785 0,'0'0'2353'31,"0"0"-1713"-31,0 0-192 0,0 0 40 15,0 0 0-15,0 0-240 16,-13 103-96-16,6-86-104 16,2 0 296-16,5-6 16 0,0-3 240 15,0-4-15 1,0-4-257-16,0 0-248 15,0 0 0-15,12 0 184 0,1 0 0 16,4 0-72-16,4 0-104 16,2-4-24-16,-4-4-64 15,2-1-216-15,-4-2-616 0,-1-7-473 16,-3 4-1119-1,-9 0-3105 1</inkml:trace>
  <inkml:trace contextRef="#ctx0" brushRef="#br0" timeOffset="119334">11138 14482 4544 0,'48'43'3089'31,"-48"-30"-1945"-31,0 6 73 16,0 4-57-16,0 1-384 0,5 2-488 15,6 1-288-15,4 8-536 16,-4-4-1969-16,-4-5-3712 0</inkml:trace>
  <inkml:trace contextRef="#ctx0" brushRef="#br0" timeOffset="119746">11239 14929 4993 0,'0'0'5209'0,"0"0"-3793"16,0 0-424-1,0 0-472-15,0 0 64 16,0 0-103-16,0 0-281 15,0 121-120-15,8-104-56 16,-1-4-24-16,-1-5-80 0,1-2-24 0,-1-3 16 16,-1-1 80-16,0-2-193 0,1 2 153 31,-4-2 16-31,1 0 32 15,4 0 8-15,-7 0 97 0,1 0-57 16,-1 0 96 0,0 2 8-16,0 0 8 0,0 3 216 0,0 3 208 15,-1 3-344-15,-17 2-240 31,-13-1-896-31,4-5-889 16,1-7-4880-16</inkml:trace>
  <inkml:trace contextRef="#ctx0" brushRef="#br0" timeOffset="119875">11220 14951 3576 0,'0'0'2337'16,"0"0"263"-16,0 0-711 0,0 0-1113 15,0 0-240-15,74-10-328 0,-48 10-208 16,-8 0-1728-1,-2 8-4498-15</inkml:trace>
  <inkml:trace contextRef="#ctx0" brushRef="#br0" timeOffset="120384">11281 15385 2960 0,'0'0'5913'15,"0"0"-4112"-15,0 0-1145 0,0 0-352 16,0 0-200-16,-3 132 200 16,8-90 0-16,3-6-168 0,3-10-56 15,1-10-80-15,-3-10-136 16,-1-6 8-1,-1 0 128-15,-2-4 32 16,0-12 176-16,-4-4-8 0,-1-2-96 16,0 4 24-16,0 6-8 15,0 4-40-15,0 6-80 0,-3 2-48 16,-8 6-776-1,1 13-1648-15,2 2-4546 16</inkml:trace>
  <inkml:trace contextRef="#ctx0" brushRef="#br0" timeOffset="120738">11359 15818 2960 0,'0'0'4617'16,"0"0"-3945"-1,0 0-440-15,0 0 632 0,0 0-7 16,0 0-425-16,0 0-224 0,113-30-112 31,-95 23-40-31,-1 5-56 0,-10 2-104 16,-2 0-16-16,-2 0 120 0,-3 0 336 15,0 2 792-15,0 11-472 16,-11 4-440 0,-1 3-64-1,3 3-24-15,2 1-112 0,6-1-16 16,-3 9-240-16,4-5-1440 15,-1-5-2865-15</inkml:trace>
  <inkml:trace contextRef="#ctx0" brushRef="#br0" timeOffset="121278">11504 16270 2600 0,'0'0'5985'16,"0"0"-4576"-16,0 0-537 0,0 0 536 15,0 0-632-15,0 0-368 0,-45 19-288 16,40-6-120-16,4 0 0 15,1 1-48-15,0-4-64 16,6 2 24 0,12-4 72-16,-2 0-72 15,2 0 32-15,-4-2 8 0,-2 2-64 16,0-2-8-16,-7 4-56 15,-1-2-88-15,-4 4 32 0,0-2 160 16,0-2 72 0,-5-2 16-1,-7 0 96-15,-5-6 176 0,0 0 120 16,-2 0-152-16,8 0-96 0,3-2 8 15,4-8-168-15,4 1-40 16,0-4-72-16,4-1-424 16,17-2-656-1,0 4-1401-15,-2 4-2400 0</inkml:trace>
  <inkml:trace contextRef="#ctx0" brushRef="#br0" timeOffset="121840">11598 16920 2864 0,'0'0'4953'16,"0"0"-3545"-16,0 0-71 0,0 0 183 15,0 0-360-15,-29-119-271 31,29 96-513-31,3 3-216 32,8 8-64-32,4 2-80 0,-2 8-16 15,-2 2-96-15,0 0-40 16,-4 8-88-16,-1 8 216 0,-4 2-64 15,-2 4 16-15,0-2-48 16,0-1-41-16,0-4 17 16,0-4-56-16,0-4-152 0,0-3 16 15,0-2-40-15,0 0-112 0,0 2 0 16,5 0-152-16,0 11-376 0,1-4-929 15,-6 4-2216-15</inkml:trace>
  <inkml:trace contextRef="#ctx0" brushRef="#br0" timeOffset="122196">11553 17253 6425 0,'0'0'3281'0,"0"0"-1617"16,0 0-352-16,0 0-168 16,0 0-455-16,0 0-361 0,0 0-192 15,0 0-72-15,0 58-16 16,0-37-48-16,1-4 16 0,3 0-16 31,-1-4 0-15,-3 0-256-16,3-3-609 0,-3-6-1039 15,2-3-2497-15,-2-1-2552 0</inkml:trace>
  <inkml:trace contextRef="#ctx0" brushRef="#br0" timeOffset="122475">11658 17219 4256 0,'0'0'2441'0,"0"0"-1705"15,0 0 168-15,0 0 209 0,0 0-233 16,0 0-440 0,0 0-312-16,105 90-120 15,-92-90 8-15,1 0 64 31,-6 0-32-31,-1-15-40 0,-3-4 8 0,-2-1 56 0,-2 1-64 16,0-2 48-16,0 5-56 0,0 4 8 31,-6 4 0-31,-4 6 0 16,-1 2-8-16,-2 0 0 15,-3 0-240 1,-5 10-704-16,4 2-1129 0,0 0-2424 0</inkml:trace>
  <inkml:trace contextRef="#ctx0" brushRef="#br0" timeOffset="125551">10501 13313 1144 0,'0'0'3232'32,"0"0"-1199"-32,0 0-417 15,0 0-87-15,0 0-313 0,0 0-424 16,0 0-352-16,0 0-112 15,0 0-72-15,0 0-208 16,0 0 8-16,0 0-8 0,0 0 80 31,0 0 112-31,0 0 56 0,0 0-16 16,0 0-64-16,0 0-39 15,0 0-1-15,0 2-24 0,0 0-24 16,0 4-56-16,0-2-64 16,0 2 72-16,0 0-80 31,0 2 0-31,0-2 16 0,0 2-16 15,0-2 8-15,0 0 0 16,0-2 0-16,0 3 40 0,2-4 24 16,-2 1-24-16,2 0 0 15,2 0 40-15,-4 2 56 16,0 0 32-1,4 2 48-15,-3 0 0 16,1-2-120-16,3 2 8 0,-5 1-40 16,3-2 0-16,-1 1-56 0,-1-2 56 15,4 3-16-15,-5-3-48 16,2 1-8-1,-2 1 48 1,3-1-40-16,0 1 16 0,-1-1-16 0,-1-1 0 16,1 3 56-16,1-3-56 15,0 2 0-15,-3-3 0 0,4 1 40 16,-3-1-48-16,2 1 8 31,-3-2-8-31,4 2 0 0,-4-3 8 16,3 3 0-16,-1 1-8 15,-2-1 8-15,3 2-8 0,-2-2 16 16,1-1-16-16,1 2 16 15,-1-3-16-15,1 2 0 32,-1 2 8-32,-1-1 40 0,-1 2-40 15,4-1-8-15,-3 2 0 16,-1 2 0-16,3 0 16 0,-3-2-8 15,2 2 8-15,0 0-16 16,-1-1 8-16,2-2-8 31,1 1 0-31,-3 1 8 16,-1-4 0-16,2 1-8 0,0 2 8 15,1 1-8-15,-2-2 0 0,1 3 0 16,1 3 0 0,-1 0 8-16,3 2 0 15,-4-2-8-15,3 2 0 16,0-2-8-16,-2 4 8 0,0 1 0 15,2-1 0-15,0 4 0 0,-3 1 0 16,6 4 0-16,-7 4-8 0,5 2 8 16,-2 0 72-16,2 2-64 31,0 0 0-31,-4-4 40 15,4-2-40-15,1-4-8 0,-2-1 0 16,4-3 0 0,-5-5 0-16,5 0 0 0,-6-5-8 0,3 0 0 15,-1 0 8-15,1-2 0 31,-2 0 0-31,1-2 8 0,-3 0-8 16,3 0 8-16,-1 0 0 16,-3-2-8-1,3 2 8-15,-1 0-8 0,-1 0 0 0,4 0 0 16,-5 2 8-16,0 1 0 31,3-2-8-31,-1 1 0 0,1 1 8 16,-1 0 0-16,-1-1 0 15,3 3-8-15,-3-2 0 0,-1 4 0 0,5 0 8 16,-5 2 0-1,2 0-8 1,3 4 8-16,-2-2 0 16,-2 6-8-16,3 1 0 0,2 2 0 15,-3 4 0-15,4 2-8 16,-1 0 8-16,1 2 0 0,-2-1 0 31,1-3 8-31,-1 0-8 0,1 0 0 16,-4-2 16-16,3-2-16 15,0-3 8-15,-1 2-8 0,0-3 0 16,4 2 0-16,-5-4 0 15,2 2 0-15,1-2 0 0,-1-1 8 16,0-2 32 0,1 1-32-1,-4-1-8-15,3-2 48 0,0 2-40 16,-4-4 88-16,6 6-96 15,-4-1 0-15,5-1 48 0,-3 6-40 16,1-3-8-16,-1 2 8 16,2-2 0-16,-2 0-8 31,-1 0 8-31,0 2-8 0,2 2 0 15,-3 2 8-15,2 2 0 16,-2-2 8-16,2 0-16 16,0 1 8-16,0-3-8 0,0-2 0 15,-2-3 0-15,2 2-8 16,0-3 8-1,-4 0 0-15,4 0 0 0,-2-2 0 16,-1 0 8 0,1-2-8-1,0 2 0-15,-1-2 0 16,0 0 8-16,1 2-8 0,-1-4-8 15,2 3 8-15,-2-4 0 16,1 2 8-16,-1-2-8 0,1 0 0 0,-1 0 0 16,-1 4 0-16,4 0 0 15,0 4 0-15,1 3 0 16,-4-1 0-16,3 6 0 0,-3-1 0 31,2 0 0-31,1 0 0 16,-3 0 8-16,3 0-8 15,-4 3 96-15,4-1 48 0,0 2-96 16,1 0 0-16,-4 2 32 0,8-2-24 15,-9-2-8-15,7-2 0 32,-1-6-32-32,-4 0-8 0,2-4 120 15,1 1-128 1,-2-2 48-16,-1 0-40 0,2-2 0 15,0 0-8-15,-1-2 8 0,1-1-8 32,0 2 8-32,-3-4-8 15,1 3 0-15,3-2 0 0,-4 1 8 0,0 1 0 16,2-2 0-16,0 4-8 15,-4-3 0-15,3-3 8 16,-1 2-8-16,1-1-16 0,-2-3-32 16,4 2 40-1,-3 1-64 1,1 0 0-16,-1-1 64 0,-1 2 0 15,3-3-40-15,-4-2 40 16,1 2-40-16,-1-2 40 0,3 0-48 16,-3-2 56-16,0 0 0 0,0 0 0 31,0-2 0-31,0 0 0 15,2-1 0-15,-2 2 8 0,0-1-8 16,0-2 0-16,0 0-80 16,0 0-536-16,-6-6-1200 0,-9-10-2945 15,0-2-2785-15</inkml:trace>
  <inkml:trace contextRef="#ctx0" brushRef="#br0" timeOffset="126361">10965 16952 2840 0,'0'0'2089'32,"0"0"-873"-32,0 0 272 15,0 0-56-15,0 0-383 0,0 0-161 16,31 3-144-16,-17 1-152 15,2 2-64-15,7 5-88 16,-1 2-104-16,4 2-64 0,2 4-87 31,-6 0-89-31,1 2-40 0,-2-1 48 16,0 0-56-16,-3-2-40 15,-5-4 8-15,-2-4-8 16,-5-2 8-16,-1-4-8 0,0-2 0 16,-3 0-8-16,-1-2 16 31,-4074 2-16-31,8150-2 0 0,-4077 0 0 15,0 0 0-15,1 0 0 16,-1 0 56-16,0 0 8 16,0 0 152-16,0 0 56 0,0 0-72 15,0 0-72-15,0 0-32 16,0 0-40-1,0 0 16-15,0 0 0 0,0 0-64 16,0 0 0-16,0 0 48 16,0 0 24-16,0 0 16 15,0 0 56-15,0 0 72 0,0 0-88 16,3 0-72-1,-3 0-64-15,0 0 0 16,0 0 8-16,0 0 40 0,0 0-48 16,0 0 72-16,0 0 24 46,0 0 40-46,0 0 136 16,0 0 80-16,0 0 16 0,0-2-32 16,0-6-184-16,0-2-96 0,-3-8-48 15,-2-4-8 1,2-10-200-16,0-22-680 0,1 8-1032 15,-3 6-3385-15</inkml:trace>
  <inkml:trace contextRef="#ctx0" brushRef="#br0" timeOffset="127401">11328 16910 928 0,'0'0'1904'0,"-3"0"-800"16,3 0-95-16,-2 0 47 0,2 0-176 15,-3 0-392-15,3 0-304 16,0 0-112-16,0 0 40 16,0 0 168-16,0 0 80 0,0 0 56 15,0 0 88-15,0 0 193 16,0 0 95-16,0 0 8 0,-3 2-32 15,3 8-432-15,-3 5-264 0,1 0-72 16,-3 15-384-16,-1-4-1816 16,-1-1-3682-16</inkml:trace>
  <inkml:trace contextRef="#ctx0" brushRef="#br0" timeOffset="134911">11577 16818 720 0,'0'0'2216'0,"0"0"-848"15,0 0-255 1,0 0 143 0,0 0-200-16,0 0-320 0,0 0-168 15,0 0 49 1,0 0 79-16,0 0-48 0,0 0-152 15,0 0-96-15,0 0-80 0,0 0-88 0,0 0-56 32,0 0-72-32,0 0-88 15,0 0 64-15,0 0 24 0,0 0 24 16,0 2 0-16,-2 0-56 15,-1 2 56-15,0 0 264 16,-5-1-119-16,5 1-201 0,-4-1 160 31,-1-1 152-31,6 0-152 0,-4 0-40 16,1 0 88-16,0-2-104 15,2 2-80-15,0-2-48 16,3 0-40 0,0 2 72-16,-5-2-32 0,3 2-40 0,1 0-8 31,-3 0 8-31,4-2 0 0,-3 2 0 15,-2 1 0-15,2-1 40 16,-3 0 144-16,4 0 304 16,-4-2-128-16,1 1-136 15,-2-1 128-15,1 0-104 0,1 0-128 16,-1 2-32-1,1-2-80-15,-2 0 32 0,1 0-40 16,1 0 0-16,-2 0-8 16,1 2 48-16,-4-2-40 15,4 0-8-15,1 0 8 0,-3 0 56 16,2 0-48-1,-1 0 40-15,-3 0-48 16,4 0 56-16,1 0-16 0,-1 0-40 16,1 0 0-16,-3 0 0 15,-2 0 0-15,2 0 8 16,-2 0-8-16,4 0 16 0,-6 0-24 31,0 2 8-31,-1-2 40 0,1 0 24 16,1 0-15-16,1 0-9 15,-1 0-32-15,3 2-8 16,-3 0 48-16,1 0-48 0,-3 0-8 15,2-2 8-15,-4 2 0 32,1 0 40-32,1 0-32 0,1-2 56 15,-4 3 72-15,2-3-56 16,2 0-72-16,-4 0 40 15,2 0-48-15,-2 0-8 0,3 0 0 16,-3 0 8-16,-1 0-8 31,6 0 8-31,-3 0-8 16,1 0 8-16,1 0 0 0,1 0 40 0,0 0-40 15,-1-3 120-15,3 1 24 16,-3-2-32-16,3 0-48 0,-6 2-8 16,2-2 16-1,0 0-8 1,0-1-24-16,-3 0-40 15,2-1 40-15,-2 0-40 16,1 2 0-16,-3-2 0 16,5 3 8-16,-3-4-8 15,3 1 0-15,2 0 0 0,-2 0 72 16,2-1-80-16,-1-2 0 15,0 1 8-15,-3-2-8 16,4 0 56-16,-5-2-56 0,-1 2-56 16,4-2 56-16,-3 2 8 0,5 0-8 15,-8 0 16-15,4-2-16 31,-4 0-8-31,1 0 8 16,0-2 0-16,2-1 64 0,2 4-64 16,-1-2-64-1,2 2 56-15,3-1 8 0,-4-1 0 0,3 2 0 16,1-1 0-16,3-1-56 31,-4 4 56-31,5-4-8 16,1 1 16-16,-3 1-24 0,-4-6 16 15,1 0 0-15,-5-2 48 16,3-1-16-16,0 2-32 0,0 2-8 0,2 0 8 15,1 0 0 17,-1 2-8-32,6 0 8 0,-3 2-8 15,2-3 16-15,1 0-8 0,3-2 0 16,-3-2-8-16,0-5-56 15,5-1 64-15,0-1 0 0,0-2-32 16,0-2 32 0,0 0 8-16,0-2 0 15,0-2-8-15,0 0 0 16,0 2 0-16,0 0 0 0,4 0 0 15,2 0-8-15,-1 0 8 16,1 0 0 0,1 3-8-16,-1 1-32 15,-1 2 40-15,2 2 8 16,-1-1-8-16,1-4-8 0,2 1 0 15,-2 0 8-15,1-2 0 16,1 2 8-16,0 0-8 0,0-1-8 16,-1 3 8-16,0 3 0 31,0 1 0-31,4 1 0 15,-7 4 0-15,1 2 0 0,2 2 0 16,-1-2-64-16,1 1 64 16,3 0-8-16,-3-4 8 0,3-2 0 15,1-2 8-15,-1 0 0 16,2-2-8-1,-2 2 8-15,2-3 0 16,-2 2-8-16,1-1 8 0,-1 3 0 16,0 1-8-16,1 3 0 15,-4 0 0-15,3 3-8 0,-1 3 0 16,-2-2-8-1,3 0 16 1,0 0-16-16,2-1 8 0,-1 0 8 16,2-2 0-16,-1-2 0 0,-2 0 0 15,2 0 8-15,0 2-8 16,-2 2-8-16,1 2 0 0,-1-1 0 31,2 6-48-31,-2-3 56 16,2 1-64-16,-1 0 64 0,0 1-8 15,3-2-8-15,-4 1 16 16,1 0 0-16,1-1 0 0,-2-1 0 15,0 3 0-15,2 1 0 32,-2 1-56-32,2-1 40 15,0 3-40 1,2-2 40-16,-2 3 8 0,0-1 0 0,-1-2-40 15,3-1 48-15,-2 1 32 0,-2 0-32 16,-4 1-48-16,1 1 48 31,-5 2 16-31,-1 0-16 0,-2 2 0 16,0 0 8-16,0 0-8 0,0 0 16 15,0 0-8-15,3 0 56 16,-3 0-64-16,0 0 0 0,0 0-40 16,0 0 32-1,0 0-40 1,0 0-16-16,0 0 8 15,0 0 8-15,0 0-48 0,0 0 0 0,0 0 16 16,0 0 16-16,0 0-16 16,0 0-16-16,3 0-96 0,0 0-233 31,5 0 57-31,-3 0 208 15,5 0-8-15,-4 0 0 16,-1 0 16-16,0 0-104 0,-5 0-384 16,0 0-600-16,0 0-945 15,0 0-3728-15</inkml:trace>
  <inkml:trace contextRef="#ctx0" brushRef="#br0" timeOffset="135861">10839 14516 1504 0,'0'0'2720'16,"0"0"-1127"-16,0 0-217 16,0 0 16-1,0 0-319 1,0 0-257-16,0 0-160 0,0 0-120 0,0 0-80 15,0 0-88-15,0 0-96 16,0 0-56-16,0 0-72 16,0 0-32-16,0 4 80 0,0 1 0 31,0 0-48-31,0-1-136 47,5 0 96-47,1 0 0 0,1 0 121 15,1 0-65 1,0-1-48-16,-3 1 16 15,3-1 24-15,1 1-16 16,-1 0-32 0,7 2-8-16,-2-2 0 0,3 3 8 0,-3-1 40 15,0-3-8-15,1 1-40 0,-5 2-24 16,0-4-24-16,-1 2-48 15,0-2 8-15,-4 1 48 0,0-3-40 16,-2 2-8-16,3 0 0 0,-3 0-8 16,1-2 8-1,-2 2 0-15,1-2 0 0,1 2 0 0,-1-2 0 16,3 1-8-16,-4-1 0 15,4 2 8-15,-3-2 0 16,1 2 8-16,3-2-16 0,-4 2 0 16,3-2 8-16,0 2 0 0,-4-2-8 15,4 2 8-15,-3-2 0 16,-2 0 0-16,3 2 0 15,-1-2 8-15,-1 0-16 0,4 0 0 32,0 0 0-32,1 0 8 15,-6 2-8-15,5-2 8 0,-5 0-8 16,2 2 0-16,-2-2 8 15,0 0 272-15,0 3 544 16,0-1 216-16,0 6-31 0,-11 5-369 31,-9 10-640-31,-17 25-1241 0,0-4-1031 16,5-2-5242-16</inkml:trace>
  <inkml:trace contextRef="#ctx0" brushRef="#br0" timeOffset="142434">11189 14576 3024 0,'0'0'2025'31,"0"0"-953"-31,0 4 416 0,0-4-16 16,0 0-335-16,0 3-377 15,-1-3-96-15,1 0-16 16,-2 0-16 0,-1 0 24-16,1 0-31 0,-3 0-121 0,4 0 176 31,-7 2-280-31,3-2-104 0,-2 0 24 15,-1 2-8-15,2-2-64 16,-2 0 8-16,0 2-152 16,-4-2-8-16,4 0 128 15,-3 2-120-15,-3-2-40 0,1 1 40 16,0-1-32-16,-3 2 96 0,1 0-88 15,2 2-24-15,-1-2 8 16,1 0 40 0,-2 2-104-16,4-2 72 15,-5 0-16-15,1-2 40 0,1 0 9 31,-3 3-33-31,0-3 168 0,0 2-120 0,0-2-8 0,4 0-40 16,-5 2-64 0,5-2 0-16,-1 0 0 15,2 2 0 1,4-2 0-16,0 0 0 0,0 2 0 0,-3-2 0 31,4 0 0-31,-1 0 48 16,-1 0-56-16,2 0 0 0,-4 0 0 15,-1 2 0-15,-2-2-8 16,-1 1 8-16,2-1 0 0,1 0 72 15,-3 0-72-15,0 0 0 16,3 0 0-16,-3 0 0 16,4 0 0-16,-4 0 0 0,4 0 0 31,-2 0 16-31,2 0-16 15,-4-1 8-15,4-3 0 0,-2 0 0 16,0-3-8-16,0 3 16 16,-1-2-8-16,5 2 40 0,-2-1 8 15,3-1-40-15,-2-1 152 31,-1-1-160-31,1 0 72 0,-1 1-72 16,0-6 40-16,-2 3-40 0,2-4 0 16,1 2 40-16,-1-2-48 15,-1-2 16-15,1 0-8 0,0-4 0 16,-1-2-8-1,1-3 8 1,3 0-16-16,-2-1 16 0,2 0-8 16,3 0 0-16,1 3-8 0,-1 4 8 15,3 0 0-15,0 6 0 16,-1 0 0-16,2 1 0 0,1 2-8 31,0 0 0-31,0-2-40 16,0-2 40-16,0 0-56 15,0 0 56-15,0 2 8 0,0 0-56 16,1 0 8-16,4 2 40 0,0 0-64 15,1 0 64-15,4 2-40 32,-2-2 48-32,0 1-16 15,2 0-32-15,3-1 40 0,1-1 0 16,1 0-40-16,3 1 48 15,-1-3 8-15,0 4 0 16,-1-1-8-16,-2-1 0 0,4 2 8 31,1 1-8-31,-2-1 0 16,-1 1 0-16,1 0 0 0,1 3-56 15,-2-1 56-15,-1 1-8 0,3-1 8 16,-1 2 0-16,3-2 0 16,-1 1-8-16,1-4 8 15,2 3 0 1,1-2 0-16,-7 1 8 15,2-2 0-15,-5 3 0 0,0 2 0 16,-4 0-8-16,3 0 8 0,-6 0-8 16,2 1 8-1,2-1-8-15,-1-1 0 16,3-1 0-16,-4 2 16 15,3 0-16-15,-4 0 8 16,-1 0-8 0,-1 2 0-16,-3 2 16 0,-2 0 32 0,0 0-40 15,0 0 0-15,0-1 56 16,0 1-16-1,0 0-48-15,0 0 0 16,3-3-64-16,-3 3-8 0,1-2 72 16,1 0 0-16,3 0 8 15,-5 2 8-15,0 0 56 16,0 0-24-16,0 0-48 0,0 0-336 31,0 0-625-31,0 0-479 16,0 6-1224-16,-11 4-3610 0,2-2-1527 0</inkml:trace>
  <inkml:trace contextRef="#ctx0" brushRef="#br0" timeOffset="142931">10719 13700 776 0,'0'0'2488'15,"0"0"-951"-15,0 0 95 0,0 0-104 16,-17-14-176-16,15 12-31 16,-1 0-521-16,3 2 224 15,0 0-128-15,0 0-135 0,0 0-225 16,0 0-256-16,0 0-184 0,0 0-88 15,0 0-8-15,0 0 0 16,3 0 8-16,12 0 136 16,2 0-8-16,6 0 128 0,0 0-56 31,-1 0-80-31,2 0 0 15,-1 0-32-15,-4 0-80 0,-1 0-8 16,-7 0 8-16,-3 0 56 16,-3 2-64-16,-1-2-8 31,-1 0 56-31,-3 0 64 0,0 2 128 15,0-2 128-15,0 4 16 16,0 4-80-16,0 6-104 0,-3 10-208 0,-9 10-168 16,-10 20-1168-16,1-6-1497 15,3-7-7697-15</inkml:trace>
  <inkml:trace contextRef="#ctx0" brushRef="#br0" timeOffset="146167">11267 13690 704 0,'0'0'1488'0,"0"0"-344"0,0 0 24 0,0 0-47 0,0 0-81 32,0 0-336-32,0 0-112 15,0 0 64-15,0 0 64 16,5 0 241-16,-5 0-57 0,0 0-48 15,0 0-176-15,0 0-136 16,0 0-184-16,0 0-160 0,0 0-120 31,0 0-64-31,0 0-8 16,0 0 0-16,0 0 40 15,0 0 17-15,0 0-17 0,0 0 72 0,0 0-72 16,0 0 16 0,0 0 0-16,0 0 24 0,0 0-24 15,0 0-56 1,0 0 0-16,0 0-8 15,0 0-72-15,1 6-40 16,4 2 96-16,0 2 16 0,1 0 56 0,-4 2 80 16,3 0 40-16,0 0-24 15,0 0 24 1,1 1-24-16,-4-2 64 15,4 3 24-15,-6-2-96 16,5 2-16-16,1-1 40 16,-2-2-72-16,-3 1 16 0,6 1-64 15,-4-4 32-15,-1-1-32 0,-1 1-48 31,4-1 104-31,-5-3-88 16,3 1 56-16,-1 1 24 16,3 1-16-16,-4-2-32 0,4 1-40 31,-2-1 8-31,1 3-8 15,1-1 80-15,-2-2-24 0,-3 1-8 16,5 0 72 0,-2-1-40-16,0 0 8 0,-3 0-16 15,5-1-72-15,-2 2 64 0,-1-1 16 16,3 0-24-16,-4 2 8 15,4-3 0-15,-3 4-56 0,1-3 88 16,-2 0-56 0,3-2-40-16,-3 2 112 15,-1-2-24-15,2 0-48 16,0 0-40-16,1 2 56 0,-2 0-8 15,4 2-40-15,-3 2-8 16,1 0 48 0,-1 0-40-16,3 2-16 15,-4 0 8-15,2-1 80 31,-1 0-88-31,-2-1 0 0,2 1 8 0,-2-2-8 0,3 1 0 0,-2-2 16 16,-1 3-16-16,4-4 9 31,-3 3-9-31,1 1 8 0,3-2 32 16,-5 1-40-16,1 3-8 15,3-2 8 1,-4 2 0-16,1-1 0 0,4-1 0 0,-5 2 0 16,0-3 0-16,2-1 0 31,1 0 0-31,-1 1 0 0,-1 2 8 15,2 0-8-15,-1 0 8 16,1 2-8-16,0-2 0 16,1 0-8-16,-3-2 8 0,1-2 0 15,3 0 0-15,-5 0 40 31,3-3-40-31,-3 0-8 0,2-1 0 0,-2 0 0 16,1 0 8-16,-1 0 0 16,5 3 0-16,-5-5 8 15,0 1-8 1,0 1 0-16,2-2-8 15,-2 2 8-15,0 0 0 16,3 0-8-16,-3 0 0 0,2-1 8 0,2 1 0 16,-4 1 0-16,2-1 0 15,1 2-8-15,0 2 16 0,-1 3-8 16,1 0 0-1,4 6 0 1,-4-2 0-16,2 4 0 16,1 0-8-16,-1 4 16 0,-2 3-8 15,2 0 0-15,2 4-16 0,1-2 16 16,-5-2 0-16,2 2 0 15,0-2 0-15,-2 0-16 32,3 2 16-32,2 0-8 0,1 1 8 15,0-3-8-15,-1 0-1 16,2-3 9-16,-2 0 0 0,2-3-8 15,-2-1 8-15,3 2-8 16,-6-3 8-16,1-2 0 31,-1 0 0-31,2-2-16 0,-6 0 16 16,6-2 8-16,-4 2 8 15,2-2-8-15,-2 2-8 0,-3 1 9 0,5 0-9 16,-3 0 0-16,2-2-9 16,1 2 9-1,-2-2-8 1,1 2 8-16,-4-1 8 0,3-1-8 15,-1 0 0-15,1-2 9 16,-3 2-9-16,1-1 24 0,-1-3-24 0,2 2 0 16,0-1 0-1,1-2-24 1,0 2 15-16,-1-2 9 15,-1 2 0 1,1-4 0-16,1 2 0 0,0 0 0 0,1-2 0 16,-3 2 0-16,2-3-8 0,-1 6 0 15,3-1-32-15,-3 4 32 31,2 0 16-31,1-2-8 0,-3 2 0 16,1-4 73 0,-3-4-73-16,2 1 0 0,-2-5 0 0,0-2 8 15,0 0 128-15,0 0-80 16,0 0 48-16,-7 0-104 31,-9 0-280-31,-2 0-81 0,1-6 17 16,0-1-8-16,6 1 144 15,5 0 64 1,1 2-32-16,2 0 64 0,-1 1 112 0,3 0-8 15,1 3 8-15,0 0 16 16,0 0-16 0,0 0-48-16,0 0-96 0,0 0-104 15,8 6 0-15,6 8 192 16,6 3 56-1,1-2 0-15,-2 2 0 0,-3-6 8 0,-3-3-8 16,-2-1 0 0,-4-3-48-16,-1-2 48 15,-4 0 8-15,-2-2 0 0,0 0 136 16,0 0-144-16,0 0-72 15,0-17-744 1,-2 0-1481-16,-6 0-5696 16</inkml:trace>
  <inkml:trace contextRef="#ctx0" brushRef="#br0" timeOffset="148275">11328 15884 4152 0,'0'0'2169'0,"0"0"-729"15,0 0-120-15,0 0 145 32,0 0-385-32,-55-2-408 0,41 2-56 15,-4 0-104-15,-3 0 48 16,-2 0-175-16,-7 0-105 15,-1 0 168-15,0 0-128 0,-1 0-56 16,1 0 32-16,2 0-104 31,0 0 48-31,2 0-96 0,-4 0-40 16,2-4 56-1,0-3-120-15,-2 0-40 0,1-1-8 16,-4 0 0-16,0 1-72 0,3 3 64 0,-4 0 16 16,1 2-48 15,3 1 48-31,0-3 0 0,2 2 0 0,5 0 0 15,1 0-8-15,2-2 0 16,4-1 8-16,-1 1 8 0,3-2-8 16,2 1-8-16,-3-3 8 15,2 1 0 1,2 1 56-16,-2 0 8 15,1 1-48-15,2-1 32 0,-4-1 24 16,4-1-64-16,-4-2 64 16,2 1-16-16,-3-4-8 15,-5-2-32-15,2 0 32 0,-1-2-48 31,-2 0 0-31,2 3 72 0,1-2-72 16,0 2 0-16,1 0 8 16,2-2 80-16,-7 0 8 15,5-2-96 1,-1-2 0-16,1-1 56 0,0 2-40 0,1-5-8 31,1-1 56-31,-4-3-64 0,4-2 0 16,-7-2 8-16,4-2-8 15,0 0 0-15,-1 2 8 16,3 0 0-16,0-2 40 0,1 0 8 31,-2-3 72-31,1-1-8 0,-4 0 0 16,3 1-24-16,0 1 16 0,4 1-24 15,-1 3 8-15,2 2-48 16,0-1 8-16,4 6-48 15,2 1 56-15,1 0-8 0,1 1 9 16,0 0-57 0,3 1 48-16,2-1-48 15,0 1-8-15,0 3 0 0,0 0 0 16,0 2-48-16,0 2 40 15,5 2 0-15,2 0 8 16,2-1-8-16,1 2 0 0,5-4 0 31,2-2 0-31,3 0-41 0,4-2 49 16,2-1 0-16,0 2 0 15,1-1 0-15,-1-3-8 16,3 4-32-16,0 0 40 0,-5 2 40 16,2 0-40-16,-3 2-48 31,3 2 48-31,-2 0 0 0,0 0 8 15,0 1 40-15,0-2-48 16,-1 2 8-16,0 1-8 16,-4-2 9-16,2 1-1 0,-3 1-8 15,0 0 0-15,-2 1 0 31,3 4 0-31,-3 0-8 16,2 0-33-16,1 0 41 0,1 2-48 0,-6 0 48 16,6 0 0 15,-7-2 8-16,4 2 40-15,3-4-48 0,-2-2 0 16,-4-2 8-16,4 0 0 16,-4 0 0-16,-4 2 1 0,0 2-1 0,-5 2 40 15,-4 4-40-15,-1 0 8 16,0 2 40-16,0 0 16 15,0 0 0-15,0 0-64 0,0 0 64 16,0 0-56-16,0 0-16 16,0 0 0-16,0 0-48 0,2-2-56 15,1 2 56 1,2-5-64-16,1 1 112 0,2 0 0 0,4-1-8 15,-1-3 8-15,2-1 8 32,1-1 0-32,-1-1-8 15,0 0 0-15,3 1 0 0,2-1 0 16,2 0 0-16,2-1-8 15,-2 1 8-15,1-2 0 0,-4 3 8 16,-4 3-8-16,-1 0 8 31,-3 3-8-31,-4 0 0 16,-2 2 8-16,1 2-8 0,-3-2 0 15,4 2 8-15,2-2-8 0,1 0-8 16,6 0-64-16,1-1 64 0,1 1 0 16,0-2-33-1,-2-1 41 1,-1 3 0-16,-1-2 0 15,-3 2-8-15,-2-2 8 0,-1 2 0 16,-2 2 0-16,-4-2 8 0,3 2-8 16,-3 0 16-1,0 0-8-15,0 0 0 16,0-2-8-16,5-2-48 15,1 1-8-15,-1-4 48 16,1 3 16-16,-1 0 0 0,0 0-8 31,-3 2 8-31,-2 0 0 16,1 2 64-16,-1 0-72 0,0 0 17 15,0 0-17-15,4 0 0 16,-1 0-177-16,0 0 41 0,2 0 80 16,-2 0 48-16,-3 0 0 15,3 0 0-15,-3 0 0 0,2 0 0 16,-2 0-152-16,0 0-384 31,0 0-704-31,0 0-1129 16,0 0-4464-16</inkml:trace>
  <inkml:trace contextRef="#ctx0" brushRef="#br0" timeOffset="148760">10736 13732 936 0,'0'0'5041'31,"0"0"-3313"-31,0 0-872 16,0 0-88-1,0 0-271-15,0 0 591 0,24 4-168 0,-6-2-384 16,-4 2-16-16,5 0-136 0,1 3 96 16,-4-2-208-16,2-1-63 31,1 2-25-31,-3 0-80 15,-1-2 48-15,-1 3-152 0,-2-5 8 16,-6 1 40 0,-3-1 40-16,4 2-80 0,-7-2 96 0,0 0 200 15,0 2 72-15,0 2-64 31,0 6 16-31,0 11-80 0,-7 7-248 16,-14 23-536-16,-1-2-1328 0,-1-9-4538 16</inkml:trace>
  <inkml:trace contextRef="#ctx0" brushRef="#br0" timeOffset="151461">13684 13796 6633 0,'0'0'4065'0,"0"0"-3169"15,0 0-152 1,0 0 432-16,7 136-23 0,1-80-497 0,-2 5-408 15,2-5-72-15,-4-4 248 16,-1-6-136-16,2-10-224 0,-5-8 24 31,0-7 0-31,0-10 16 16,0-2-48-16,0-7 80 15,0-2-136-15,0 0-376 0,0-15-840 16,0-7-2881-16,-5-1-5001 0</inkml:trace>
  <inkml:trace contextRef="#ctx0" brushRef="#br0" timeOffset="151840">13633 13716 5281 0,'0'0'2520'16,"0"0"-968"-16,0 0 249 16,0 0 7-16,0 0-463 0,0 0-361 15,116 6-304-15,-93-10-272 16,-4-2-176-16,0-2-48 0,-1 2-72 31,-5 2-64-31,-3 2-8 16,-2 0-40-16,-5 2-320 15,-1 0-368-15,-2 0-496 0,0 12-105 16,0 20-991-16,-12-4-961 15,-1 0-2128-15</inkml:trace>
  <inkml:trace contextRef="#ctx0" brushRef="#br0" timeOffset="152496">13747 13999 5289 0,'0'0'2440'0,"0"0"-824"15,0 0-295 1,0 0-473 0,0 0 80-16,0 0-416 0,0 0-104 0,0 0 40 15,83-5-183-15,-61-8-73 16,1-4-40-16,-4 6-72 15,-1 1-72-15,-10 8-8 0,2 2-24 16,-4 0-160-16,1 21 184 31,-4 11 64-31,0 11 8 0,2 1 56 16,-2-3 72-16,1-7-200 15,5-9 0-15,-1-11-8 0,4-8-64 16,2-6-56-16,-3 0 128 16,1-15 200-16,-1-15 128 31,-3-4-128-31,0-3-192 0,-3 1 72 31,-5 4-16-31,0 3 144 16,0 12-160-16,-2 4 88 0,-9 8-136 15,-3 5-264-15,1 0-584 16,1 2-353-16,1 5-535 15,8 0-144-15,3-5 199 16,0-2-2296-16,0 0 3105 0,8-9 680 0,6-2 192 16,-1 1 256-16,-1 3 656 0,1 3 193 15,3 2 175-15,-3 2 16 16,1 0 73-1,6 6-257 1,-6 13 56-16,4 3-256 0,-2 6-160 16,-5 4-39-16,1 0-321 0,-4 2-80 15,-3-4-184-15,-2-2 152 0,-3-6-232 16,0-8 200-1,0-4-16 1,0-8 120-16,0-2 144 16,0 0-160-16,-3 0-48 0,-2-16-208 15,5-6-80 1,0-6-80-16,0-6 72 0,3 0-160 0,10 0 64 15,1 2-192-15,1 4-456 32,-2 2-920-32,-2 7-2481 0,-3 9-4273 15</inkml:trace>
  <inkml:trace contextRef="#ctx0" brushRef="#br0" timeOffset="153723">14493 13694 5369 0,'0'0'3032'0,"0"0"-1767"16,0 0 247-16,0 0 80 31,7 144-608-31,-2-95-335 0,-5-8-161 16,6-7-136-16,1-8-232 15,4-11-120-15,-1-11-80 0,1-4-88 16,-1 0 24-16,4-24 56 16,-2-6 16-16,2-4-104 31,-7 0-24-31,2 5 72 0,-1 9 128 15,2 10-16 1,0 10-168-16,-1 0 184 0,6 16 8 0,-2 8 424 16,-2 4 112-16,2-1-184 15,0-7-104-15,3-6-192 31,-5-7-64-31,-3-7 0 0,4 0 0 0,-4 0 0 16,-5-13 112-16,2-6 56 16,-5-2-136-16,0 0-32 0,0 1-112 15,0 3 0 1,-2 4-400-1,-1 7-72-15,0 4 8 16,3 2-257-16,0 0-23 0,0 0 480 0,10 2 176 16,6 2-8-16,0-4-48 15,-2 0 0 1,3 0 144-16,-3 0 32 15,-1 0 32-15,-2-4 48 16,-1 0 64-16,0 0-8 16,-1 2-8-16,1 1 56 0,0 1-16 15,-2-2-80-15,3 0 0 16,-4 0 48-1,1-3-56-15,-5 3 80 0,2 0-80 0,-5 2 0 32,0 0 96-32,0 0 16 0,0 0-112 15,0 0-128-15,0 4-112 16,0 5 104-16,0-6-264 15,0-1-664-15,0-2-1425 0,1 0-504 16,3-3 457-16</inkml:trace>
  <inkml:trace contextRef="#ctx0" brushRef="#br0" timeOffset="153976">15031 13714 1768 0,'0'0'2456'16,"0"0"153"-16,0 0-713 15,0 0-111 1,0 0-273-16,0 0-440 15,54 116-176 1,-42-71-183-16,-3 2 7 0,0 6-160 16,1-4-232-16,-4 2-72 15,2-4-80-15,-3-8-80 16,2-7-96-16,-2-7-144 0,1-10-536 15,-4-7-872-15,-2-8-809 0,0-6-2176 32,0-13-1200-32</inkml:trace>
  <inkml:trace contextRef="#ctx0" brushRef="#br0" timeOffset="154180">15047 13746 4304 0,'0'0'2889'0,"0"0"-1289"15,0 0 9-15,0 0-449 0,0 0-256 16,0 0-136-16,0 0-88 31,115-12-215-15,-96 24 143-16,-4 0 8 0,-7 2-200 0,-3-1-96 15,-5 0 8-15,0 4-224 16,-23 6-104-16,-6-3-1768 0,0-1-3329 0</inkml:trace>
  <inkml:trace contextRef="#ctx0" brushRef="#br0" timeOffset="155373">11583 13512 2656 0,'0'0'2529'47,"0"0"-1041"-47,0 0-40 15,0 0 249-15,0 0-289 0,0 0-360 16,0 0-328-16,0-2-304 15,10 0-272-15,13-7-136 0,12-3 8 16,38-8-16-16,-5 3-2784 0,-9 4-7778 16</inkml:trace>
  <inkml:trace contextRef="#ctx0" brushRef="#br0" timeOffset="156751">12100 15756 1136 0,'0'0'2352'16,"0"0"-839"-16,0 0-33 15,0 0 56-15,0 0-232 16,0 0-111-16,0 0-401 0,0 0-280 15,5 0-72-15,18-5 328 16,7-1 40-16,7-2-215 16,2-1-17-1,3-4-216-15,3-1-144 16,-3 0-176-16,8-4-40 0,-8 6-1384 15,-11 2-3121-15</inkml:trace>
  <inkml:trace contextRef="#ctx0" brushRef="#br0" timeOffset="171091">11955 15605 4705 0,'0'0'2680'15,"0"0"-1640"-15,0-22 161 0,0 14 271 32,0-1-176-32,0 2-496 15,0 1-216-15,0 0-175 0,0 4-9 0,0 2-16 16,0 0-112-1,0 0-120 1,0 0-48-16,0 0-48 16,0 0-56-16,0 6-8 0,0 4 8 15,0 6 40-15,0 5-32 16,0 4-8-16,-7 1 104 0,1 2-104 0,-1 2-184 15,-4 8-448-15,-2-6-993 16,0-8-4392-16</inkml:trace>
  <inkml:trace contextRef="#ctx0" brushRef="#br0" timeOffset="177943">14946 10897 6121 0,'0'0'1504'0,"29"-24"-648"0,-5 12 321 16,5-1-561-1,7 7-104-15,2 6-40 0,3 0-224 0,-3 8-16 31,-5 15 136-31,-7 9 72 16,-9 5-72-16,-9 10-104 0,-8 1 96 16,0 0-16-16,-22-2 65 15,-7-5-97-15,-4-9 224 16,-2-8-136-16,3-12 144 0,-2-7 192 31,5-5-216-31,0 0-168 16,1-20-208-16,9-7-144 0,-1-10-144 15,14-7-264-15,6-18-640 16,19 10-1281-16,7 10-4392 0</inkml:trace>
  <inkml:trace contextRef="#ctx0" brushRef="#br0" timeOffset="178897">16501 10857 2880 0,'0'0'1809'0,"0"0"327"0,0 0-88 31,0 0-287-31,0 0-457 16,0 0-120-16,10-105-424 0,11 92-175 15,6-2-201-15,7 5 40 16,-2 4-168-16,4 4-80 16,-4 2-24-16,-3 0-32 0,-3 4 24 15,-3 8 24 1,-7 3-24-16,-5 0 32 15,-8 4 16-15,-3 2 96 0,0 5 136 16,-14 0 16-16,-9 3-128 16,-8-3-152-16,1-6-24 15,-1-8-48-15,0-8 1 16,2-4-89-16,0 0-273 15,3-16-615-15,4-19-760 16,6 8-2481-16,8 3-4025 0</inkml:trace>
  <inkml:trace contextRef="#ctx0" brushRef="#br0" timeOffset="179258">15632 11179 6913 0,'0'0'2336'15,"0"0"-159"-15,0 0-537 16,153-38-199-16,-96 14-529 16,3-4-360-1,-1-2-272 1,-5 0-160-16,-1 2-120 0,-6 0-752 15,-8 4-1297-15,-17 8-3352 0</inkml:trace>
  <inkml:trace contextRef="#ctx0" brushRef="#br0" timeOffset="179485">16026 10882 4977 0,'0'0'2352'0,"0"0"-456"16,0 0-295-16,123-2-225 0,-78 2-224 31,2 0-311-31,-7 0-369 15,-4 0-88-15,-10 0 168 16,-9 4-48-16,-10 11-80 0,-7 2 152 16,-3 11 72-16,-25 6-648 15,-20 23-296-15,4-9-1056 0,7-8-4337 0</inkml:trace>
  <inkml:trace contextRef="#ctx0" brushRef="#br0" timeOffset="179962">17142 10795 5009 0,'0'0'2192'0,"0"0"-656"16,0 0 169-16,153-19 199 15,-91 5-472-15,-1 0-455 0,5-4-233 16,1 0-272-16,-1 0-256 16,-2 2-144-16,-10 0 40 0,1 2-112 15,-10 2-560 1,-6 4-688-16,-10 4-1769 15,-13 2-3985-15</inkml:trace>
  <inkml:trace contextRef="#ctx0" brushRef="#br0" timeOffset="180237">17874 10462 5873 0,'0'0'1496'16,"0"0"-416"-1,0 0-111-15,121 15 295 16,-83-7-320-16,1-1-64 16,-3-3 8-16,-7-2-472 0,-7 2 241 15,-10-2 95-15,-9 3-416 16,-3 8 312-16,-7 4 264 0,-23 15-472 31,-17 13-440-31,-24 25-592 16,8-8-3201-16,14-11-4737 0</inkml:trace>
  <inkml:trace contextRef="#ctx0" brushRef="#br0" timeOffset="180755">18508 10379 7737 0,'0'0'1641'0,"0"0"-937"16,0 0-40-16,150-36 88 0,-96 36-136 16,-1 0-104-1,-5 18-136-15,-14 8 96 0,-11 4 48 0,-10 6 241 31,-13 1-41-31,0-1-72 16,-13 0-48-16,-13-6-224 0,-5-4-96 16,-4-10-136-16,1-8 24 0,3-8-168 15,5 0-312 1,4-18-392-16,6-16-656 15,8 2-1313 1,8 6-2072-16</inkml:trace>
  <inkml:trace contextRef="#ctx0" brushRef="#br0" timeOffset="181214">19230 10582 4689 0,'0'0'5081'16,"0"0"-3137"-16,0 0-232 15,145 0-719 1,-99 0-161-16,-1 0-184 0,7 4-240 15,1 4-208-15,3 0-96 16,-2-1-32-16,-1 4-72 0,-6 3-152 16,-5 4-352-16,-10 6-1112 15,0 10-697 1,-9-5-2048-16,-7-6-664 15</inkml:trace>
  <inkml:trace contextRef="#ctx0" brushRef="#br0" timeOffset="181485">19933 10537 4929 0,'0'0'4841'16,"0"0"-4313"-16,0 0 144 31,0 0 704-31,0 0-408 0,142 33-272 16,-108-15 97-16,1-1-273 15,-4 0-48 1,-9-1 0-16,-4-2-152 0,-8-2 104 0,-10 0 104 15,0 4 240-15,-16 4-207 16,-25 7-561 0,-39 29-673-16,7-7-1591 15,7-4-6290-15</inkml:trace>
  <inkml:trace contextRef="#ctx0" brushRef="#br0" timeOffset="182019">20419 10929 2664 0,'0'0'728'0,"0"0"-24"0,0 0 417 16,118 38 15-16,-88-8 176 0,-2 4-360 15,-7 0-248 1,-7 2 113-16,-6-3 23 15,-4-4 264 1,-4-7-16-16,0-3-95 0,-15-8-257 16,-3-5-280-16,-1-4-48 15,-4-2-152-15,-3 0-256 0,1-10-160 0,4-1-640 16,0-4-1081-16,8 5-559 31,6 3-2457-15</inkml:trace>
  <inkml:trace contextRef="#ctx0" brushRef="#br0" timeOffset="182580">20445 11552 2456 0,'0'0'4393'0,"0"0"-3241"0,0 0-200 16,0 0 553-16,0 0-161 16,0 0-176-16,-59 119-87 15,30-85-33 1,-1 2-416-16,-4-4-176 0,3-2-144 0,0-2-160 31,-1-6-152-31,3-4-352 0,-5-4-1016 16,3-6-1201-16,10-6-4216 0</inkml:trace>
  <inkml:trace contextRef="#ctx0" brushRef="#br0" timeOffset="182826">20005 11778 5449 0,'0'0'2264'0,"0"0"-1632"32,0 0 304-32,0 0 177 15,-1 111-313-15,-1-83-288 0,-1-5-160 0,3-6-16 16,0-4-112-1,0-4-72-15,0-5-152 0,6-2 80 16,10-2 24-16,1 0-104 0,0-15-112 31,12-13-672-31,-4 1-1160 16,-8 5-2633-16</inkml:trace>
  <inkml:trace contextRef="#ctx0" brushRef="#br0" timeOffset="183311">19291 11991 5097 0,'0'0'1432'0,"0"0"-432"16,0 0 120-16,126-17-31 0,-87 17-57 15,-2 0-312 1,-3 5-168-16,-6 5-224 16,-7 1 48-16,-8-1-112 0,-7 1-40 15,-6 4 264-15,0 2 401 16,-13 2-441-16,-6-1-216 15,-5-2-80-15,-2-7 56 0,3-4-160 32,-4-5-48-32,4 0-128 0,-4-10-280 15,6-10-729-15,0-15-527 16,9 5-2569-1,4 7-3895-15</inkml:trace>
  <inkml:trace contextRef="#ctx0" brushRef="#br0" timeOffset="183719">18886 12198 5777 0,'0'0'1880'0,"0"0"-1264"16,0 0 577-16,0 0-25 0,115-30-88 31,-70 24-168-31,5 0-368 16,0-3-168-16,-3 4-168 0,-7-3-208 15,-4-4-72-15,-10 3-1112 16,-12 0-4425-16</inkml:trace>
  <inkml:trace contextRef="#ctx0" brushRef="#br0" timeOffset="184135">18620 12049 8313 0,'0'0'2201'0,"0"0"-1377"16,0 0 720-16,0 0-472 15,0 0-311-15,0 0-465 0,0 0 16 16,-73 43-192-16,63-33 48 16,7-4 16-16,0-2-184 0,3-3 0 31,0 3-128-31,11 1 128 15,7-3 208 1,6 0-64-16,7-2-16 0,6 0-128 0,10-9-432 16,-10-8-1232-16,-8 0-2833 0</inkml:trace>
  <inkml:trace contextRef="#ctx0" brushRef="#br0" timeOffset="184654">17901 11979 5697 0,'0'0'2400'16,"0"0"-1552"-16,0 0 145 15,0 0 159-15,0 0-248 0,147-71-168 16,-105 71-320-16,-7 3-264 31,-4 17 56-31,-7 6-80 16,-9 4 40-16,-13 4 113 0,-2 3-1 15,0 1 32-15,-23-4-304 16,-3-2 200-16,-1-6-192 0,-2-6-8 16,1-8 96-1,1-10-104-15,-1-2-296 16,-1-2-288-16,3-20-433 15,-6-20-1431-15,9 3-2609 0,4 5-559 16</inkml:trace>
  <inkml:trace contextRef="#ctx0" brushRef="#br0" timeOffset="185206">17056 12104 4689 0,'0'0'2728'0,"0"0"-2160"15,0 0 528-15,0 0 249 0,151-34 47 0,-88 22-448 16,1-4-256-16,1-1-480 16,-2 2-8-1,-8-4-72-15,-5 4-128 16,-12 0-176-16,-10 1-984 15,-10 5-1176-15,-13 2-3049 16</inkml:trace>
  <inkml:trace contextRef="#ctx0" brushRef="#br0" timeOffset="185633">17082 11885 3240 0,'0'0'1545'0,"0"0"-921"15,0 0 312-15,-47 111 128 0,28-82-40 16,3-5-208 0,3-5 49-16,2-9-217 15,6-5 24-15,0-3 272 0,5 0-416 16,0-2-528-16,0 0-64 15,16 0-64-15,2 0 128 32,6 0-8-32,10 0-432 0,-7-2-1168 15,-4-4-2809-15</inkml:trace>
  <inkml:trace contextRef="#ctx0" brushRef="#br0" timeOffset="187734">18048 11955 72 0,'0'0'920'0,"0"0"-512"0,0 0-72 31,0 0 472-31,0 0-16 16,0 0-264-1,0 0 96-15,0 0 17 0,0 4-97 0,0-2 16 16,0-2 192-16,0 0 80 16,0 2 24-16,0-2 105 0,0 0 143 15,0 0-80 1,0 0-112-16,0 0-176 15,0 0-71-15,0 0-161 16,0 0-96-16,0 0-56 0,0 0-152 16,0 0 104-16,0 0 104 15,-3 0-32-15,-4 0-184 16,-4 0 80-1,-2-10 0-15,-14-3-16 0,-4-8 16 16,-14-3-32 15,-9-4-16-31,-10-6 0 0,-7-2-7 0,-4-2 7 0,-4-2 80 0,2-1 80 16,-2 0-8 15,1-4-120-31,1-1-128 16,1 2-72-16,3 2 40 15,8 6-88 1,15 8 8-16,13 9 80 0,16 10 24 0,10 5 64 15,8 2-144-15,3 2-40 0,0 0-96 16,0 0-8-16,0 0 24 16,0 0 8-16,0 0-40 15,0 0-96-15,0 0-8 0,0 0 32 16,0 0 32-16,0 0 24 15,0 0-40-15,0 0 16 0,0 0-48 32,0 0 56-32,0 0-24 15,0 0 40-15,0 0 7 0,0 0 57 16,0 0 56-16,0 0 8 0,0 0 0 15,-3-6 0-15,-2-3 48 16,-3-4-48-16,-4-4 0 0,-2-4-8 16,-2-3 0-1,-2-5-120 1,2 3 128-16,0 2-72 15,1 5 72-15,5 6 0 0,5 5 0 0,-1 6 16 16,6 2-16-16,0 0-96 16,0 0-144-1,0 6-64-15,0 14 104 16,0 7 200-16,11 7 8 15,1 2 40-15,1-1 16 0,-1-1 48 16,0-3-96-16,-4-9-8 16,-2-6 48-16,-1-8-56 0,-2-4 0 31,-3-4 8-31,4 0 72 15,-3 0 64-15,2-15 32 16,4-12-80-16,3-14-40 0,6-8-48 16,5-5 40-16,5 1-48 15,1 8-8-15,4 6-40 0,-1 15-24 31,-2 8 64-15,-4 8-64-16,-3 6 8 0,-6 2 0 16,1 0 56-16,-3 4 0 0,9 30-472 15,-2-2-1216-15,-3 0-3769 0</inkml:trace>
  <inkml:trace contextRef="#ctx0" brushRef="#br0" timeOffset="188994">19501 11911 4961 0,'0'0'2872'0,"0"0"-1287"0,0 0 399 16,0 0-72-16,-143-67-791 31,73 42-553-31,-28-5-120 16,-35-6-96-16,-41-3-104 15,-18 5 8-15,-2 6 96 0,10 7-56 0,21 2-96 16,4-3 200-16,8 1-104 16,31-2-112-16,28 3 128 31,32 6-264-31,17 0 120 0,1-2 161 15,0 0-233-15,5 0 8 16,9 2-96-16,10 2 184 0,7 2-112 16,3 2-8-16,3 2-24 15,4 2-40-15,-3 0 0 31,3 2-8-31,1 2 0 0,-2 0 0 16,2-2 8-16,-3 2 0 16,1-2 0-1,2 2 0-15,0-2 0 0,0 2 0 0,0-2-8 0,0 2-88 16,0 0-160-1,0 0 0 1,0 0-41-16,0 0 9 0,0 0-56 16,0 0-184-16,0-3-408 15,-6-1-552-15,1 1-433 16,-2-3-4552-16</inkml:trace>
  <inkml:trace contextRef="#ctx0" brushRef="#br0" timeOffset="189492">17387 11168 4672 0,'0'0'2729'0,"0"0"-1585"16,0 0 409-16,0 0-41 15,0 0-232-15,0 0-312 16,0 0-431-16,-84 70 103 0,76-65-88 16,-1 1-56-16,-1 0-136 15,2 1-160 1,-2-1-144-16,2 1-48 0,0 1-8 15,0-1 0-15,5 1-48 16,0 2-56-16,1-1-72 16,2 4-40-16,0 2 80 0,0 4 72 15,13 3-8 1,1 1 8-1,7 2 48-15,0-3 8 0,-1-2 0 0,-2-2-40 16,-1-5 48-16,-2-4-8 16,-1-3-144-16,-1-4-424 15,5-2-777-15,-2-2-1767 0,-4-8-4946 16</inkml:trace>
  <inkml:trace contextRef="#ctx0" brushRef="#br0" timeOffset="189847">17387 11260 3440 0,'0'0'1697'0,"0"0"-705"0,0 0 656 0,0 0-688 16,0 0-352-16,0 0-335 0,115-11-273 31,-92 9-1177-31,-9 2-4472 16</inkml:trace>
  <inkml:trace contextRef="#ctx0" brushRef="#br0" timeOffset="191693">17027 12144 3696 0,'0'0'1921'16,"0"0"-1417"-1,0 0 472-15,0 0-368 0,0 0 248 0,31 14-336 16,-26-12-103-16,0 0-57 15,-4 0-80-15,-1-2 80 0,2 2 104 32,-2-2 72-32,0 0 88 15,0 0-8-15,0 0-232 16,0 0-216-16,0 2-160 0,3-2 8 15,0 2 72-15,-3 0-72 0,4-2 40 16,-3 2-56-16,2-2 72 31,-1 2 0-31,0-2-64 16,-2 0 8-16,5 0-8 0,-1 0 40 15,1 0 80 1,2 0-128-16,2 0 0 0,-4 0 0 0,0 0 0 16,0 0 8-16,0 0 0 31,-5 0 8-31,0 0-8 0,0 0 48 15,0 0 16-15,0 0 33 0,0 0-1 16,0 0-104-16,0-2-465 16,0-4-2735-16</inkml:trace>
  <inkml:trace contextRef="#ctx0" brushRef="#br0" timeOffset="193487">16367 12158 680 0,'0'0'4857'0,"0"0"-3521"0,0 0-152 0,0 0 281 16,0 0-177-16,0 0-536 15,0 0-304-15,39-84-160 16,-14 70-48-16,11 3 32 16,3 4-136-1,-2 1-64-15,3 4 24 16,1 2 16-16,-4 0-96 0,-7 0 32 15,-4 0-48-15,-6 8 0 0,-3 3-8 16,-7 8-120-16,-5 5 128 16,-5 4 120-1,0 6 88-15,-10 0-208 16,-9 0 432-16,-5-4-159 15,-1-4-73 1,0-6 0-16,0-4-64 0,3-6 32 0,-1-6-160 16,-3-4 152-16,4 0-152 15,-1-2-8-15,2-15-64 0,2-10-336 31,1-7-721-31,13-18-639 0,5 8-1521 16,0 5-3648 0</inkml:trace>
  <inkml:trace contextRef="#ctx0" brushRef="#br0" timeOffset="204966">3589 15158 4640 0,'-6'-2'2377'0,"-4"-2"-945"15,2-2-471-15,-1-2 271 32,-3-1-144-32,4-2 208 0,-3-2-568 15,0-2-399-15,2 1-25 16,1-4 40-16,0-1-16 0,7 0-104 15,1-6-112-15,0-3-8 0,0-4-32 16,13-2-56 0,9-4 48-1,9-2 0-15,6 0-8 0,8-2 120 16,9-1-72-16,4 2-16 15,6 1 0-15,4 1-80 0,-2 5 40 16,1 4 0 0,-1 4-48-16,0-2 8 15,2 0 48-15,4-4 16 16,3-5 80-16,7 1-56 0,-3 2-48 15,5-2 136-15,2 4 160 16,-1 2-40-16,1 0 32 0,-5 2-112 16,-2 2-24-1,-2 2-8 1,-1 0 41-16,0 2-57 0,2 2-104 15,-4 2-24-15,2 2 24 16,0 2 0-16,-4 1-48 0,1 6-16 16,-2-1 0-16,-3 0-8 15,0-1 0-15,1 2 48 31,2-3 0-31,2-3-40 0,3 3 0 16,1-1 8-16,4-2 40 16,2 2-56-16,-1 0 16 0,0 1-8 15,-1 2 80-15,-5 3-80 16,1-2 48-16,-1 3-48 15,0 2 0 1,2 2 0-16,-2 0 0 0,-2 0 0 16,2 0 48-16,-5 4-48 15,0 3 0-15,0 0-8 0,-6-1 8 16,1 2-8-16,-2 1 8 15,1 0-8 1,0 3 8 0,1 1-8-16,-5 2 0 0,4 2 0 0,-1-2 8 15,-1 2 0-15,-3 0 0 16,0 2 0-16,-7 1-8 0,-3 0 8 15,-3 0 0-15,-5 2 0 32,0 2-8-32,-3 2 0 15,-2 0 0-15,2 0 8 16,-7 2 40-16,4 1-48 0,-1-1-8 15,-3 0 8-15,1-3 8 0,1 3-8 16,-4-2 0-16,-1-1 0 31,0-1 0-31,-4-3-8 0,-3 4 8 16,1-1 8-16,-5 2 0 15,-1 0 56-15,0 1-16 16,-5 3-40-16,1 0 8 0,-1 2 104 16,-3 4-48-16,-1 2 40 31,-1 3 64-31,-2 4 24 0,-2 1-104 15,-3 0 24-15,0-2 8 0,0-3 8 32,0-5-16-32,0-2-40 0,0 0-8 0,0 0 32 0,-10 2-16 15,-1 6-40 1,-5 4 32-1,-2 4-64-15,-3 7 32 0,-5-2-40 16,0 0 40-16,-3-1-32 0,0-5 32 16,2-2-40-1,-4-5 40-15,0-1-40 0,1-2 8 16,-1 1 32-1,-3 1-48-15,-5-1 8 16,-1 2 40-16,-4-3-40 0,-6 4 0 16,-3-1 48-16,-8 2-48 15,-4-2 0-15,-8 2 0 0,1-1 8 16,1-4-16-16,1-1 8 31,6-4 0-31,1 1 0 0,-2-5 0 16,0 0 40-16,-4 1 0 15,-4-4-40-15,-7 1 136 16,-8-2 24-16,-4-4-96 0,-6-1 32 15,-1-4-104-15,4-2 8 32,6 0 0-32,4 2 8 0,9 2-8 15,-3 6 0-15,3 5-8 16,1 0 0-16,4 0 8 15,-3-2 0-15,3-4 0 0,-3-2 48 0,-7-4-48 16,-1 1 0 0,-4-8 40-1,-1 1-40-15,1-3 0 0,-4-3-8 16,4-3 8-16,1 1 0 15,-3 0-8-15,9 0 0 16,0-2-8-16,10 3 0 0,1-1 0 0,3-2 0 31,7 2 8-15,-3-2 0-16,-1-2 8 0,3 1-8 0,-4-1 0 15,-2 0 0-15,-3 0 8 16,0 0 40-16,2 0-40 16,3 0-16-16,3 0-72 0,7 0-8 31,6-5 48-31,2-3 32 15,3-5 8-15,-5 0 0 0,2-6-16 16,3-1-80-16,-6-2 48 16,-2-4 48-16,0 0 0 0,-1-4-112 15,3 2-16-15,4 0 112 31,4 1 16-31,5 4-112 0,2 1 104 32,4-1-64-32,-2 4-48 15,4-1 112-15,4 1-32 16,-2 0 32-16,2-2 8 0,0-3 0 15,2 0 0-15,-1-3-72 0,-1-5 64 16,-1-7-48-16,0-1 8 0,1-2-40 16,4-3-88-16,-2 2 56 15,3 0 0-15,2 1 24 16,-2-1 0-16,0 2 88 0,0 3-112 15,4 4 24 1,-1 4 88-16,6 2 0 16,-6 1 8-16,4-1-8 0,3 0 8 15,-3-4-96-15,2-2 48 31,0 0 48-31,2-4-112 0,1-2 56 0,-2-2 8 0,1-4-88 32,2-1-96-32,-1 4 72 15,4 0 152-15,2 3-8 0,0 0-32 16,0 0 40-16,0 0 8 15,0 0 0 1,0-5 0-16,0 4-8 0,8 1 0 0,-3-1 8 31,7 5-16-31,-1 2 8 0,5 4-64 16,2 2 0-16,1 5-40 15,4 4 40-15,-5 3-16 16,1 2-8-16,-1 2 88 0,-1 0 0 16,-2 0 0-16,-2 1 8 31,-3 4 0-31,-2-3 0 0,0 2 8 15,-5-1 0-15,2 6-8 0,0-1 8 16,-4 0 0-16,1 2-8 16,-2 0 0-16,3 2 0 0,0 0 0 15,7 12-1033 1,0 12-1487-1,-7 8-4666-15</inkml:trace>
  <inkml:trace contextRef="#ctx0" brushRef="#br0" timeOffset="205992">7856 14370 7401 0,'0'0'2649'15,"0"0"-1809"-15,0 0-16 0,0 0 584 16,0 0-383-16,13 54-241 15,-3-32-24-15,-2-4-128 0,0 0-208 16,-5-4-120-16,0-2-168 31,-1-4-32-31,0 2-24 16,2-2-80-16,-4 0-136 0,0 8-808 15,0-2-1032-15,0 1-2441 0</inkml:trace>
  <inkml:trace contextRef="#ctx0" brushRef="#br0" timeOffset="206189">7901 14796 536 0,'0'0'7361'16,"0"0"-5680"-1,0 0-921-15,0 0 480 16,0 0-96-16,0 0-752 0,0 0-216 0,0 0-24 16,0 0-152-16,42 5-152 15,-22-5-1288-15,-1-9-3081 0</inkml:trace>
  <inkml:trace contextRef="#ctx0" brushRef="#br0" timeOffset="206492">8085 14324 1816 0,'0'0'6337'32,"0"0"-4472"-32,0 0-689 15,0 0 312-15,0 0-272 0,0 0-487 16,12 16-265-16,-7-2-16 15,3 2-272-15,-2 4-176 0,2 4-280 16,0 16-1257-16,-1-3-2311 16,-4-8-3306-1</inkml:trace>
  <inkml:trace contextRef="#ctx0" brushRef="#br0" timeOffset="206665">8161 14672 5881 0,'0'0'2312'16,"0"0"-1424"-16,0 0 625 15,0 0-137-15,0 0-696 0,0 0-344 16,46 13-200-16,-34-13-136 16,8 0-640-1,-4 0-1912-15,-5-8-4434 0</inkml:trace>
  <inkml:trace contextRef="#ctx0" brushRef="#br0" timeOffset="206876">8336 14314 5473 0,'0'0'3120'15,"0"0"-1855"-15,0 0-209 16,0 0 8-16,0 0-368 0,0 0-272 15,0 0-424 1,0 0-24-16,21 108-1744 16,-16-74-4033-16</inkml:trace>
  <inkml:trace contextRef="#ctx0" brushRef="#br0" timeOffset="207038">8383 14662 2968 0,'0'0'5121'16,"0"0"-3889"-16,0 0-63 15,0 0 111-15,0 0-792 16,0 0-488 0,0 0-576-1,32 64-2617-15</inkml:trace>
  <inkml:trace contextRef="#ctx0" brushRef="#br0" timeOffset="214404">6493 13403 7601 0,'0'0'2225'0,"0"0"-1017"32,0 0 368-32,-124 11-376 15,82-7-271 1,-7-1-49-16,2 1-328 0,1 0-304 0,0-2-104 15,-2 0 48-15,4-2-88 0,-1 0-96 16,2 0 64-16,-1-6 24 31,5-5 0-31,-4-4 0 16,1-2-40-16,-4-4 48 0,-7 1 16 15,0-2-112 1,-7 0 72-16,0 0-32 0,4-1-40 0,2 2 0 16,0-3 0-16,5-4 40 31,-1-6-48-31,2-4 56 15,2-3-56-15,9-3-64 0,5 0 64 0,9 0-8 16,4-5-48 0,6 4 48-16,2-6-48 0,6 4 48 0,5-2 0 15,0 0-88 1,13-6 16-1,13-5 32-15,6-4 0 16,10 0 32-16,6 0 16 0,2 4 0 0,4 3 0 16,-1 9 0-1,4 4 0-15,1 6 48 0,3 4-40 0,8 1 80 31,7 6-80-31,5 1 160 16,3-1-96-16,5 3-64 16,1 4 96-16,-4 0-88 0,4 2-8 15,2 2 8-15,-1 0-8 0,3 2 64 31,-1 0-64-31,-2 4 56 16,-1 2-56-16,-1 1 0 16,-5 6 88-16,0 1-48 0,-2 0 32 15,-1 0 0-15,-4 0 16 16,-1 0-48-16,0 0 48 0,0 0-16 15,2 0 16-15,-6-8 49 32,3-4 31-32,4 1 64 15,-3 0-40-15,1 1 24 0,1 1-32 16,-1 2 32-16,-2-1-104 15,0 4-8-15,-10 2-64 0,0 2-40 0,-6 0 8 16,-2 0 48 0,-1 0-48-1,1 0-8-15,1 0 96 16,-3 0-40-16,6 0 8 0,-1 0-24 15,5 0 56-15,-4 0 40 16,2 0-16-16,2 0-80 0,-2 0-32 16,-2 0 32-1,2 4-40 1,-3 0 0-16,1 2 0 0,-4-1-8 15,1 2 0-15,0-1 16 0,-2 0-16 16,-2 0 8-16,-1 1 8 16,-3 2-8-16,-1-1-8 15,-6 4 8 1,2 2 0-16,-1 0-8 15,0 4 8-15,-6 3 0 0,1-2-8 16,-5 1 0-16,-2 0 8 16,1 2 0-16,-4 0-8 15,1 3 0-15,1 3 8 0,3-1 0 31,-5 6 8-31,2 1-8 16,-4 0-8 0,-1 0 8-16,-2 2 0 0,2-2 48 0,-5 0-48 15,0 0 0-15,-2-2-8 16,-2 0 0-16,-3 0 8 0,-3-2 8 15,-3-2-16 1,-1 1 0-16,-5-1 8 16,-2-2 8-16,0-2 32 15,0 0-40-15,-2 0 8 0,-9 0 32 16,-2 0-40-16,-8 4 0 15,-2 3 40-15,-3 3-48 16,-8 1 0-16,-3 1 8 16,-10 0-8-16,-4 1 64 15,-12-3-56-15,-10 2 56 0,-13 0-56 16,-4-2 0-16,-7 0 8 15,5-4-8-15,0-2 8 16,8-5-8 0,0-3 8-16,2-4 40 15,-1-3-40-15,-1 0 40 0,-8-4-48 16,-3-1 0-16,-10-3-8 15,0-3 0 1,2-2-8-16,4 2 8 0,7-2-72 0,8 4 8 31,3 0 56-31,1 2-48 16,1-1 40-16,-4 0-80 0,1-1 40 15,1 0 56-15,0-4 0 16,5 0 0-16,4 0 0 16,-1 0-8-16,4 0-48 0,6 0 0 31,3 0 40-31,3 0 8 15,-1 4-96-15,3 6 88 0,0-3 16 0,1 4-48 16,0-3 40-16,3-2 0 16,4-1 8-16,-7-2 16 15,4-3-8-15,-8 0-8 16,-6 0 0-1,-4 0-128-15,6 0 56 16,9 0 56-16,14 0 8 0,14 4-472 0,8 12-288 16,6 10-793-16,11 38-911 15,0-2-1601-15,0-5-2448 16</inkml:trace>
  <inkml:trace contextRef="#ctx0" brushRef="#br0" timeOffset="217937">15443 13283 1136 0,'0'0'2976'0,"0"0"-1247"31,0 0-617-31,0 0 248 16,0 0 345-16,-77 34-161 15,60-30-280-15,0-2-280 0,-6-2-63 16,2 0-25-16,-10 0-416 16,1 0-120-16,-4 0-32 0,-3-2-128 31,-2-4-48-31,0 2-104 15,2-2-32-15,1 2-8 0,6 2 8 16,-4-4 40-16,3 1 0 0,5 2-48 16,-3-5 8-16,3 2-8 15,-4-4-8-15,-4-4 64 16,3 0-64-1,-3-2-8 1,4-5 8-16,-4 0 16 16,3-3-8-16,3-3 0 15,1 1 0-15,1-2 0 0,7 3-8 16,1-2 0-16,0 1-8 15,5 2 16-15,0 0-16 0,2 2 8 16,0 0 0 0,0 0 0-16,2-1-72 0,0 4 72 15,-1-3 8-15,5-1 8 0,2 2-16 16,0-3-8-16,3-3-56 0,0 1 64 31,0 0-16-31,0 0 16 16,0 0-8-16,0 2 8 15,0-2-48-15,5 2 48 0,9-1-16 16,1 4-40-16,4-1-16 15,2 1 0-15,3 2 64 0,4-1 0 32,-1-1 0-32,2 2 8 15,0-2-8-15,-4 4 8 16,0-2 0-1,0 3 0-15,-3 0 0 0,4 0 0 0,5 0 8 0,6-2 0 16,5 0 72-16,5 0-32 16,1-2-40-1,5 2-8-15,-3 0 16 16,4-2-8-16,-4 0 64 15,3 1-72-15,0 0 8 16,-4 2-8-16,-1 2 48 0,1 0 0 0,-7 4 16 16,1-2 0-1,-1 1 32-15,4 1-32 16,-1-4-16-16,0 2 32 15,2-2-72-15,1-1 56 16,-1 2-56-16,0 2 80 0,1 3-80 16,-2-2 0-16,4 5 8 15,0 0 80 1,-5 2 8-16,2 2 16 15,-2 2 0-15,-3-2-24 16,0 2-16-16,-2-1-24 0,1-1-7 16,1-1 23-16,0 1-64 15,0 0-8 1,3 0 72-16,-1 2-56 15,1 0 32-15,-3 0 0 16,3 0-48-16,-3 0 8 16,0 0 0-16,-2 0 0 0,1 0 40 15,-1 2-40-15,2 2-8 16,3-4 48-16,4 0-32 0,-7 0-8 15,3 0 0 1,2 0 40-16,-4 0 8 16,6 0-40-16,-6 0-16 15,1 0 8-15,1 0 0 0,-3 0 72 16,2 0-80-16,-2 0 8 15,1 0 0-15,1 0 0 16,0 0 8-16,1 0 32 16,0 0-40-16,-1-4 40 15,-1 2-32-15,1 0 64 16,-4 2-72-16,-4 0 8 0,-1 0 32 15,2 0-40-15,-6 0 0 16,-2 0 0 0,3 0 0-1,-1 0-8-15,0 0 8 0,3 0 64 16,-4 0-72-16,4 0 8 0,0 0 0 15,-1 0-8-15,-1 0 0 16,0 0 0-16,2 0 8 31,-6 0 0-31,2 2 0 0,-1 0-8 31,0 2 40-31,0 1-40 0,2-2 0 0,3-1 0 0,0 2 8 16,5 0 40-16,-4 0-48 16,4 2 8-16,-2 1-8 31,-1-2 8-31,-2 1 112 0,3 2-64 15,-5-2 32-15,2 3-40 16,-2-4-48-16,1-1 48 0,0 0 40 0,-2 0-88 16,3-2 0-16,0 0 64 15,1 0-48 1,4 0 32-1,-2 3-40-15,-1-3 48 0,4 2 32 16,1-1-32-16,-1 1-8 16,0 2-40-16,1 0 0 0,-2 1-8 0,-4 1 16 15,2-1-8-15,-6 1 0 31,-2 1-8-31,-2-3 8 16,-1 1-8-16,-2 1 0 0,-1 1 8 16,0-1-8-16,-4 1-8 15,2 2 0-15,0 1 0 0,-5-1 8 16,2 2 0-16,1-1 0 31,-4-3 0-31,-2 4 8 0,3-3-8 16,-3-3-8-16,0 4 8 15,0-3 0-15,3 2 0 0,2 2 0 16,-1 0 48-1,3 1-48-15,-4 2 0 0,5 0-8 32,-5 0 8-32,0-1 0 0,0 2 0 15,2 1 8-15,-5-4 0 16,3 1 8-16,0 1-8 0,-3-4-8 15,0 4 0-15,0-2 0 0,-2 0 0 16,1 1 0 0,-3 2 8-1,1 0-8-15,-2 2 0 0,0 1 0 16,0 2 8-16,-1-1 0 15,1 0-8-15,-2 0 0 0,2 0 0 16,0-2-8-16,-1-2 0 0,-1-2 8 31,1-1-8-31,-2-4-40 16,0-1 48-16,-1 2 0 0,0-1-8 15,0-4 8-15,3 3-8 16,-1 0 0-16,-1-1 8 0,0-1-8 16,0-1 8-16,1-1 0 31,-6 0 0-31,2-2-8 0,1 0 8 15,-3 0 0-15,3 3 0 16,-3-3 0-16,0 2 0 0,4-2 8 31,-4 1-8-31,1 1 0 16,3 0 0-16,-4 2 0 15,0 1 0 1,3-1 48-16,-3 1-40 16,0 3 0-16,0 3-8 15,0-3 0-15,0-1 8 0,0 0-8 16,0-1 0-16,0-1 8 15,0-3-8-15,0 0 8 0,0 1 0 16,0-3-8 0,0 0-8-16,0 2 8 0,0-2 8 0,-3 2 0 15,-1 2 0-15,3-3 0 0,-3 4 0 16,1-3 48-1,0 2-48 1,1-2 8-16,-4 2-8 0,3-2 40 16,-4 2-32-16,2 0-8 15,-1 0 32-15,-1 2-40 16,-4-1 0-16,3 4 0 0,-3-1 8 0,-1 0 0 15,1-2-8-15,3 2 0 32,-2-4 8-32,2 3 8 15,-1-2-8-15,1 1 0 0,-4 0-8 16,1 3 8-1,-4-2-8-15,4 1 0 0,-3 1 0 0,-3 0 0 16,3 1 0-16,-2-1 8 31,-7 0 0-31,4-1-8 0,-1 1 8 16,1-2 0-16,1-3-8 15,2 3 0-15,0-3 48 0,1 0-40 16,1-1-8-16,-2 1 8 16,-2 0-16-16,0 1 8 31,-3-1 0-31,2-2 0 0,-1 0-16 15,3-1 16-15,-1-1-8 0,3 0-8 16,1 0 8-16,-1 1 8 0,2-3-8 31,-3 0 8-31,3 2-16 0,-3-2-40 16,2 0-40-1,1 0 24-15,1 0-56 16,3 0 56-16,2 0 64 16,4 0-8-16,0 0-56 15,3 0-8 1,-3 0-56-16,3 0-168 0,-2 0-312 0,-1-2-457 15,-2 2-343-15,-6 0-728 16,-1 0-1817-16,1 4-2385 0</inkml:trace>
  <inkml:trace contextRef="#ctx0" brushRef="#br0" timeOffset="223485">16490 7548 9642 0,'0'0'4048'0,"0"0"-2727"15,0 0 591-15,0 0-23 0,0 0-489 16,0 4-680-16,0 14-464 15,0 10-144-15,0 10 40 0,0 6 24 32,6 2-112-32,4-4-64 15,1-4 8-15,2-8 8 16,-2-8-16-16,2-5-48 0,-2-9-128 15,-4-4-88-15,3-4-104 0,-4 0-48 16,2 0 24-16,3-14 152 16,4-8 120-1,1-8 24 1,-1-6-56-16,4 0-96 0,-3 1-72 15,2 6-57-15,0 8-7 0,-1 12-16 16,1 9-72-16,0 0-8 0,0 13 288 16,-7 9 192-1,-4 5 24-15,-3-2 200 16,-2-3 56-1,4-3 80-15,-4-10-72 0,0-3-176 16,-1-4-56-16,6-2-48 0,-2 0 40 16,4-2 192-16,-1-15 56 15,2-11 9 1,-3-8-89-16,-3-7-216 15,-2-5-224-15,-2 4-489 16,0 2-407 0,2 8-584-16,1 6-129 0,3 4-799 0,1 3 983 15,2 6 401-15,-2-2 744 0,1 4 480 16,-3 3 24-16,0 3 752 31,-4 3 80-31,4 4 257 16,-5 0-49-16,5 0-320 15,3 0-144-15,2 17 376 0,3 2-55 16,-2 9-289-16,0 6-8 0,-4 7-96 15,-2 3-144-15,-5 2-72 16,0 0 48 0,0-1-96-16,0-6-128 15,-5-8-40-15,0-7-64 0,3-13 0 16,2-5-8-16,0-6-8 15,0 0-112-15,2-2-152 16,14-17 128-16,7-9 8 16,1-4-32-16,0-3-128 15,4 5-40-15,-4 6 128 16,-2 8 64-1,-2 10 96-15,-1 6-64 16,-4 0 48-16,1 4 64 16,-5 14 176-16,-3 4 24 0,-1 2 16 15,-3 2-144-15,0-2 8 16,-1-4-8-16,2-2-72 0,-4-3-352 15,1-9-1288-15,-2-4-2185 16,0-2-2905 0</inkml:trace>
  <inkml:trace contextRef="#ctx0" brushRef="#br0" timeOffset="223635">17284 7550 5009 0,'0'0'2088'0,"0"0"-616"31,0 0 553-31,0 0-593 0,0 0-448 15,0 0-496-15,0 0-296 0,0 0-192 16,39 60-232-16,-36-54-1736 0,-3-2-3857 16</inkml:trace>
  <inkml:trace contextRef="#ctx0" brushRef="#br0" timeOffset="223851">17352 7199 5921 0,'0'0'2032'0,"0"0"-632"15,0 0-135-15,0 0-897 0,0 0-368 16,60 124-1496-16,-49-104-3802 15</inkml:trace>
  <inkml:trace contextRef="#ctx0" brushRef="#br0" timeOffset="224229">17525 7259 1008 0,'0'0'4409'0,"0"0"-3225"0,0 0-832 16,0 0-352-16,0 0-56 31,0 0-1584-31,-12 18-2985 0</inkml:trace>
  <inkml:trace contextRef="#ctx0" brushRef="#br0" timeOffset="224629">17525 7259 1272 0,'-45'32'3048'0,"45"-32"-1215"15,0 0-145-15,0 0-23 0,0 0-409 16,0 4-256-16,3 14 288 15,-2 12-504 1,3 11-223-16,-4 4-257 16,3 8-104-16,-3 1-48 0,3-6-144 15,0-6 88-15,4-8-88 16,-1-7 80-16,1-12-80 0,1-3 88 15,-5-7 8-15,3-3-88 32,4-2 184-32,1 0 112 15,2-17-112-15,5-7-200 0,-5-8-160 16,5-4-984-16,0-8-1249 0,-4 10-3368 15</inkml:trace>
  <inkml:trace contextRef="#ctx0" brushRef="#br0" timeOffset="224977">17720 7502 1840 0,'0'0'2432'15,"0"0"-687"-15,0 0-241 0,0 0 497 16,0 0-601-16,0 0-528 16,0 0-104-16,76 4-256 31,-61-8-248-16,-4-5-176-15,2 4 0 0,-8-3 16 0,1 0-104 0,-6-3-64 16,0 0 0-16,0-2-48 0,-10-2-64 16,-7 1 48-16,-6-1-128 15,0 4-104 1,-1 4 360-1,3 7 88-15,5 0 312 16,0 18-136-16,6 11-144 0,5 6 216 0,5 3 161 16,0 3-1-16,0-3 296 0,5-6-352 15,10-6-168-15,-2-6-136 31,0-6-40-31,0-4-96 16,3-6 0-16,1-4-64 0,3 0-544 16,15 0-1105-16,-2-6-2639 15,-4-2-2314-15</inkml:trace>
  <inkml:trace contextRef="#ctx0" brushRef="#br0" timeOffset="226134">16054 8549 1400 0,'0'0'6969'0,"0"0"-4520"16,0 0-545-16,0 0-47 15,0 0-537-15,0 0-368 0,0 0-360 16,-93-71-288-16,76 71-184 15,4 9-80 1,-3 16-40-16,3 14-104 0,6 8 96 16,2 2-80-16,5-2 88 15,0-4 48-15,0-9-48 16,7-8-56-16,7-10 0 15,1-5 48 1,1-11-64-16,3 0-104 16,4-15-8-16,0-17 72 0,1-10 32 0,-1-8 72 15,-4-5-64-15,-1-3-56 16,-4-2-8-16,-4 5-16 15,-2-2 96-15,-5 9 8 0,-3 4-56 32,0 10 88-32,0 10 16 15,0 7 0 1,0 10 0-16,0 5 176 0,0 2 248 0,0 0-48 15,-1 5-208-15,1 22-168 0,0 10-72 16,0 12 72-16,0 5 0 31,1 2 8-31,10-4 64 0,4-5-72 16,-2-9 0-16,0-8 16 15,3-8-16-15,-3-6-328 16,1-9-496-16,-1-3-640 0,-3-4-105 16,1 0-271-16,-6-9-80 31,-2-7-545-31,-1 1 257 0,0 4 1495 15,1 7 713-15,-1 4 120 0,7 2 857 16,1 19 871-16,6 5-560 16,5-1-408-16,0-5-151 0,2-6-153 15,1-8 88 1,0-6 8-1,-1 0 120-15,-2-10-80 0,-7-13 105 16,1-5-1-16,-9-4-120 16,-4 0-224-16,-2 2-24 15,0 5-32-15,-16 1-192 0,-12 7-88 0,-4 5-136 31,-4 12-400-31,6 0-480 16,-1 23-1136-16,10 7-2297 0,11-3-3481 16</inkml:trace>
  <inkml:trace contextRef="#ctx0" brushRef="#br0" timeOffset="226866">16840 8502 3976 0,'0'0'5922'16,"0"0"-4562"-16,0 0-480 16,0 0 800-16,0 0-279 0,0 0-529 31,19 113-392-31,-11-94-128 15,1-2-224-15,-1-7-72 0,0-5-48 16,0-3 0-16,-2-2-8 16,1 0-56-16,1 0-96 0,-2-13 80 15,1-12 64-15,1-5-48 31,1-6-160-31,3 0-88 16,-1 1 152-16,-3 6-80 0,3 9 56 16,1 12 128-16,-4 8-152 15,3 4 56-15,0 20 144 0,-6 6 168 16,2 3-64-16,1-5 48 15,-3-4-72 1,3-9-80-16,-2-5-48 16,-3-3 40-16,2-5-72 0,0-2 80 15,0 0 264-15,0-15 240 16,1-9-152-16,1-8-208 0,2-2-144 15,-4-2-624 1,3-9-744-16,-4 8-1433 31,0 6-3904-15</inkml:trace>
  <inkml:trace contextRef="#ctx0" brushRef="#br0" timeOffset="227243">17153 8148 3200 0,'0'0'2041'0,"0"0"143"0,0 0 209 16,0 0-569-16,0 0-360 31,54 140-271-31,-46-94-65 16,-5 4-416-16,2-4-128 0,-5-4-216 15,0-6-120-15,0-8-120 16,0-7-56-16,0-10 0 0,0-5-64 16,0-6 88-16,0 0 56 15,0 0-112-15,0-13-40 31,0-10-360-31,3-7-16 0,5-2-24 0,3 2-120 16,2 4 104-16,3 4 96 16,1 10 112-16,-5 6 0 15,1 4 16-15,0 2 192 16,-1 0 128-1,-3 12 104-15,-2 6 120 16,-1 1-160-16,-1 0-192 0,0-1-392 0,1 5-736 16,2-8-1729-16,-3-5-4273 15</inkml:trace>
  <inkml:trace contextRef="#ctx0" brushRef="#br0" timeOffset="227463">17494 8394 4240 0,'0'0'4185'0,"0"0"-2968"31,0 0 103-31,0 0-192 16,0 0-208-16,0 0-128 0,0 0-175 15,23 52-337-15,-19-32-128 16,1-2-152-16,2 0-32 0,-7-3-785 15,0-5-1367-15,0-7-3513 0</inkml:trace>
  <inkml:trace contextRef="#ctx0" brushRef="#br0" timeOffset="227862">17533 8171 7153 0,'0'0'3953'0,"0"0"-2929"31,0 0-8-31,0 0-496 16,0 0-376-16,0 0-144 0,0 0-864 16,30 43-2072-1,-23-35-5698-15</inkml:trace>
  <inkml:trace contextRef="#ctx0" brushRef="#br0" timeOffset="228459">17746 8029 696 0,'0'0'5865'0,"0"0"-3897"0,3 84-95 0,-3-32 231 16,0 7-624-16,0-1-311 31,0-4-649-31,0-8-312 0,0-12-208 16,0-10-280-16,5-7-712 15,5-14-425-15,1-3-215 0,7 0-328 16,-4-10 55 0,1-6 57-16,3 2 1040 0,-1 4 808 15,-2 2 64-15,3 2 688 0,-1 3 336 16,1 0 128-16,0-3-176 15,1 0-23-15,4-6-41 0,1-2-200 16,0-4-240-16,-1-4-184 16,-2 0-88-16,-6-1 8 15,-4 4-136-15,-6-2-16 0,-5 2 16 16,0 1 104-16,-7-3-127 15,-7 4-97-15,-7 0-16 0,0 6 0 0,1 5 0 16,3 6 280-16,0 0 88 16,1 11 72-16,8 14-184 15,2 5-8-15,6 4 112 16,0 2-160-1,0 0 0-15,5-4 112 16,9-2-24-16,2-6-160 0,2-6-24 0,1-4-96 16,-2-4 96-16,2-6-104 15,4-4-144-15,9 0-584 16,-5-6-1488-1,1-8-5362 1</inkml:trace>
  <inkml:trace contextRef="#ctx0" brushRef="#br0" timeOffset="228662">18494 8428 8953 0,'0'0'4681'0,"0"0"-3920"15,0 0-481-15,0 0-280 0,0 0-1273 32,0 0-9185-32</inkml:trace>
  <inkml:trace contextRef="#ctx0" brushRef="#br0" timeOffset="237935">16612 8585 3608 0,'0'0'2865'0,"0"0"-1641"0,0 0-96 16,0 0 641-16,0 0-377 0,0 0-592 15,0 2-208-15,0-2-136 32,0 0-71-32,0 2-81 15,0-2 168-15,10 0 128 0,1 0 8 16,5 0-80-16,1 0-48 15,4-4-40-15,0-5-184 0,0 1-64 16,3 1-136-16,-6-1-56 31,-1 2-176-31,-4 3-824 0,-3 1-1544 16,-10 2-6050-1</inkml:trace>
  <inkml:trace contextRef="#ctx0" brushRef="#br0" timeOffset="258007">11884 8336 6369 0,'0'0'5321'0,"0"0"-3433"15,0 0-143-15,0 0 111 0,0 0-408 0,0 0-767 16,-18-18-193-16,8 10-184 15,-6 2 64-15,0 4-40 0,1 2-128 32,-4 8-72-32,-7 24-128 15,4 12-152-15,-1 12 48 16,10 2 96-16,2-1-72 15,11-10-16-15,0-6-96 0,11-13-176 0,5-8-72 16,7-8-152-16,-1-10-185 31,1-2-79-31,-2-6 296 16,2-18 0-16,-4-8-248 0,-1-4-64 15,-7 1-57-15,0 8 401 16,-4 10 296-16,-2 14 112 0,1 3-544 16,4 7 504-16,-2 16 160 31,3-1 136-31,1-1 8 15,2-6-96-15,1-7-48 0,-2-8 56 16,1 0 240-16,-1-6 368 0,-3-17 153 16,-7-3-185-1,-1-4-120-15,-2-2-160 0,0 6-176 16,-2 3-176-1,-8 6-440-15,5 7-696 16,1 7-385-16,4-2-839 0,0 3-2849 16,4-2 616-16</inkml:trace>
  <inkml:trace contextRef="#ctx0" brushRef="#br0" timeOffset="258295">12071 8404 784 0,'0'0'2736'0,"0"0"-239"16,0 0-489-16,0 0 57 16,0 0-337-16,0 0-240 0,0 0-503 15,26 126-369-15,-26-95-184 16,0-5 64-16,0-9-144 0,0-8-72 31,0-5-120-31,0-4-72 16,0 0-40-16,0-13 72 0,2-12-120 15,6-7-64-15,3-7-88 16,5 1 152-16,-5 6-72 0,2 6-8 15,0 12 8-15,2 9-104 32,-4 5 24-32,-1 1 152 15,-5 19 0-15,1 4 120 0,-3 4-120 16,2 0-368-16,13 1-1681 15,0-8-2872-15,1-6-2936 0</inkml:trace>
  <inkml:trace contextRef="#ctx0" brushRef="#br0" timeOffset="258836">12480 8386 2592 0,'0'0'4337'16,"0"0"-1384"-16,0 0-201 0,0 0-983 16,0 0-441-1,0 0-568 1,-115 8-520-1,102 28-232-15,5 4-16 0,5 2 8 0,3-3 0 0,0-7 0 32,0-9-48-32,3-6 40 15,8-10-72-15,-1-5-80 0,5-2-104 16,-1-13 136-16,2-17 24 15,0-12-112 1,-3-9-488-16,-1-3-16 0,-4-2 71 0,-3 2 161 16,-1 8 248-16,-4 12 240 15,2 11 336-15,-2 14 817 0,0 9-121 31,0 0-456-31,3 7-408 16,2 20-56-16,-2 11 0 0,4 6 72 31,2 2-72-31,-2-1-64 0,3-8-32 0,-1-7-16 16,7-10-72-16,-4-9-576 0,7-9-320 31,-3-2-553-31,4-4-15 16,-1-17 48-16,-4-1-57 0,-4 1 705 15,-1 2 688 1,-6 9 152-16,-4 5 1344 15,0 5 801-15,0 0-673 16,0 0-608-16,0 11-431 0,0 10-233 16,2 2 56-16,0 3-88 15,2 0-168-15,-2-3-104 0,1-4-1105 16,1-6-1719-16,-4-7-4170 15</inkml:trace>
  <inkml:trace contextRef="#ctx0" brushRef="#br0" timeOffset="259004">12675 8256 3168 0,'0'0'6706'0,"0"0"-4898"0,0 0-912 31,0 0-408-31,0 0-480 0,0 0-8 15,40 11-1296-15,-27 0-3473 0</inkml:trace>
  <inkml:trace contextRef="#ctx0" brushRef="#br0" timeOffset="259539">12699 8418 9033 0,'0'0'2865'15,"0"0"-1385"-15,0 0-359 0,0 0-385 16,0 0 248-16,0 0 64 15,83-4-336-15,-46-4-336 16,0-2-152-16,3-4-96 0,-3 0-128 16,5-4-656-1,-8 2-640-15,-1-2 352 16,-8-1-696-16,-8-6-1081 15,-9 5-1448-15,-8 1-1040 0</inkml:trace>
  <inkml:trace contextRef="#ctx0" brushRef="#br0" timeOffset="259835">13019 8186 1824 0,'0'0'3281'15,"0"0"-545"-15,0 0-439 0,0 0-1057 16,0 0-432-16,-29 126-16 0,29-70 88 16,0 1-271-16,0-4-113 15,0-8-8-15,0-9-256 16,2-10-160-16,7-13-72 0,3-9-272 15,-3-4-312-15,6-6-120 0,-2-18 87 16,3-6-287-16,-2-6-56 16,1 2 528-1,-2 4 224 1,0 4 208-16,-7 10 8 0,1 9 352 15,2 7 216-15,-4 0-8 16,2 5 80-16,-2 13 40 0,-2 2-103 16,0 3-233-16,-1-2-352 15,1-5-80-15,0-6-1137 16,0-6-1455-16,-3-4-3602 0</inkml:trace>
  <inkml:trace contextRef="#ctx0" brushRef="#br0" timeOffset="260176">13174 8218 6449 0,'0'0'2408'16,"0"0"-1295"0,0 0-257-16,0 0-416 15,0 0-136-15,0 0-192 0,0 0-112 0,0 0-192 16,0 0 48-16,110 124-192 15,-86-100 120-15,0 0 64 16,-1-4 152 0,-5-2 88-16,-2-4 416 15,-5-4 112-15,-8-3-48 16,2-6-112-16,-2 1-48 15,-3-2 8-15,0 0-63 0,0 0 183 16,0 0 144-16,0-3-200 0,-8-8-328 31,-3 3-152-31,-7-2-160 16,5 2-336-16,-1 2-488 15,6 0-529-15,8-4-687 0,0 3-2625 16,8-2 288-16</inkml:trace>
  <inkml:trace contextRef="#ctx0" brushRef="#br0" timeOffset="260532">13473 8340 1488 0,'0'0'2520'16,"0"0"-279"-16,0 0-81 0,0 0-63 16,0 0-577-16,0 0-368 15,35 72-279-15,-31-50-345 0,-4-1-56 16,0-4-240-16,0-7-104 15,0-3-80 1,0-5-24-16,0-2 56 16,1 0-24-16,1-2-56 0,6-15-136 15,0 0-120-15,5-6 8 0,3-3 16 16,3 2 80-1,4 0 56-15,0 4 16 16,-1 4 72-16,-2 6-88 31,1 4 96-31,-4 6 80 0,-2 0 104 0,1 4 144 0,-5 12 120 16,-6 4 0-16,-2 6-64 15,-3 2-384 1,0 8-496-16,-12-6-2273 16,-5-7-8265-16</inkml:trace>
  <inkml:trace contextRef="#ctx0" brushRef="#br0" timeOffset="268700">10395 8517 4745 0,'0'0'1088'0,"0"0"16"0,13 0 400 16,-2-3 225-16,4-13-465 15,2-8-312-15,4-4-384 16,-1-6-184-1,-3 0-160-15,-5 2-96 16,-1 2 96-16,-6 6-15 16,-2 8-57-16,-3 3 48 0,0 8-96 31,0 3 152-16,0 2 248-15,0 0-40 0,0 0-40 0,-3 3-56 16,-7 16-336-16,4 9-24 47,-2 10-8-47,0 6 0 15,1 6-8-15,4 5-8 0,-5-1-288 0,5-1-176 16,-2-2-80-16,-2-6 48 16,2-6-120-16,-1-7-49 0,-4-8 321 15,4-8 160-15,-2-6 200 16,-4-6 128-16,4-1 496 15,0-3 49-15,2 0 263 0,1 0-224 0,3 0 72 16,2-3-168-16,0-5-312 16,0-4-208-1,13-2-40-15,8-4 56 16,0 2 48-16,7-2 88 15,-9 4 96-15,4 0-127 16,1 0-113-16,2 2-40 0,0-3-64 16,1 0-857-16,9-8-1047 15,-11 6-2049-15,-2-1-3048 16</inkml:trace>
  <inkml:trace contextRef="#ctx0" brushRef="#br0" timeOffset="268998">10702 8476 3592 0,'0'0'2817'0,"0"0"-1585"16,0 0-104-16,0 0-103 0,0 0-185 16,-17 111-544-16,17-94-152 15,0-2-56-15,12-6-88 16,1-3-8-16,4-2 8 0,-2 1-8 15,-2-5 8 1,1 0 16-16,-2 0 40 16,-4 0-56-16,-5 0 104 15,2 2 24-15,-5 2 88 16,0 0 464-1,0 5 376-15,0 8-111 16,-8 2-489-16,-8 6-456 0,-7 9-264 0,4-6-1305 16,1-6-2576-1</inkml:trace>
  <inkml:trace contextRef="#ctx0" brushRef="#br0" timeOffset="269195">10873 8596 5433 0,'0'0'2736'16,"0"0"-279"-1,0 0-625-15,0 0-584 0,0 0-695 32,0 0-313-32,0 0-240 0,87-62-537 31,-74 47-1119-31,-2 0-2521 15,-4 5-3344-15</inkml:trace>
  <inkml:trace contextRef="#ctx0" brushRef="#br0" timeOffset="269441">10941 8376 3936 0,'0'0'2113'0,"0"0"-713"16,0 0-24-16,0 0-183 16,0 0 119-1,0 0-176 1,0 0-152-16,0 145-183 15,0-100 23 1,0-2-392-16,0-7 0 0,0-8 24 16,0-8-56-16,0-8-200 0,0-4-24 31,0-6-80-31,0-2-48 0,0 0-48 0,4 0-264 15,11-22-1000-15,1-5-625 0,-1 2-5176 16</inkml:trace>
  <inkml:trace contextRef="#ctx0" brushRef="#br0" timeOffset="272692">10619 9289 5817 0,'0'0'4193'0,"0"0"-2337"0,0 0-232 0,0 0-191 31,0 0-513-31,0 0-848 16,-6 8-72-16,12 14 0 0,10 10 144 15,-1 8 88-15,-2 1-120 0,-2 2-16 16,-4-7-24-16,-3-6 56 15,-4-7-64-15,0-10 0 16,4-7-16 0,-4-4-32-16,0-2 144 15,0 0 8-15,0 0 280 0,0-10-80 16,1-12-368-16,6-6-376 15,6-6-136-15,4-2 32 0,6 4-104 16,-2 4 168 0,0 5 104-16,-6 8 32 15,-2 7-48-15,-2 8-96 16,-5 0-1-16,4 8 185 0,-2 18 240 15,2 6 0-15,-2 2 8 16,-3 0 0-16,1-4 96 0,-1-8-104 31,1-8 0-31,-1-6-104 16,2-8 104-16,1 0-120 0,-3 0 40 15,6-18-80-15,-1-6-16 16,-2 0 160-16,1-2-144 0,-2 4 104 16,-1 6 40-16,2 6 16 15,-3 6-72-15,0 4-120 31,2 0 192-31,2 6 160 0,-2 7 176 16,-4 2-112-16,5-5-64 16,-5-2-64-16,0-5-80 0,1 0 32 15,1-3-48-15,-1 0-456 16,3-5-288-1,4-12-520 1,-4-5-905-16,2-5-1799 0,-1-1 1471 16,2 7 1321-16,-7 4 1176 0,2 8 528 15,0 7 696-15,1 2 160 0,-4 0-7 16,8 8 79-16,-2 12-360 15,-5 1 113 1,2 5-369 0,-2 1-376-16,-3-3-56 0,0-7-136 0,0-4-64 15,0-7 104-15,0-4-24 16,0-2-88-16,0 0-120 0,3-10 64 15,2-12-144-15,3-6-256 32,2-4-64-32,3 0-432 0,1 1 368 31,-2 7 232-31,2 9 8 15,-2 4 144-15,-6 7 48 0,2 4 88 16,-3 0 456-16,0 0 200 16,1 11-96-16,-1 4 192 15,-2 4-175-15,2 2-233 0,-2 3-152 16,1 3-328-1,0 9-104-15,-2-8-2073 0,3-4-6352 0</inkml:trace>
  <inkml:trace contextRef="#ctx0" brushRef="#br0" timeOffset="273803">12239 9112 7377 0,'0'0'4305'0,"0"0"-2745"16,0 0-455-1,0 0-449-15,0 0-528 0,31-6-32 0,-1-12 152 16,4-7-104-16,3-3-16 16,-3-2-128-16,-6 5-192 0,-6-1-40 31,-7 7-288-31,-5 6 408 15,-4 2 72-15,-6 7 40 0,0 2 240 16,0 2 88 0,-5 0 160-16,-3 0-192 0,-1 15-72 31,2 6-224-31,2 11-64 0,4 11 56 15,-1 3 8-15,2 6-8 0,0 2 8 16,0-2 0-16,0 0 0 0,0-3 80 16,0-5-80-16,0-7-56 15,-3-3-120-15,-4-5-176 16,-1-9-56-16,2-5 192 15,-4-6 104 1,0-5 112-16,-1-4 0 0,1 0 232 16,1 0 216-16,-1-6 32 0,8-4-16 15,-2-2-64 1,4 0-88-16,0-2-48 0,0 0-56 15,14 0-80 1,4 2-56-16,4-3-64 16,1 6 72-16,0-3-72 0,4 3 16 15,-8 3-24-15,4 1-400 31,-5 3-608-31,3 0-336 16,-7 2-1153-16,-2-2-4216 0</inkml:trace>
  <inkml:trace contextRef="#ctx0" brushRef="#br0" timeOffset="274111">12644 9172 5753 0,'0'0'3985'0,"0"0"-2177"15,0 0-376-15,0 0-512 0,0 0-447 16,0 0-97-16,0 0-152 16,-21 104-216-16,-4053-89 0 15,8153-8-8 1,-4064-1-176-16,-1-4-152 15,2-2-24-15,-4 0 87 0,-1 0 121 16,-3 0-32 0,-3 0 168-16,1 0-40 15,-6 0 0-15,0 0 48 16,0 6 536-16,0 7 273 15,-11 2-513-15,-3 2-296 0,-7 2-200 16,3-2-1193-16,5-6-3312 0</inkml:trace>
  <inkml:trace contextRef="#ctx0" brushRef="#br0" timeOffset="274286">12738 9238 4176 0,'0'0'3001'15,"0"0"-752"-15,0 0-873 16,0 0-320-16,0 0-616 0,0 0-440 31,0 0-88-31,120-46-1920 16,-106 40-2209-16,-3 2-280 0</inkml:trace>
  <inkml:trace contextRef="#ctx0" brushRef="#br0" timeOffset="274579">12738 9238 4480 0,'99'-96'2737'16,"-99"104"-1385"-16,0 6 513 0,0 4-473 15,0 6-504-15,0 4-296 16,0 1-32-1,0 1-71-15,1 0 55 0,6-4-184 0,-6-5-40 16,6-4-96-16,-4-7-136 0,-1-3-72 31,2-5-8-31,1-2 0 16,0 0-8-16,3 0-400 15,5-19-280-15,2-5-953 0,-4-1-3784 32</inkml:trace>
  <inkml:trace contextRef="#ctx0" brushRef="#br0" timeOffset="275684">13625 9142 808 0,'0'0'6561'0,"0"0"-4745"0,0 0 385 15,0 0-225 1,0 0-655-16,-136-26-249 0,113 58-760 16,6 12-304-16,5 6-8 15,11 3 48-15,1-8 32 0,3-6-64 16,16-14-16-16,2-8-32 15,2-9-24-15,1-8-136 16,-1 0-40-16,-1-12-136 0,-2-14-136 0,-4-4-168 16,-2 0-193-16,-6 3 161 15,-1 7 416-15,-2 8 168 0,-4 10 40 31,4 2-96-31,0 0 176 16,2 14 40-16,-1 2 200 16,5-2 112-16,1-5-24 0,-1-5-72 31,-1-4-24-31,1 0 72 0,-1 0 0 15,-4-10-151-15,-1-7-153 16,-5 1-281-16,0-2-335 16,0 0-232-1,0 6-424-15,0 1-80 0,0 2 31 0,8 3 265 16,3 0 680-16,1 2 376 0,1 2 192 15,-1 1 320-15,0 1 248 32,-1 0 177-32,-3 0 167 15,0 13-24-15,-1 8-96 0,-2 0-64 16,-2 1-167-16,-3-1-345 15,1-6-224-15,-1-2-88 0,0-9-40 16,0-4-56 0,2 0-8-16,3-6-56 15,1-17 64-15,1-3 8 16,2-4-8-16,3 0-112 0,-1 6 8 15,-1 6 32 1,-1 8-16-16,-2 8-104 0,-1 2 16 16,1 2 176-16,4 16 208 15,-6 6 96-15,1 3-128 16,1-2-176-16,3-3-24 15,4-7-1113-15,-3-8-1343 0,4-5-3433 16</inkml:trace>
  <inkml:trace contextRef="#ctx0" brushRef="#br0" timeOffset="276483">14146 9160 1672 0,'0'0'4393'0,"0"0"-2817"15,0 0 8-15,0 0 201 16,0 0-833-1,0 0-640 1,0 0-312-16,-13-12-32 0,13 12 32 0,0 2 0 16,0 2 72-16,0-2 88 15,0-2 352-15,-3 0 328 0,-2 2 89 16,2-2-321-16,-3 0-304 15,-2 0-208-15,-1 2-48 16,0 2-48 0,2 2 0-1,-1 6-64-15,2 4-96 0,1 2 152 0,5 2-40 16,0-2-24-16,0-2 24 15,0-4 40-15,2-3-80 32,4-3 80-32,4-5-8 0,-2-1-104 15,3 0-56 1,0 0-296-16,2-14-265 0,3-9-159 0,-4-6-472 15,-6-5-144-15,-1 0 575 16,-3-2 465-16,-2 4 272 31,0 1 200-31,0 10 0 0,0 7 592 16,0 6 601-16,0 8-33 15,0 0-240-15,0 2-432 0,0 20-224 16,0 10 480 0,6 6-223-16,-3 4-17 15,5 0-272-15,-4-6-96 16,4-6-136-16,0-9-176 0,3-8-544 15,-3-9-401-15,7-4-279 16,-4 0-176-16,4-9 263 16,-6-6-175-16,1 1 192 15,-4 9 1168-15,-1 3 128 16,-3 2 1272-1,-2 0 120-15,3 4 217 0,-3 9-265 0,0 4-312 16,0-2-456-16,0 0-336 0,0-4-240 16,0-9-496-16,0-2-1984 15,2 0-3274-15</inkml:trace>
  <inkml:trace contextRef="#ctx0" brushRef="#br0" timeOffset="276708">14301 9116 3528 0,'0'0'1457'16,"0"0"55"-16,0 0-24 0,0 0-352 16,0 0-207-16,0 0-465 15,0 0-128-15,83 12-56 0,-74-8-72 16,-1-2 152-16,-4 2-208 15,-4 0-64-15,0 0 32 16,0-2-120 0,0 0-768-16,0-2-1489 0,-2 0-3584 15</inkml:trace>
  <inkml:trace contextRef="#ctx0" brushRef="#br0" timeOffset="277477">14301 9116 2896 0,'109'32'2169'0,"-95"-32"279"0,-3 0-455 16,9 0-369-16,-1 0-592 15,4-2-544-15,-2-6-240 0,1-2-64 16,-2 0-184-16,-6 2-232 31,-2 0-456-15,-9 0-112-16,-3 0 136 0,0 0-40 0,0 4 304 15,-12-1 400-15,4 5 72 0,-3 0 448 16,0 11 96-16,3 11-288 16,4 8 96-16,-2 2-104 31,4 4-168-31,2-2-48 0,0-2 24 15,0-7-128-15,0-10-16 32,5-7-504-32,5-8-608 0,6 0-393 15,-3-16-383-15,5-10-512 31,4-2 847-31,-5 2 913 0,0 3 656 16,-4 4 560 0,-3 7 888-16,-4 6 225 0,-4 6-241 0,1 0-56 15,-3 0-183-15,0 14 47 0,0 4-344 16,0 2-384-16,5-3-328 15,0-4-184-15,9-7-416 0,1-4-352 16,3-2-104-16,4 0 56 0,1-6 336 16,0-4 360-1,-4 0 120-15,-1 2-8 0,-4 4 8 16,-4 4 232-16,0 0 336 0,-6 0 208 31,3 0-120-31,-2 2-80 0,-2 4-104 16,2 1-224-16,0-3-144 15,1-1-48-15,-3 1-56 16,1-2-128-16,0 2-304 0,1-2 16 15,-1 2 32-15,-1 0 120 32,2 3-96-32,-2-5 32 0,0 0 144 15,2-2 8-15,1 0-184 31,2-11 272-15,4-9 88-16,-1-4 0 0,-3 0 8 0,3 0-8 16,1 4 56-16,-3 8 208 15,-2 6 192-15,-1 6 40 0,2 0 296 16,-3 0 32-16,3 8-136 15,-4 6-7-15,0 0-265 0,-4 0-416 16,0 0-112-16,0-5-1969 0,-9-6-6849 16</inkml:trace>
  <inkml:trace contextRef="#ctx0" brushRef="#br0" timeOffset="278931">14227 8178 6009 0,'0'0'2584'15,"0"0"-535"-15,0 0-369 0,0 0-656 0,0 0-544 16,0 0 513-16,0 0-297 15,48 104-168-15,-41-66-48 16,-2-4-176-16,0-4-160 0,-2-8-56 16,0-8-80-16,-3-6 56 15,2-6-56 1,-2-2 72-16,0 0 88 31,1 0 56-31,4-18-168 16,2-6-56-16,9-8-248 0,-5-6-208 15,8-2 40-15,-1 4 24 16,0 4 48-16,0 10 120 0,-4 9 120 15,-1 9-16-15,-5 4 8 16,4 0 72-16,-4 17 40 16,-2 5 144-16,-3 3-16 0,2-1-32 15,-2 1-32-15,1-5-48 16,-1-6-8-16,2-5 56 0,-4-2-64 15,6-5-64 1,-6-2-264-16,4 0-208 16,5-2 0-16,-2-14 191 15,2-5 57-15,-2 2-16 0,3-1 56 16,-6 4 80-1,1 5 96 1,-1 6 0-16,-2 5 24 0,2 0 48 0,2 14 360 16,-2 7 240-16,1 8-39 15,1-1-97-15,2-4-96 16,-1-4-136-1,2-6-136-15,0-4-40 0,-2-3-32 0,1-7-24 16,0 0 0 0,2 0-256-16,0-11-120 15,0-9-224-15,-2-2-321 16,2-2-103-16,-8 0 0 0,5-1 176 15,-6 6 216-15,7 0 360 32,-7 8 192-32,4-2 80 0,-1 7 8 15,2 2 136-15,-7 2 192 16,3 1 88-16,-3 1 120 15,2 0 104-15,-2 0 64 0,0 0-16 16,0 0-104-16,0 0-136 31,3 0-119-31,0 3-33 16,0 7 416-16,1 5-208 0,0 2 0 15,-4 4-144-15,4-1-128 0,-3-3-160 16,-1 2-8-16,2-6-64 0,-2 0 0 16,5-5 0-1,-5-4 0 1,0-4 40-16,0 0 56 15,0 0 16-15,0 0 56 0,0 0-176 16,0 0-64-16,0-2-248 0,0-8-48 16,0-3-80-16,0 2 80 0,0-6 48 15,5 2 224-15,1-2 8 31,2 0 32-31,-3-2-24 16,5 2-16-16,-2 0-8 0,1 4 16 16,1 0-40-16,-2 5 24 15,0 3-8-15,2 3 48 0,-2 0 8 31,2 2-56-31,1 0 104 16,2 0 104-16,-2 5 80 16,2 9 168-16,-8 5 48 0,1 3-8 15,-1 4-72-15,-3 6-320 0,-2 18-408 16,0-8-1488-16,0-4-4514 0</inkml:trace>
  <inkml:trace contextRef="#ctx0" brushRef="#br0" timeOffset="279177">15086 8519 3608 0,'0'0'6746'16,"0"0"-4914"-1,0 0-912-15,0 0-8 16,0 0-912-16,0 0-1192 0,0 0-8762 15</inkml:trace>
  <inkml:trace contextRef="#ctx0" brushRef="#br0" timeOffset="292030">15456 9114 888 0,'-2'-2'2336'0,"2"2"-607"0,-1 0-121 16,-2-2-104-16,1 0-39 31,-1 0-201-31,3 0-136 16,-2 0-248-16,2-1 24 0,-2 1-87 15,2 2-209-15,0 0-176 0,0 0-152 16,0 0-64-1,0 0-48-15,0 0-32 0,0 0-48 32,0 0 24-32,0 0-32 0,0 0-32 15,0 0 8-15,0 0 40 16,0 0-40-16,0 0 88 0,0 0-48 15,0 0-24-15,0 0 16 16,0 0-72-16,0 0 32 31,0 0-40-31,0 0-8 0,0 0 8 16,0 0 40-16,0 0-40 15,0 0 64-15,0 0-16 0,0 0 16 16,0 0-72-16,0 0 0 0,0 0 112 16,0 0-48-1,0 0-64 1,0 0 0-16,0 0 16 0,0 0 64 15,0 0-72-15,0 0 0 16,0 0-8-16,0 0-40 0,0 0 40 16,0 0 8-16,0 0 0 15,0 0 80 1,0 0-72-16,0 0-8 15,0 0-8-15,0 0 0 0,0 0-72 16,0 0-16-16,0 0-8 16,0-1 96-16,0-1 0 15,0 0 0-15,0-2 8 0,2 2 56 31,3 0-64-31,1 2 0 0,4-2 48 16,-2 2-48-16,3 0 0 16,1 0-40-16,-1 0 24 15,2 0-32-15,-2 0 48 0,1 0 0 16,-4 2 120-16,3 8-32 31,-5 0 144-15,1 4 40-16,-2 0 73 0,-5 2-33 0,0 2-16 15,0-2-72-15,0 0 16 16,-7-2-16-16,-2-1-56 0,2-6-48 15,-4-1 8-15,4-4-120 16,3 0 152 0,0-2-112-16,1 2-48 0,3-2 0 15,0 0 0-15,0 0-48 16,0 0-56-16,0 2-56 15,0 0-24-15,0 0 0 0,0 5 104 16,0 0 80-16,0 1 16 16,3 0-8-16,1 3-8 15,0-2-1024-15,1 16-889 16,-5-6-1216-16,0 0-4880 15</inkml:trace>
  <inkml:trace contextRef="#ctx0" brushRef="#br0" timeOffset="292198">15551 9475 6481 0,'0'0'2648'0,"0"0"-1199"0,0 0 263 0,0 0-512 16,0 0-439-16,0 0-353 15,8 16-232-15,-4-16-176 0,7 0-440 31,-1 0-1465-31,-2-6-4248 0</inkml:trace>
  <inkml:trace contextRef="#ctx0" brushRef="#br0" timeOffset="292634">15785 9078 4152 0,'0'0'3001'0,"0"0"-1281"0,0 0 65 15,0 0-201-15,0 0-656 32,0 0-400-32,0 0-119 0,0 0-81 15,0 0-48-15,75 82 24 16,-74-70 72-16,-1 2 112 15,0 6 136-15,0 3-152 0,-1 5-184 16,-9 2-216-16,-1 2-72 31,-7 8-648-31,5-6-1296 0,5-10-3498 0</inkml:trace>
  <inkml:trace contextRef="#ctx0" brushRef="#br0" timeOffset="292819">15816 9475 6665 0,'0'0'2256'0,"0"0"-639"16,0 0 463-16,0 0-655 0,0 0-505 16,0 0-424-16,31 46-296 0,-23-40-200 31,-2-2-56-31,-1 0-944 31,0 0-1985-31,-5-4-6193 0</inkml:trace>
  <inkml:trace contextRef="#ctx0" brushRef="#br0" timeOffset="293184">16045 9128 4785 0,'0'0'2632'15,"0"0"-920"-15,0 0 321 32,0 0-609-17,0 0-456-15,0 0-207 16,0 0-257-16,60 82 0 0,-58-65-24 15,-2 0 56-15,0 2-112 16,0 0-152-16,0-1-128 0,-5 1-56 0,2-7-88 16,-2-3-504-16,0 8-632 15,0-6-1609-15,4 2-5200 16</inkml:trace>
  <inkml:trace contextRef="#ctx0" brushRef="#br0" timeOffset="293362">16087 9553 6793 0,'0'0'2408'0,"0"0"-1143"16,0 0 591-16,0 0-632 0,0 0-663 16,0 0-561-16,0 0-40 15,23 28-1193-15,-15-28-1871 31,-1 0-5426-31</inkml:trace>
  <inkml:trace contextRef="#ctx0" brushRef="#br0" timeOffset="293707">16336 9130 4336 0,'0'0'2577'15,"0"0"-649"-15,0 0-15 16,0 0-401-16,0 0-512 0,0 0-256 31,0 0-159-31,103 62-105 16,-94-54-48-16,0 0-32 15,-4 0 32-15,-2 1-80 0,2-2-56 16,-5 3-16-16,0 0-256 0,0 6-24 31,0 13-1072-31,-8-3-1521 16,-8 0-5488-1</inkml:trace>
  <inkml:trace contextRef="#ctx0" brushRef="#br0" timeOffset="293854">16401 9566 4929 0,'0'0'4200'31,"0"0"-2863"-31,0 0 375 16,0 0 72-16,0 0-631 0,0 0-561 15,0 0-376-15,0 0-216 0,35 34-72 16,-20-34-808-16,-4-6-1057 0,-3-9-3192 16</inkml:trace>
  <inkml:trace contextRef="#ctx0" brushRef="#br0" timeOffset="294164">16641 9146 5873 0,'0'0'2112'0,"0"0"-143"16,0 0-241-16,0 0-624 0,0 0-216 16,0 0-279-16,94 42-217 15,-81-30-88-15,-2 0-216 0,-6 3-8 16,-3 2-80-16,-2 19-960 16,-12-2-1977-16,-2-2-5321 0</inkml:trace>
  <inkml:trace contextRef="#ctx0" brushRef="#br0" timeOffset="294319">16708 9537 7097 0,'0'0'2921'0,"0"0"-1825"16,0 0 288-16,0 0-464 0,0 0-768 16,3 61-152-16,2-48-1432 15,-4-1-3833-15</inkml:trace>
  <inkml:trace contextRef="#ctx0" brushRef="#br0" timeOffset="296132">14096 9527 5129 0,'0'0'2888'0,"0"0"-1824"16,0 0-543-16,0 0 223 15,0 0 136-15,0 0-160 16,0 0-56-16,0 0-280 0,115-27-168 16,-75 24-16-1,7 1-192-15,3-2-8 0,15 2-608 0,-14 0-2288 31,-10 2-5738-31</inkml:trace>
  <inkml:trace contextRef="#ctx0" brushRef="#br0" timeOffset="296715">14217 9567 7409 0,'0'0'1328'15,"0"0"-1128"-15,0 0 473 16,0 0 983-16,0 0-704 15,0 0-576 1,131 8-192-16,-78-8-184 0,-7 0-352 16,-8-6-3649-16</inkml:trace>
  <inkml:trace contextRef="#ctx0" brushRef="#br0" timeOffset="300185">12061 9639 3952 0,'0'0'2185'0,"0"0"-721"16,0 0 96-16,0 4 121 0,0-4-225 0,0 0-456 16,0 0-312-1,0 0-87 1,0 0-41-16,0 0-128 15,0 0-184-15,0 0-224 0,10 0-24 16,11 0 0-16,5 0 0 16,9 0 80-16,11 0-80 0,20-17-56 15,-10 0-1664 1,-9 2-4514-16</inkml:trace>
  <inkml:trace contextRef="#ctx0" brushRef="#br0" timeOffset="300902">12128 9666 4280 0,'0'0'4849'0,"0"0"-3088"0,0 0-1217 0,0 0-136 16,0 0 384-16,0 0-192 15,0 0-144-15,122 30-176 16,-62-30-280-1,-7 0-584-15,-11 0-3753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27:02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3257 4313 984 0,'0'0'5673'0,"0"0"-4273"0,0 0-544 15,0 0 417-15,0 0-1 16,0 0-304 0,0 0-408-16,0 0-104 0,0 0 209 0,0 8-73 15,0 5-120-15,0 2-192 16,0 8 152-16,-8 1-32 0,1 6 24 15,-1 2-176-15,0 2-144 16,-3 2 104-16,-4 2-40 16,1-2-48 15,1 1-120-31,-3-2 120 15,-2-2-112-15,-6-1 8 0,-5 0 208 16,-7 0 120-16,-4 0-160 31,-7-2 80-31,-3 0-119 16,-7-2 151-1,-1-2 24-15,-3-4-144 0,-7-2-32 0,2-5-96 16,-5-4-48-16,0-5 0 0,-2-4-80 16,-3-2-16-16,2 0 0 0,-1 0 0 15,0-6-8-15,2-2-8 16,0 0 24-16,7 2 24 15,1 2-8 1,6 0-24-16,7 2-56 16,7-2 144-16,8 0-65 0,9 1-103 15,1-4-32 1,4-1 208-16,2-2-96 15,3 0 40-15,1-4 8 16,0 0-40-16,1-2 24 16,2-3-32-16,2 0 48 0,-2-3 40 15,3-3-64-15,-1-1 56 16,3-1 16-16,2-1 0 0,7-2-8 31,0-2 8-31,0-7-64 0,11-1-16 16,17-6 8-16,7-2-32 15,12-3 96 1,8 2-56-16,10 0 64 0,-1 6-8 0,7 5-96 15,5 1 88-15,-1 9 16 16,-3 2-16-16,1 8-112 0,-7 4 48 16,-1 6 80-16,-2 6-56 15,-4 2 8-15,0 0 32 16,-1 2-88-16,-5 8 104 0,-5 0-8 15,1 0-40-15,-2 0 48 16,-4 0 48 0,-1 0 0-16,2 0 8 0,0 2-48 15,-6 0 40-15,3 0 0 16,-1 0 48-16,-4 1-24 15,-1-2-72-15,-6 1 72 0,0 1-72 16,-1-6 96-16,-4 1-88 16,-1 0-8-16,1-1-728 15,-5-1-1744-15,-8-5-5250 16</inkml:trace>
  <inkml:trace contextRef="#ctx0" brushRef="#br0" timeOffset="3367">2780 5840 4977 0,'0'0'3272'0,"0"0"-1879"16,0 0-569-16,0 0 0 15,0 0-432-15,0 0 320 0,0 0-328 16,-97 111-144-16,64-79-112 15,-3 2-8-15,-8 0 264 16,1 1-160-16,-14 3 249 0,-4-2-153 16,-9 0-40-16,-7-2 24 31,-5-2-144-31,-6-6-160 0,3-1-48 15,-1-7-128-15,7-4-104 16,6-9 80-16,6-5-56 0,10 0 168 16,5 0 88-16,6-17-56 15,5-5-88 1,4-8-33-16,5-6 41 15,-2-9 48-15,3-5-96 0,5-6 136 16,4-2 40-16,6-4-40 16,9 3 32-16,7 1-72 15,0 4 0-15,24 0 24 16,12 0 56-1,9-2-24-15,7-3 32 0,3-1 16 16,4 0 80-16,3 2-40 0,1 4 32 16,-2 6-64-16,9 4-24 15,2 10-120-15,11 10 0 16,5 9-64-16,9 13 176 0,-1 2-48 31,-4 13-40-31,-10 15 96 16,-9 4 8-16,-4 4 48 0,-16 4-56 15,-1 0 168-15,-12 2 88 31,-2 2-32-31,-9 1 64 0,-7 0-168 16,-4 2 57-16,-7-1 31 16,-3-2-136-16,-8-4-72 15,0-4 0-15,0 6-833 0,-6-8-695 31,-5-10-3737-31</inkml:trace>
  <inkml:trace contextRef="#ctx0" brushRef="#br0" timeOffset="6660">2863 6956 4849 0,'0'0'2784'15,"0"0"-1696"-15,0 0-832 16,0 0 129-16,0 0 95 16,-41 125 288-16,17-75-64 15,-7 2-512 1,-4 0-32-16,-2-4 384 15,-4-6 120-15,-2-6-80 0,1-4-160 0,-5-3 121 16,-5-3-137-16,-4 0-168 31,-7 0-240-31,-3-3 8 16,-7-2-8-16,0-3 0 0,-3-6-8 15,5-6-40-15,0-6-80 16,3 0-104-16,4 0 32 0,-1-16-24 16,10-6 64-16,4-2 55 15,5-6-47-15,8-4 152 0,-1 0-8 31,5-4 0-31,3-3 0 16,5-1 8-16,-1-3 48 0,3-2-32 16,6-7 48-1,7-5-64-15,9-5 8 0,2-4-8 16,13-6 8-16,18-2-8 0,9-2-64 31,7-1 64-31,6 6 88 16,7 4-88-16,6 9 24 0,2 10-24 15,9 8 0-15,7 7-56 0,2 5 56 16,8 7 0-1,-5 4 0 1,1 10-80-16,-6 9-8 0,-2 0 88 16,-1 17 0-16,-3 17-128 15,-6 9 112-15,-4 6 8 0,-10 6-64 16,-11-1 72-16,-8-1 8 15,-13-2 64 1,-9-1 56-16,-10 1-128 16,-7 17-328-16,0-10-1616 0,-5-10-4553 15</inkml:trace>
  <inkml:trace contextRef="#ctx0" brushRef="#br0" timeOffset="13006">931 4793 496 0,'0'0'776'15,"-22"8"-304"-15,9-6 128 0,-3 0 592 16,3-2-432-1,1 0-23-15,1 0 487 16,3 0-184 0,1 0 40-16,3 0-168 0,0-2 1 0,1 0 95 15,3 2-8 1,0 0-392-1,0 0-320-15,0 0-168 0,0 0-120 0,0 0-16 16,15 0-152-16,12 0 168 16,10 0 184-16,7 0-112 15,4-2 160-15,-6-2-72 0,0 0-40 16,-1 1-48-16,-9 1-56 15,-5 0 40 1,-1 2-48-16,-8 0 56 16,-5 0-47-16,-5 0-17 0,0 0-233 15,-8-2-1071-15,0-2-1264 16,0 1-4258-1</inkml:trace>
  <inkml:trace contextRef="#ctx0" brushRef="#br0" timeOffset="13307">1090 4590 6361 0,'0'0'2104'0,"0"0"-1608"0,0 0-488 16,0 0 232-16,0 0 385 16,0 0-57-16,117 49-88 15,-83-32-240 1,0 1-88-16,-8 0 208 15,-3 0-104-15,-6-2-24 0,-5-1-104 0,-6 0 80 16,-4 4-56-16,-2 3-152 16,-20 18-232-16,-15-6-2264 15,-2-2-3130 1</inkml:trace>
  <inkml:trace contextRef="#ctx0" brushRef="#br0" timeOffset="13844">713 5987 6585 0,'0'0'2881'0,"0"0"-2105"32,0 0-672-32,0 0 288 0,0 0 432 15,113 0-160-15,-68 0-144 16,-3 0-216-16,0 0-120 0,-3 0 8 15,-3 0-128 1,-4 0 0-16,-6 0-64 0,-2 0-224 16,-1 0-1176-16,-4 0-584 0,-12-2-2849 15</inkml:trace>
  <inkml:trace contextRef="#ctx0" brushRef="#br0" timeOffset="14107">1062 5799 4504 0,'0'0'1657'0,"0"0"-641"15,0 0-80 1,0 0-240-1,134 16-47-15,-103-8 55 0,-9 0-344 0,-2 1-176 16,-6 0-104-16,-2-1-40 16,-8 5 24-16,-4 0 16 15,0 10-80-15,-42 17-1304 0,2-5-1001 16,-5 1-4040-1</inkml:trace>
  <inkml:trace contextRef="#ctx0" brushRef="#br0" timeOffset="14720">783 7094 6081 0,'0'0'2240'0,"0"0"-1832"0,0 0-336 0,0 0 344 15,0 0 497-15,122 0-273 31,-80 0-176-31,0 0-104 0,-1 0-144 16,-4 0-16-16,0 0 8 16,-6 0-104-16,-7 0-96 15,-1 0-8-15,-9 0-88 0,-3-4-1008 0,-7 0-1185 16,-4-1-3200-16</inkml:trace>
  <inkml:trace contextRef="#ctx0" brushRef="#br0" timeOffset="15041">985 6882 6057 0,'0'0'1352'0,"0"0"-808"16,0 0 296-16,0 0-39 15,134 20 135-15,-97-12-272 16,3 1-360 0,2-2-136-16,-8 1-152 0,-3-2 136 15,-4 3-104-15,-11-4 120 16,-4 1 0-16,-9 0 240 15,-3 0 368-15,0 5 289 0,0 0-25 16,-15 10-520-16,-9 5-256 31,-7 4 0-31,-6 0-264 0,0 0-400 16,-15 2-1064-16,12-8-793 15,8-8-5072-15</inkml:trace>
  <inkml:trace contextRef="#ctx0" brushRef="#br0" timeOffset="20679">4266 11300 4152 0,'0'0'1985'0,"0"0"-1225"16,0 0 40-16,0 0 288 0,0 0-143 15,0 0-361-15,0 0-352 16,0 0-72-16,0 0 104 15,0 0-32 1,0 0-80-16,0 0-80 0,0 0-24 16,0 0-40-16,0-2-8 15,0 2-176-15,0 0-104 0,0-2-136 16,0 2-304-16,0-4 47 15,0 0-1463 1,-3-1-3737-16</inkml:trace>
  <inkml:trace contextRef="#ctx0" brushRef="#br0" timeOffset="24470">4323 11115 4456 0,'0'0'2017'15,"0"0"-1137"-15,0 0 88 16,0 0 89 0,0 0-233-16,0 0-352 0,1 0-240 15,-1 0-112-15,0 0 16 16,3 0-64-16,-3 0 40 0,2 0 352 15,-2 4-80 1,2 6 104-16,-2 4 8 16,0 2 96-16,0 4-231 15,0 3-137-15,0-2 152 0,-2 1-192 16,-4-1-40-16,-1-2-56 15,1 0 8-15,-2 1-16 0,0 1 8 16,-4 4-24-16,-4 3-64 31,2 2-16-31,-3 0 16 0,0 0 80 31,-1-6 64-31,2-1 8 0,3-8-56 0,-3 0 104 0,3-5-192 16,0-1 128-16,-3-3 80 31,1 1-168-31,-1-1-40 16,-2 0 120-16,2-1 24 0,-7 1-48 15,-2 3-96-15,-4-1 112 16,-2-1-40-16,-3-1 8 0,-5 3-88 31,4-3 40-31,-1 0-48 16,-1 0 8-16,-2-3 0 15,4 3-48-15,2-3 48 0,1 1 80 0,1-2-64 16,-2 2-16-16,5 0 56 16,-3 0-48-16,1-1-16 15,-1 1 8 1,2 3-48-16,1-1 40 15,3 0-64-15,0-2-8 16,0 0 8-16,0-1 72 0,3-1-48 0,-4-2 32 16,2 2-40-16,1-2 40 15,-4 0 16-15,2 3 0 16,-4-1 0-16,0 2 0 0,5 2-8 31,-5 0-40-31,5-2 48 0,1 0 0 16,4-3 0-16,-1-1 48 15,1 0-48-15,1 0 0 0,2 0 8 16,-3 0 0-16,-1 0 56 31,3 0 16-31,-4-1-72 16,3-7 96-16,-2 0-104 0,1 0 0 15,-2-2 8-15,2-2 88 16,1 0-96-16,0 0 0 0,2-2 0 15,1-1 0-15,1 2 8 16,3-4-8 0,-2 2 0-1,1-6-8-15,1-1 8 0,0 1 8 16,-2-2-8-16,3-1 64 15,2 2-56-15,-2-2-8 0,2 0 56 0,-1-2-48 16,2 0-8 0,2 1 8-1,4 2 64-15,-1-1-72 16,2 2-56-16,0-1 48 0,0 2-40 15,0-1 48-15,11 1-96 0,2 2 24 16,5-4 16-16,5 1 40 0,3 1-40 31,4-4 40-31,7 3 8 16,1 0-8-16,-1 2 8 15,6 2 0-15,1 2 0 0,6 0-8 16,-2-1-48-16,6 2 64 0,-6-2 0 16,-1 6 0-16,-2-3 8 31,-8 3-8-31,-3 0 0 15,2 1 0 1,-6 1 0-16,3 2-8 0,1-1 8 0,-4 0 0 16,4 1 0-16,-1 1 0 15,2 1 0-15,-4-1 8 0,-4 2 0 31,1 2-8-31,-6-1 0 16,-1 1-64-16,0 2 64 0,-1 0 0 16,2 0-8-16,-2 0-8 15,5 0 16-15,0 0 0 0,1 0-16 16,1 0 16-16,-1 5 0 15,0 1 0 1,1 0 16-16,-4-1-8 16,1-1 0-16,-1 0-8 0,2 1 0 15,-5-3 0 1,-1 0 48-16,4 2-48 0,-10-2 0 15,1 0 0-15,-2 0-8 16,2 1 0-16,-3-1-56 16,1 2 64-16,1 0 0 15,1-2 8-15,-1 3-8 0,-2-1 0 16,-1-2-8-1,-2 2 8-15,0-2 8 0,-1 0-8 16,1-1 0-16,0 1-8 0,-2 2 8 31,4 0-8-31,-2 5-48 0,3-1 48 16,1-1 0-16,-3 6-8 15,1-1 8-15,0-1 0 16,-1 2-56-16,1-1 64 0,-5-2 8 47,1 0 48-47,2-2-48 15,-6-2 0-15,3-1-8 0,-3 0 16 16,1-1-8-16,-3 0-8 16,0-2 8-16,0 0-8 15,0 0-80-15,0 2-64 0,0 7-496 0,0-2-1272 16,-3 1-5610-16</inkml:trace>
  <inkml:trace contextRef="#ctx0" brushRef="#br0" timeOffset="28840">4319 12459 4729 0,'0'0'3192'16,"0"0"-1992"-16,2 0-71 0,-2 0 423 15,0 0-160-15,0 0-455 0,0 0-433 16,0 0-144-1,0 6 8 1,0 10-112-16,0 4-160 0,0 4 40 16,0 2 40-16,0 0-32 15,0 0-136-15,-2 0 112 0,-9 4-120 16,0 2 120-16,-5 2-112 15,-2 0 32 1,2 0-16-16,-4 1-24 16,-1-1 0-16,2-4-48 0,-4 0 88 15,4-4-104 1,-4-2 112-16,-1-2-96 0,-2 1 64 0,2-4-32 15,-7-1-80-15,-3-2 88 32,-3 0 16-32,-5-2 40 15,-4-1-48-15,-5-2-96 0,-3-3 96 16,0 1 48-16,3-1 40 31,-1-3-48-31,5 1 8 0,3-2-96 0,2 1 96 0,4-3-64 31,-1-2 16-31,3 0-8 0,1 0-96 16,-1-4-16-16,-1-11-8 15,-5 2 128-15,-1-6-80 0,-3 1 0 16,-2 2 72 0,1 0-112-16,0 2 40 0,4-2 0 31,1 0 72-31,1 0-64 0,3-2-8 15,2 0 8-15,4-5 72 0,1 2 0 16,0-5-72-16,2-4-8 0,0 0 80 16,3-4 0-1,4 0 0 1,-4 2 64-16,5 0-16 15,6 4 72-15,1-1-24 0,3 5-40 0,6 0 0 16,-3-2-40-16,4 2-8 16,1 0 0-16,3-2-8 0,0-2 0 15,0-1 8-15,7 1-8 31,6 0 0-31,8 0-8 16,3 1 8-16,0-1 0 0,10-1-8 16,6-3-32-16,4 0 40 0,12-2 0 15,6-1-48-15,14 1 48 16,4 0-8-16,4 0 8 31,2 4 0-31,-4 0 0 0,-6 4 8 16,-5 3-8-16,-4 0 48 15,-1 3-8-15,-5 3-40 16,-3 0-8-16,2 2 8 0,-2 0 32 15,0 1-32-15,2 4 80 32,-7 2-80-32,-1 2 48 0,-4 2-32 15,-1 2-16-15,-6 2 8 16,-3 0 56-16,-5 0-64 15,-3 0-16-15,-1 0 8 0,-3 4 8 0,-6 2 32 16,-1 2-16 0,0-1-16-1,-4 4 64 1,-2-1-16-16,1 3-40 0,1 0 152 0,-4 1-112 15,2 2-32-15,-1-2 72 0,-3 0-16 16,4 2-72-16,-6 0 8 0,2 0 56 31,-1 2-64-31,2 1 16 16,1 0 32-16,-3 0-48 15,-3-2 8-15,2 2 0 0,-4-1-16 16,-1 0 8-16,-2 0 0 16,0-2 48-16,0 0-48 0,0 2-8 31,0-2 0-31,0 3 8 0,0-2 0 15,-5 3 0-15,0-2 0 16,-2 0 0 0,1-2 56-16,1 0-56 0,2-2-8 0,-2-1 8 15,-1 0 8-15,1-2 40 16,-2 0-16-16,2 1-32 0,1-1 8 31,0 0-8-31,1 1 8 16,-3 1-24-16,4 0-48 15,-3 2 64-15,4-1 80 0,-3 0-80 16,3-2 0-16,-4-3 8 15,3 2 8 1,-3-3-16-16,-1 0 0 0,1 0 0 16,0 0 112-16,-1-2-104 15,1-2 64-15,2 0-72 16,-7 0-48-16,5-4-624 0,-3 0-2393 15</inkml:trace>
  <inkml:trace contextRef="#ctx0" brushRef="#br0" timeOffset="41179">584 4468 4504 0,'0'0'1921'16,"0"0"-353"0,0 0 41-16,0 0-97 15,0 0-360-15,0 0-472 16,0 0-336-1,0 0-8-15,0 0-32 0,0 0 113 0,0 0-1 32,0 0-64-32,0 0 136 15,0 0-144-15,0 0-24 0,0 0-24 16,0 0 32-16,0 0-136 15,0 0-96-15,0 0-96 0,0 0 8 16,0 0 80-16,0 0-24 16,0 0-16-16,0 0 32 0,0 0-8 15,0 5-24-15,0 8-40 16,0 3 0-16,0 8 8 15,0 4-8-15,0 2 40 0,0 2 8 16,0 0-40-16,0 2-16 0,0 0 0 31,0-2 0-31,0 4 48 0,0 1-48 0,0 3 0 0,2 0 0 16,-2 1 0-1,3 0 0 1,0-1 0-16,0 0-72 0,1 1 72 0,0-2 0 16,-4 1 8-16,0 3-8 15,0-1 24 1,0 0-24-16,0 0 16 15,0 0-8-15,0 1 0 16,0 0 0-16,0-1-8 16,-6 1 8-16,4-5-8 0,2-2 0 15,0-2-8-15,0-2 8 0,0 2-8 16,0 0 0-16,0 1 8 31,0 1 0-31,0 0-56 0,0 3 56 0,0 2 8 0,0 1-8 16,0 2 32-16,0-2 16 15,0-2-32-15,0 0-16 0,0-4 0 31,0 3 0-31,0-3 0 16,0 0 0 0,0-1 0-16,0 1 0 0,0 1 0 0,0-1-8 15,0 0 8-15,0 0-8 16,0-4 8-16,0 0-8 0,0-2-88 15,0-2 96 1,0 3 0-16,0-1-8 16,0 2 8-16,0 0 0 15,0 2 0-15,0 0 0 0,0 2 0 16,0 1 0-16,0-2 0 15,0-1 0-15,0 2 0 16,0-4-8-16,0 0 8 16,0-1 0-16,0-1 0 15,0-2 0-15,0-2 8 31,0 2-8 1,0 0 0-32,0 2-8 15,0 1 16-15,0-1-8 0,0 0 0 16,0-5 0-16,0-3 8 15,0-3-8 1,0-6 16-16,0-2-16 0,2-5 0 0,-2 0 8 16,0-4-8-16,0-2 0 15,0 0 56-15,0 0 112 16,0 0 8-16,0 0-88 0,0 0-88 15,0-4-344-15,0-54-744 16,0-1-1568-16,0-9-9339 0</inkml:trace>
  <inkml:trace contextRef="#ctx0" brushRef="#br0" timeOffset="42179">1081 3660 3144 0,'0'0'6474'0,"0"0"-4586"16,0 0-536-1,0 0 121 1,0 0 151-16,0 0-488 0,0 0-464 15,0 0-312 1,-46 108-216-16,20-58-80 16,0-1-16-16,2-4-32 15,3-5-16-15,3-10-152 0,7-6-488 16,3-7-352-16,4-11-552 15,4-6-409-15,0-6-2136 0,20-14-456 32,-1-5 2329-32</inkml:trace>
  <inkml:trace contextRef="#ctx0" brushRef="#br0" timeOffset="42482">1036 3862 1200 0,'0'0'1800'15,"0"0"-472"-15,0 0-183 0,0 0 319 16,0 0-16-16,0 0 105 16,8 41-113-16,-8-13-488 15,-3 2-408-15,-8 2-192 0,1-4-176 16,-1-7-128-16,3-6-40 15,4-7-8-15,4-6-536 0,0-2-816 16,0 0-488-16,0-16 367 16,15-2 873-16,-2-1 320 15,1 4 176-15,1 7 104 0,-4 6 136 31,2 2 280-31,-1 0 560 16,-1 8-87-16,-5 5 383 0,1 6-128 0,-4-2-288 16,-1 0-256-1,-2-4-256-15,0 0-199 16,0-5-145-1,0-4-177 1,0-4-863-16,0-2-1584 0,0-12-4554 0</inkml:trace>
  <inkml:trace contextRef="#ctx0" brushRef="#br0" timeOffset="42878">1127 3768 3384 0,'0'0'2681'0,"0"0"-833"16,0 0-135-16,0 0-449 15,0 0-224-15,0 0-408 0,0 0-152 16,0 0-240-16,0 0-136 31,0 0-96-31,69-31-8 0,-69 40-88 16,0 9-208-16,0 6-320 15,-11 2-160 1,-4-2 416-16,-1-4 344 0,5-6-24 0,4-6 40 15,2-4 232-15,5-4 24 32,0 0-192-32,0 0-64 0,0 0-168 15,0 0-48-15,15 0 112 16,-2 0 32-16,5 6 16 15,1 7 48-15,0 4 8 0,-2 5 216 16,-3 3 192-16,-6 1 80 16,-3-1 0-1,-3-3-144-15,-2-1-168 0,0-8-136 16,0 0-40-16,0-9-584 15,0-4-960-15,0 0-1665 16</inkml:trace>
  <inkml:trace contextRef="#ctx0" brushRef="#br0" timeOffset="43021">1303 3908 1272 0,'0'0'2160'15,"0"0"-455"-15,0 0-177 16,0 0-464-16,0 0-176 16,0 0-288-1,47 12-207-15,-39-3-241 0,-5-5-152 0,0-4-1089 16,-1 0-1727-1,-2 0-2049-15</inkml:trace>
  <inkml:trace contextRef="#ctx0" brushRef="#br0" timeOffset="43174">1303 3908 1688 0,'63'-114'2176'0,"-57"114"-1488"31,-1 12 825-31,1 4-281 16,-1 4-120-16,2 2-464 15,-7-2-255-15,1-1-137 0,-1-2-256 16,0-4-961-16,0-6-2255 0</inkml:trace>
  <inkml:trace contextRef="#ctx0" brushRef="#br0" timeOffset="43371">1375 3714 3080 0,'0'0'1376'0,"0"0"121"0,0 0-41 16,0 0-192-16,36 106-559 15,-33-80-393-15,5-2-216 0,-5-2-96 32,2-8-1345-17,2-6-3328-15</inkml:trace>
  <inkml:trace contextRef="#ctx0" brushRef="#br0" timeOffset="43677">1493 3734 5753 0,'0'0'2400'0,"0"0"-1312"16,0 0-79-16,0 0 79 0,-24 104-448 16,8-64-384-16,-5 4-240 31,3-1-16-31,-8-4-552 0,2-3-168 15,3-9-680 1,3-7 471-16,5-10 721 0,7-6 208 0,3-4 480 16,3 0 145-16,0 0-337 0,8-2-184 15,13-12 576-15,6 0 88 16,2-4-280-16,0 0-280 15,0-1-112 1,0 2-96-16,7-8-208 16,-7 5-1896-16,-5 6-5266 15</inkml:trace>
  <inkml:trace contextRef="#ctx0" brushRef="#br0" timeOffset="43831">1823 3850 9281 0,'0'0'2777'16,"0"0"-993"-16,0 0 145 15,0 0-481-15,0 0-848 0,0 0-600 32,0 0-1496-32,0 10-5169 0</inkml:trace>
  <inkml:trace contextRef="#ctx0" brushRef="#br0" timeOffset="44606">2015 3598 5977 0,'0'0'3937'16,"0"0"-3329"0,0 0-400-1,0 0 616-15,8 126 272 16,-2-74-304-16,-6-2-432 0,5-6-232 15,-2-8-80-15,1-7-48 0,-1-10-352 16,-3-6-928-16,0-10-1344 16,0-3-2794-16</inkml:trace>
  <inkml:trace contextRef="#ctx0" brushRef="#br0" timeOffset="44986">2010 3560 3816 0,'0'0'2113'0,"0"0"-657"0,0 0-368 16,0 0-312-16,0 0-207 0,142-67-177 16,-106 53-160-16,-2 3-128 0,-5 0-24 15,-5-1-32 1,-5 4 48-1,-7 2 56-15,-3 2 120 16,-4 2 232-16,-5 2 112 0,0 0 232 16,0 0 16-16,0 0-183 15,0 0-217-15,0 0-176 0,2 0-176 0,-1 6-112 31,7 12 0-31,0 8 0 16,4 8 8-16,-6 4-8 16,6 7 8-16,-4-2 48 0,3 1-56 15,0-3 0-15,2-5 0 16,-5-4-360-1,0-4-504-15,-1-4-769 16,-7-6-2568-16,0-6-3048 0</inkml:trace>
  <inkml:trace contextRef="#ctx0" brushRef="#br0" timeOffset="45755">2065 3669 7481 0,'0'0'2273'0,"0"0"-1553"0,0 0-352 16,0 0-128-16,0 0-112 15,0 0 104 1,0 0-112-1,0 0-64-15,63-26-56 0,-57 26-8 0,-1 0-320 16,-5 0-440-16,0 15 344 16,-5 6 272-16,-8 2-152 0,-3-1 168 31,5-7 56-31,5-6 80 31,6-7 8-31,0-2-8 0,0 0-289 0,9-13 217 0,4 0 64 16,5-4-56-16,-2 6 56 15,-1 3 0-15,1 2-64 0,-5 3 72 16,-3 3 8-16,-3 0 160 31,-3 5 40-15,-2 11 297-16,0 6 143 0,0 6-312 0,-2 2-144 15,-9-2-176-15,3-4-16 16,-2-6-80-16,3-8 72 0,7-6 8 15,0-4-360-15,0 0 184 16,0 0 104 0,0 0-16-16,7-8 72 0,9-4 8 15,3 3-8-15,1-2 16 16,-4 3-24-1,2 4 16 1,-9 2-80-16,-4 2 88 0,-5 0 0 0,0 4 80 16,0 17 240-16,-18 0-192 15,-4 5-56-15,-1 0-72 31,1-3 48-31,9-10 32 0,1-3 536 0,3-5 304 0,7-5 136 16,2 0-215 0,0 0-609-16,0 0-232 15,13-3-168-15,10-11 96 0,6-4-97 16,13-18-695-16,-7 4-1472 15,-2 4-3529 1</inkml:trace>
  <inkml:trace contextRef="#ctx0" brushRef="#br0" timeOffset="46171">2503 3429 5857 0,'0'0'1936'0,"0"0"-1600"0,0 0-336 16,0 0 920-16,0 0-207 0,0 0-297 16,72 48-240-16,-56-29 32 15,-8 0 160-15,-4 1 88 16,-4 0-120-1,0-2-128-15,0-4-208 16,-10-1-32-16,-3-8-688 0,2-3-664 0,-5-2-609 16,1 0 121-16,4-15 295 15,-7-4 305-15,5 1 1272 16,2 2 992-1,3 5 1049-15,1 6 247 16,6 5-455-16,1 0-833 16,0 9-760-16,5 14 88 0,6 3 192 15,2 4-32-15,-4 0-32 16,-1-2-8-16,-3-5-184 0,2-6-191 31,-2-4-73-31,-4-7-233 16,4-4-1391-16,-5-2-3465 0</inkml:trace>
  <inkml:trace contextRef="#ctx0" brushRef="#br0" timeOffset="46548">2596 3397 4656 0,'0'0'2513'0,"0"0"-345"15,0 0-511-15,0 0-553 16,0 0-232 0,0 0-152-16,0 0-416 0,100-29-175 15,-88 29-33 1,-4 0-48-16,-5 13-48 0,-3 6-40 0,0 6-193 15,-5 1-191-15,-11 2-136 16,-2-4-336-16,2-6 232 0,8-7 472 16,6-6 144-1,2-3-152-15,0 2-352 16,0 0 112-1,4 7 320-15,10 2 120 0,4 8 0 0,0 4 0 16,1 5 88-16,-1 2 168 16,0 3 128-16,-6-5-48 15,3 0-160 1,-7-4-88-16,-1-4-88 15,-3-2-216-15,-4-6-1256 0,0-6-3674 32</inkml:trace>
  <inkml:trace contextRef="#ctx0" brushRef="#br0" timeOffset="46715">2622 3714 3240 0,'0'0'1232'0,"0"0"-423"16,0 0 735-16,0 0-24 0,0 0-640 31,32 102-463-31,-25-88-417 0,-1-4-208 16,2-6-2625-16</inkml:trace>
  <inkml:trace contextRef="#ctx0" brushRef="#br0" timeOffset="46868">2898 3654 5393 0,'0'0'1952'16,"0"0"-80"-16,0 0-295 0,0 0-273 0,0 0-536 15,0 0-488-15,0 0-280 16,79 83-1616 0,-69-62-4609-16</inkml:trace>
  <inkml:trace contextRef="#ctx0" brushRef="#br0" timeOffset="48765">3315 3800 408 0,'0'0'1328'0,"0"0"-144"47,0 0 32-47,0 0 337 16,0 0 111-1,0 0-168-15,0 0-231 0,0 0-225 0,0 0-200 0,0 2-224 16,0-2-224-16,0 0-88 15,0 0-128-15,0 0-40 16,0 0-40-16,0 0-16 0,0 0-72 16,0 0 120-16,0 0 89 15,0 0-33 1,0 0 64-16,0 0 16 0,0 0-72 0,0 0-56 15,0 0-72-15,0 0-56 16,0 0 40-16,0 0-32 0,0 0-8 31,0 0-8-31,0 0 8 16,0 0 0-16,0 0 40 0,0 0 24 15,0 0 40-15,0 0 40 16,0 0 40-16,0 0-32 16,0 0-40-16,0 0 40 0,0 0-16 15,0 0-16 1,0 0-48-16,0 0-64 15,0 0-8-15,0 0-8 0,0 0 8 16,0 0-8-16,0 0-216 16,0 0-744-1,0 0-1441-15,0 0-5968 16</inkml:trace>
  <inkml:trace contextRef="#ctx0" brushRef="#br0" timeOffset="49801">2859 5936 5921 0,'0'0'4241'15,"0"0"-3513"-15,0 0-504 32,0 0 800-32,0 0 264 0,0 0-431 15,0 0-553-15,0 0-224 16,0 0-80-16,0 0-200 15,0 0-905-15,0 0-1623 0,-8 0-4930 0</inkml:trace>
  <inkml:trace contextRef="#ctx0" brushRef="#br0" timeOffset="50227">2931 6919 2968 0,'0'0'4313'0,"0"0"-3753"31,0 0-560-31,0 0-232 16,0 0-1584-16</inkml:trace>
  <inkml:trace contextRef="#ctx0" brushRef="#br0" timeOffset="52420">3291 4161 1176 0,'0'0'1872'0,"0"0"-856"16,0 0 113-16,0 0 111 0,0 0 264 15,0 0-39-15,0 0-185 31,0 0-168-31,0 0-56 16,0 0-176-16,0 0-135 0,0 0-121 16,0 0-216-1,0 0-128-15,0 0-104 0,0 0-72 0,0 0-32 16,0 0 16-16,0 2-16 31,0 6 24-31,0 6 8 0,0 2 120 16,0 6 0-16,0 4-48 0,0 0 48 15,0 3 72-15,0 1-128 16,0 2-72-16,0 2-24 0,-2 2-8 15,0 1 8-15,-1 6-56 16,2 1 40 0,-3 3-8-1,3 0 32-15,-1 2-32 0,-1-4 16 0,1 2-56 31,-1-1 64-31,3-2-64 16,-3 0 56-16,0-2-64 0,1 0 48 16,-1-4-48-16,3 0 8 15,0-4 40-15,-3 0-48 0,-1-1 8 16,3-1 0-16,-4074-2 8 15,8146-3-16-15,-4074 2 0 0,3-3 0 16,-3 0 0 0,3 2 121-1,-2 0-121-15,2 1 8 16,-3 1 8-16,0 2 40 0,3 0 48 15,-3 2-64-15,1 0-40 16,2 0 0-16,-5 0 64 0,4-2-56 16,-1 0 56-16,-1-2-56 31,3-2-8-31,0 0 104 15,0-2-96-15,0 3 40 0,0-1-48 16,0 4 8-16,0 4 56 0,0 2-64 16,0 2 64-16,0 0-64 0,0-2 8 15,0-4-8 1,0-4 16-1,0-2 32-15,0-3 32 16,0-1-80-16,0-1 8 0,0 1-8 16,0 3 8-16,0 1 40 15,0 0-48-15,0 4 8 0,0 0 56 0,0-2-64 31,0 2 8-15,0-2 0-16,0-2-8 0,0 2 8 16,0-1-8-16,0-1 8 0,0-2-8 15,0-1-8-15,0 3 0 0,0 1 0 16,0 1 0-16,0 4 8 31,-5 0 0-31,3 3 0 16,1-5 0-16,-3 0 8 0,4-4 0 15,0-5-8-15,0-1 48 16,0-3-48-16,0-4-56 0,0 2 56 15,0-3-104-15,0 0 96 32,0 0-56-32,0 2 64 15,0 0 0 1,0 2 0-16,0 2 0 0,0-2 0 0,0 2 0 15,0-4-8-15,0 1 0 0,0-2-48 16,0 0 8-16,0-4 0 16,0 1 0-16,0-1 32 15,0-2-80 1,0-1 48-1,0 3 40-15,0-3-8 0,0-1 8 0,0-1 0 16,0 1 8-16,0-3 0 0,0 0 0 16,0-2 0-1,0-2 0-15,0 2-8 31,0-2 8-31,0 2 0 16,0 1 0 0,0 1 0-16,0 0 0 0,0-2 0 0,0 3 0 15,0-3 0-15,0 0 8 0,0 0-8 16,0-2 0-16,0 2 0 15,0-2 0-15,0 0 8 0,0 0 64 16,0 0-64-16,0 0-8 16,0 0-88-16,0 0-705 0,-3 0-919 15,-13-8-5529-15</inkml:trace>
  <inkml:trace contextRef="#ctx0" brushRef="#br0" timeOffset="56015">4641 10767 3016 0,'0'0'1296'0,"0"0"-487"0,0 0 439 15,0 0 88-15,0 0-128 16,0 0-247-16,0 0-177 0,0 0-48 31,0 0-64-31,0 0 24 16,0 0-192-16,0 0 8 15,0 0-183-15,0 0 23 0,0 0-160 16,0 4-24-16,0 1-96 16,0 3 40-16,0 3 128 0,0 0-64 31,0 3 56-31,-5 5 40 15,2 1 40-15,-1-1-112 16,1 6-80-16,-2-1 32 0,2 2-144 0,-3 2 80 16,4-3-88-1,2 2 0 1,-5-3 64-16,5 2-24 0,0-2-32 15,0 0-8-15,0 0 0 16,0-2 56-16,0 3-56 16,0-2-40-16,0-1 40 0,0 1 8 15,0-3 0-15,0-2-8 0,0 0 0 16,0-1 0-1,0 0 8-15,0 0 0 16,0 0-8-16,0-2 8 16,0 6-8-16,0-1 8 15,0 0-8-15,0 2 8 0,0-2 0 16,0 0-8-16,0 2 0 15,0-1 0-15,0-2 0 16,0 3 0 0,0 3 0-16,0 1 0 15,0 2 0-15,0 2 0 0,-1 0 0 16,-4 0 0-16,5 2 0 15,-7-4 0-15,4 1-48 16,1-4-48-16,2-1-24 0,0 0-16 31,0 1 16-31,0-1 48 16,0-1 16-16,0 3-8 0,0-1 56 15,0 1-40-15,0 0 48 16,0-3 0-16,0 2 0 16,0-1 0-1,0-2-8-15,0-2 8 16,0 2 0-1,0 0 48-15,0 0-48 16,0 2-8-16,0 2 0 0,0 1 0 16,0 1 0-16,0 0 8 15,0 0 0-15,0 2 8 0,0 0 0 16,2 2-8-16,-2-2 16 0,3 2-16 31,-3 2 0-31,0 2 0 0,0 4 0 0,0 3 0 0,0 1 0 16,0-1-8-16,0 0-48 15,0-3 56-15,0-2 0 16,0-3 0-1,0-6 0-15,0-5 0 16,2-2 0 0,-2-3 0-16,0-4 16 0,0-3 32 0,0 1 8 15,0-6-8-15,0 1 56 31,0-1 88-31,0-3-40 0,0-2-104 16,0-2-48-16,0-15-568 16,-2-13-1456-16,-3-6-6186 0</inkml:trace>
  <inkml:trace contextRef="#ctx0" brushRef="#br0" timeOffset="57631">2315 10949 776 0,'0'0'2160'16,"0"0"-480"-16,0 0-63 16,0 0 47-1,0 0-216-15,0-26-55 0,0 26-337 16,0-2-216-16,0 2-96 15,0 0-112-15,0 0-111 16,0 0-89-16,0 0-80 0,0 0-104 0,0 4-80 31,0 11 16-31,0 10 32 16,0 7 0-16,0 2 88 0,0 0 112 15,0 2-264-15,0 4-136 16,-5 2 64-16,4 7-72 31,-4 0 40-31,2 0-32 0,-1 0-16 16,0 0 0-16,0 3 8 0,1 0 0 15,-3 2-8-15,1 3 8 16,-2-1 0-16,-2 0 0 16,1-2-8-16,-2-4 0 0,5-1-40 15,-3-6 40 1,2-5-8-1,1-4-56-15,0-4 8 0,3 2-16 16,1-2 72-16,1 0-8 16,0 3-40-16,-4-1 40 15,4 1-56-15,0-1-48 0,0-2-32 16,0 2 64-16,0-2-8 31,0 0 24-31,0-1 16 0,-4 1-24 0,2 3 56 16,0-4-40-16,-1 4 56 15,3-2-16-15,-3-4-40 16,-2 1 8-16,2 0 48 0,0-2 0 15,-1-2 0 17,3-1-8-32,-6-4 8 0,2 2 0 15,1-4 0-15,-1 2 0 16,3-1 0-16,-3-1 0 15,4 0 0-15,-1-3 0 16,-1-4 0-16,3 0 0 0,0-2-8 31,0-4-8-31,0 1 8 16,0 0-8-16,0-1-48 0,0 2 64 15,0 2-8-15,0 0 16 16,0-2-16-16,0 2 16 0,0-2-8 16,0-2 16-16,0 0-16 15,0 0 8-15,0-1-8 16,0-2 0-16,0 1 0 0,0 2 0 15,0-2 8-15,0-2-8 16,0 2 8-16,0 0 0 0,0-2 8 16,0 2 8-16,0-2 56 31,0 0 40-31,0 0 88 0,0 0 64 15,0 0 0-15,0 0-96 16,0 0-104-16,0 0-72 0,0-2-456 16,0-6-1056-16,0-2-4465 0</inkml:trace>
  <inkml:trace contextRef="#ctx0" brushRef="#br0" timeOffset="59729">3086 12855 5857 0,'0'0'2480'0,"0"0"-983"0,0 0-25 15,0 0-240-15,0 0-168 0,0 0-239 16,0 0-305-16,0 0-152 31,0 0 8-31,0 0 64 16,0 0-200-16,0 0 8 0,0 0-72 15,0 0 24-15,0 0 16 16,0 0-160-16,0 0-8 0,0 0-40 16,0 0 0-16,0 0-8 15,0 0 0-15,0 0-48 47,0 0-16-31,0 0-8-16,0 0-16 0,0 0 24 15,0 0 56-15,0 0-40 16,0 0 40-16,0 0 0 15,0 0-8 1,9 0 8-16,-1 0 8 16,7 0 0-16,-5 0 8 15,1 0 0-15,0-2 0 0,0 2 8 0,2 0-8 16,2 0 56-16,-1 0-56 15,-2 0 72-15,4-2-32 0,-2 2 0 16,-2 0 16-16,-1 0-16 16,0-2-40-16,-1 2 40 15,0 0 8-15,-2-1-48 0,-2 1 0 31,2 0 0-31,0 0 40 0,-1 0-24 0,-1 0-16 0,1 0 40 16,-1 0-48-16,1 0 16 16,-1 0 56-16,2 0-24 0,-1 0-40 15,1 0 48-15,-2 0 80 16,4 0-80-16,-2 0 48 0,2 0-32 15,-2 0 16 1,-3 0-8 0,4 0 24-16,-1 0-32 15,-3 0-24-15,2 0 32 0,1 0-8 16,0 0-64-16,0 0 81 15,2 0-89-15,1-2 120 0,0 2-72 16,2-2 48-16,-2 0 8 16,1 2 16-16,-4-2 0 15,3 0-24 1,-4 0-40-16,2 2 24 0,-1-2-72 15,2 2 0-15,1 0 8 16,1 0 40-16,-3 0-56 0,1 0 8 16,0 0 0-1,-4-2 0-15,1 2 40 16,1 0-48-16,-5 0 0 15,3 0 8-15,-1 0-8 0,0 0 8 16,0 0 0-16,3 0-8 16,0 0 0-16,2 0 0 0,-2 0 8 31,3 0-8-16,0 0 0-15,1 0 8 0,-4 0-8 0,3 0 0 16,0 0 8-16,1 0-8 16,-1 0 0-16,-6 0-8 0,3 0 8 15,2 0 8-15,-2 0 0 31,3 0-8-31,-3 2 0 16,0-2 0-16,3 0 0 0,-2 0 0 16,0 2 8-16,-2-2-8 15,-1 0 8-15,-1 0-8 0,0 0 16 16,1 0-16-16,1 0 0 31,-2 0 0-31,1 0 8 0,1 0-8 31,1 0 0-31,0 0 8 0,0 0-8 0,-4079 0 0 0,8148 0 8 16,-4072 0-8-16,-3 0 8 0,-2 0 8 15,0 0-8 1,0 0 64 0,0 0 8-16,0 0 16 15,0 0 40-15,0 0-56 0,0 0 64 16,0 0-40-16,0 0 32 0,0 0-40 15,0 0-96-15,-12 2-720 16,-1 2-2297-16</inkml:trace>
  <inkml:trace contextRef="#ctx0" brushRef="#br0" timeOffset="68056">3988 12791 2680 0,'0'0'2257'0,"0"0"-1233"16,0 0-320-16,0 0 480 0,0 0-56 31,0 0-279-31,0-4-353 15,0 4-64-15,0 0 16 0,0 0-16 16,0 0-120-16,0 0-16 16,0 0 48-16,0 0-40 15,0 0-80-15,0 0-112 0,0 0-40 0,2 0 8 16,3 2-32-1,-4 0 96 1,3 0 96-16,-3 3-88 0,4-3 17 16,-3 2-9-16,1 0-64 15,-1-2-40-15,2 2-48 16,-4-2 0-16,2-1 8 0,1-1-8 15,-3 0 48 1,0 2 0-16,3-2 88 16,-3 0 32-16,0 0-40 0,0 0-8 15,0 0-16-15,4 0-56 16,-3 0-48-16,6 2 80 15,-4 0-24-15,0 0-16 0,2-2 0 32,2 3 48-32,-3-3-48 0,1 0-40 15,2 0 112-15,1 0 32 16,-3 2-24-16,1-2-40 15,4 0 8-15,-1 0-16 0,0 0-64 32,2 0 80-32,2 0-40 15,0 0 0-15,3 0-48 0,2 0 64 16,-2 0-64-16,-2 0 0 15,2 0 0-15,-3 0 48 16,2 0-40-16,-1 0-16 0,1 0 0 31,-2 0 8-31,-2 0-8 0,2 0 8 16,-2 0 0-16,-1 0-8 0,-2 0 8 15,-1 0 0-15,-1 0 0 16,1 0 8-16,1-2-8 16,-5 2-8-16,3 0 8 15,2-3 0 1,0 3 0-1,-3 0 0-15,2-2-8 0,-6 2 8 0,9 0 0 0,-8-2-8 16,4 2 0-16,5-2 0 16,-4 2 8-16,3 0 0 15,-2-2 0-15,0 2-8 16,-2 0 8-1,-1-1 0 1,-2 1-8-16,-3 0 0 0,0 0 8 0,0 0 0 16,0 0 0-16,0 0 0 15,0 0 0-15,0 0-8 0,0 0 0 16,0-2-8-16,3 2-384 31,1 0-1008-31,-1 0-1705 31,-3 0-6865-31</inkml:trace>
  <inkml:trace contextRef="#ctx0" brushRef="#br0" timeOffset="74240">645 11567 3016 0,'0'0'2281'0,"0"0"-625"15,0 0-88-15,0 0-79 31,0 0-161-31,0 0-184 16,0 0-400-16,0 0-152 0,0 0-87 16,0 0-25-1,0 0-80-15,0 0-64 0,0 0-136 0,0 0-48 16,0 0 0-16,0 0-80 15,0 0-72-15,0 0 0 32,8 0 0-32,4 0 56 0,2 0 16 15,4-2 48-15,0 2 32 0,4 0-56 16,3 0-24-16,-1 0 24 0,8 0 8 15,-1 0 16-15,4 0 32 16,1 0-40 0,-1 0 8-1,4 0 0-15,-5 0 8 0,0 0-8 16,0 0-48-16,1 0 0 31,4 0-64-31,-2 0 0 0,5 0 136 0,4 0-16 0,-4 0 40 0,-2 0-16 31,-3 0 0-31,0 0-55 16,-4 2-33-16,0 2 16 0,1-2 0 15,-1 0-8-15,1-2-24 16,-4 1 0-16,3-1-40 16,-3 0 72-16,-1 2-24 0,0-2 32 31,-3 0-32-31,2 2 56 0,-4-2-24 15,2 2 24-15,-4 0-32 16,6 0-16-16,-1 0-8 0,-1 0-8 16,-2 0 24-16,1 0-64 15,0 1 40-15,0-3-40 31,-3 2-8-31,2 0 8 0,-4-2 8 16,2 2-8-16,1-2 0 16,-4 2 64-16,2 0-64 0,0-2 40 15,-4 2 0-15,0-1-40 16,3 1 0-16,-4 2 0 15,2-2 8 1,-1 0-16-16,4 2 0 0,4-1 0 16,0 1 0-16,3-2 0 15,1 0 8-15,0 2 0 0,0-2 0 16,2 0 0-1,-7-1 16 1,5 1-16-16,-5 0 80 0,2-2-88 16,-2 0 8-16,-1 2 0 0,1-2 0 15,0 0 0-15,1 2-8 16,4-2 8-16,1 0 0 0,3 0-8 15,2 2 0-15,2-2 64 32,-1 0-56-32,-1 2 56 0,-2-2-56 15,-4 3 0-15,-3-3 0 16,1 2 0-16,-6-2 0 0,0 2 0 15,-2-2 0-15,-2 2-8 16,0-2 0-16,3 0 8 31,-6 0 0-15,6 2 0-16,-1-2 0 0,2 0 0 0,-2 0 8 15,4 0-16-15,-2 0 0 0,-2 0 0 16,1 0 0-16,2 0 0 16,-1 0 8-16,0 0-8 15,0 0 8 1,-1 0-8-1,2 0 0-15,1 0 8 0,0 0-8 0,-2 0 8 16,3 0 0-16,-2 0-8 0,1 0 0 16,1 0 0-16,-1 0 0 15,-1 0 0 1,1 0 0-1,-4 0 0-15,4 0 8 0,1 0-8 16,2 0 0-16,0 0 0 0,1 0 0 16,1 0 8-16,1 0-16 0,-2 0 8 15,-2 0 0-15,-3 0-8 31,1 0 8-31,-4 0 0 16,-1 0-8-16,0 4 8 0,-1-2 0 16,1 0 0-1,3 1 0-15,-3-1 0 0,3 0 0 0,2 0 0 31,-1-2 0-31,-2 2 0 16,2-2 0-16,-1 0 0 0,-3 0 0 16,-3 0 0-16,-1 3 0 15,-1-3 0-15,-5 2 0 16,2 0 0-16,1-2 16 0,-6 2-16 31,-2-2 0-31,5 0 8 16,-5 0-8-16,2 0 0 0,2 0 0 15,-2 2 0-15,-1-2 0 0,3 0 0 16,-1 0 8-16,-1 2-8 15,2-2 0-15,-3 2 0 16,3-2 0 0,-2 2 0-16,-2-2 0 15,2 2 8-15,0-2-16 0,1 0 8 16,1 0 0-16,-1 0 0 15,-1 0 0-15,0 2 0 0,0-2 0 16,-5 0 0 0,0 0 16-16,0 0 64 15,0 0-8-15,0 0 32 16,0 0 32-16,0 0 136 0,0 0 136 15,0 0-40-15,0 0-128 16,0 0-112-16,0 0-128 16,0 0-272-16,0 0-1376 0,-8 0-2577 15</inkml:trace>
  <inkml:trace contextRef="#ctx0" brushRef="#br0" timeOffset="78309">6167 11725 7193 0,'0'0'4769'0,"0"0"-3249"16,0 0 89-16,0 0 55 0,-8 0-288 16,-4 12-567-16,0 8-585 15,-5 4-96-15,4 4-88 0,2 0-40 16,3-2-64-16,0-4 64 31,8-1 0-15,0-8-104-16,0-3-88 0,0 1-153 0,0-6-175 31,13-1 0-31,5-2 128 0,1 0 112 15,0 0 32-15,4-2 168 16,-5 2 72-16,-4 0 8 16,1 2-8-16,-7 1 0 0,-2 3 8 46,-6 1 8-46,0 8 64 16,0 4-72-16,0 5-304 0,-22 3-1312 31,6-5-2881-31,0-13-5065 0</inkml:trace>
  <inkml:trace contextRef="#ctx0" brushRef="#br0" timeOffset="78452">6267 11897 4993 0,'0'0'2408'0,"0"0"169"16,37-14-489-16,-22 9-1192 0,4-4-16 0,-3 3-399 16,2-2-353-16,0 0-128 15,4-10-1217-15,-4 2-1599 16,-7 0-3410-16</inkml:trace>
  <inkml:trace contextRef="#ctx0" brushRef="#br0" timeOffset="78638">6328 11669 4729 0,'0'0'4304'0,"0"0"-2847"15,0 0-513-15,0 0 256 0,0 0-96 16,0 0-215-16,31 124-409 16,-15-90-24-16,-3-2-216 15,3-2-240 1,-1-2 0-16,7 2-992 0,-2-7-1457 0,-4-10-2704 0</inkml:trace>
  <inkml:trace contextRef="#ctx0" brushRef="#br0" timeOffset="79022">6580 11763 7057 0,'0'0'3129'0,"0"0"-1201"15,0 0-792-15,0 0-528 0,0 0-159 16,0 0-137-16,-51 130-16 0,51-102-120 16,0-2-104-16,0-5-72 15,1-8-8-15,11-1-64 0,2-7-112 16,-1-3-496-16,0-2 63 15,3 0-327-15,-1-17 256 16,-4-5 56-16,0-1-488 0,-4-5 264 31,-1 1 87-31,-6 1 689 0,0 4 80 31,0 4 776-31,0 8 641 16,0 6 287-16,0 4-232 16,0 0-583-16,0 0-625 0,5 16-168 15,5 7 136-15,-2 0-104 16,3 5-128-16,0-2-480 0,5 0-873 15,-4-5-1647-15,-1-8-2593 0</inkml:trace>
  <inkml:trace contextRef="#ctx0" brushRef="#br0" timeOffset="79525">6755 11797 6585 0,'0'0'2696'16,"0"0"-1351"-16,0 0-569 15,0 0 16-15,0 0 0 0,5 77-48 16,-1-52-311-16,1-1-1 16,-3-3-128-16,-2-6-112 0,3-4-64 0,-3-5-128 15,0-4 136-15,0-2-136 16,0 0-528-16,0-4-256 15,2-15 31-15,3-5-63 0,1-1 24 16,0-2-88-16,6 3 248 0,-1 6 232 16,2 6 40-16,0 2 151 15,3 4 33-15,-5 2 48 16,6-2 128-16,-8 2 120 0,6-4 64 15,-6 2 9-15,0-4 287 32,-6 2-40-32,-3 2 216 0,0 0 24 31,0 1 128-16,0 5 88-15,0 0-207 0,-7 0-65 16,-1 13-472-16,2 6-32 0,1 4-80 16,3-1-40-16,2-1 0 15,0-4 0-15,0-2-8 0,0-6-128 0,7-3 40 16,2-2 96-16,0-2-264 15,2-2-457-15,2 0-135 16,-2-4-184-16,2-13-616 0,-2-17-857 16,-1 1-632-16,-7 5-927 15</inkml:trace>
  <inkml:trace contextRef="#ctx0" brushRef="#br0" timeOffset="79742">6942 11567 232 0,'0'0'1976'16,"0"0"-336"-16,0 0 377 15,0 0 159 1,0 0-303-16,0 0-505 15,0 0-504-15,0 0-472 0,0 0-184 16,0 0 144-16,0 0 56 16,16 108-32-16,2-69 241 0,-2 4-193 31,2-5-88-31,-4-4-320 15,3-2-16-15,0-6-96 16,8 4-768-16,-4-7-1033 0,-4-8-3840 16</inkml:trace>
  <inkml:trace contextRef="#ctx0" brushRef="#br0" timeOffset="80764">6877 11817 232 0,'0'0'4016'16,"0"0"-2575"-16,0 0 63 15,0 0 224 1,0 0 201-16,0 0-473 15,23 25-512-15,-18-12-143 0,0 3-473 0,-2 0-160 16,5 3-168-16,-1-4-1281 16,-4-3-3816-16</inkml:trace>
  <inkml:trace contextRef="#ctx0" brushRef="#br0" timeOffset="81487">6882 11829 960 0,'0'0'2608'0,"0"0"-1151"0,0 0-641 16,0 0-136-16,-1 0-584 16,1 0-96-16,0 0-1400 15,0 0-1049-15</inkml:trace>
  <inkml:trace contextRef="#ctx0" brushRef="#br0" timeOffset="82156">6882 11829 984 0,'96'-42'960'15,"-96"42"112"-15,0-4 24 16,0-1-55-16,0 0-417 0,0-1-128 16,0 0-288-16,-2-2-72 15,-1-1-96-15,-2 0-40 16,2-3 0-16,1-1 16 15,0 2 96-15,2 1 144 32,0 3 128-32,0 3-16 15,0 4 104-15,-3 0-40 0,3 0-16 31,0 0 65-31,-1 0 135 16,-4 11 0-16,0 3-176 0,-3 2-232 16,0 0-64-16,0-3-88 15,1 0-56-15,2-7-224 0,4-4-264 16,1-2-416-16,0 0-313 15,0 0-367-15,0-2 88 16,0-10 584-16,0 0 311 0,3 2 481 16,3 2 120-16,-2 2 448 15,-3 3 57-15,3 3-97 0,-1 0-24 16,0 0 112-16,5 13 24 15,-5 1-520-15,5 8-496 16,2-4-1321-16,0-2-2758 0</inkml:trace>
  <inkml:trace contextRef="#ctx0" brushRef="#br0" timeOffset="83089">7070 11837 2512 0,'0'0'2193'0,"0"0"-417"16,0 0-112-16,0 0-456 0,0 0 225 15,0 0-337-15,0 0 40 0,0 0-328 32,-71-59-399-32,64 88-337 15,1 3 8 1,6 0-80-16,0-4 0 15,0-8 0-15,0-6-8 32,0-7-72-32,8-5-144 0,1-2-337 15,3 0-71-15,-4-15-16 16,3-4 64-16,0-4-400 0,-3-1-64 15,1 5 631-15,-3 4 177 16,-4 5 168-16,-2 6 72 0,0 4 513 16,0 0 519-16,0 0-336 15,0 0-400-15,0 2-208 16,0 2-88-16,0 0-192 0,6-2-768 15,1-2-24-15,-1 0-241 16,5 0-95-16,1 0 432 16,-1 2 632-16,3 0 80 0,-1 2 120 15,-1-2 56-15,-3 2 16 0,3-4 104 16,-3 0-24-16,1 0-96 0,-2 0 0 15,0-6-80 1,2-10-24-16,-4-4-208 0,1-4-48 16,-4-3-89-16,-3 6 449 0,0 1 8 15,0 6 881-15,0 7 479 16,-3 7 176-16,-9 0-512 15,1 7 105-15,3 12-745 16,0 6-192-16,3 3 40 16,0-4-64-1,5-4-80-15,0-6 32 0,0-4-128 0,5-6-136 47,8-4 64-31,-5 0-64-16,8 0-224 0,2-6-208 0,-7-10-312 31,2-2 31-31,-1 0-159 15,-3-4-56-15,-4-2 72 0,-5-2 472 16,0 1 520-16,0-1 208 16,-5 3 560-16,-9-1 536 0,1-1-184 31,0 5-87-31,0 1-73 15,2 2-104-15,1 3-264 16,4 7 24-16,4 0-88 0,-1 7-192 16,3 0-160-16,0 0-176 15,0 9 8 1,11 14 272-1,10 12 49-15,3 10 215 0,2 8 136 0,5 3-232 16,-5-2-168-16,1-2-48 16,-1-10-160-16,1-5-72 15,-2-12-88 1,4-7-1280-16,-8-6-1817 15,-4-8-5753-15</inkml:trace>
  <inkml:trace contextRef="#ctx0" brushRef="#br0" timeOffset="83268">7772 11913 12106 0,'0'0'840'0,"0"0"-840"0,0 0-2264 32,0 0-2537-32</inkml:trace>
  <inkml:trace contextRef="#ctx0" brushRef="#br0" timeOffset="86516">17843 9037 3104 0,'0'0'3329'15,"0"0"-1617"-15,0 0 217 16,0 0 311-16,0 0-544 0,0 0-447 15,0 0-289 1,-28-79-104-16,17 62-112 16,-7 4-136-16,5 0 81 15,-3 5-113-15,5 4-168 0,0 4-88 16,1 0-216-1,0 4-104-15,-1 20-136 16,3 16-56-16,-2 13 24 0,5 7 168 16,2 4 136-16,3-4-128 15,0-9-8-15,8-10-16 16,8-10-168-16,4-9-152 0,1-7-160 31,0-9-337-31,1-6 17 0,-1 0 240 16,-1-9-40-16,-1-14-56 15,-8 0-120-15,-4-3 384 16,-2 3 272-16,-5 10 136 0,3 4 168 15,-3 9 256-15,5 0-424 32,1 9-192-32,7 10 192 0,2 2 360 15,4-1-136-15,0-6-120 16,1-7 16-16,-2-5-24 31,-1-2-96-31,-2 0 0 0,-4-15 440 16,-4-4 104-16,-4-3-88 15,-3 2-40-15,0-2-184 0,0 2-232 0,-10 4-256 16,-1 2-856-16,-4 10-616 15,9 2-2465-15,3 2-3321 16</inkml:trace>
  <inkml:trace contextRef="#ctx0" brushRef="#br0" timeOffset="86847">18083 9158 2496 0,'0'0'2465'16,"0"0"-769"-16,0 0 960 0,0 0-911 16,0 0-169-16,49 103-560 0,-44-71-303 31,0 0-137-31,-4-4-136 15,1-11-120-15,1-4-88 0,-3-7-32 16,0-4 0-16,2-2-88 16,-2 0 32-16,5-4 32 0,-1-18-8 15,4-9-40-15,4-5-128 16,4-3-104-16,-2 2-72 0,3 7 112 31,0 10 56-31,0 11-88 16,-3 6-32-1,2 3 64-15,-4 3-16 0,-1 12-16 0,-3 5 88 16,-3 0-136-16,1-6-424 31,4-8-1081-31,-2-4-1351 16,2-2-2745-16</inkml:trace>
  <inkml:trace contextRef="#ctx0" brushRef="#br0" timeOffset="87175">18360 8867 2904 0,'0'0'4737'15,"0"0"-2144"-15,0 0-273 0,0 0-823 16,0 0-1193-16,0 0-80 15,0 0 456-15,8 130-200 0,6-69-176 0,1 5 32 32,-4 5-184-32,5-5 16 15,2-4-120-15,1-6 8 16,-2-6-56-16,0-6 56 0,-1-8-56 15,-3-6 8-15,-3-10 48 16,-2-8-48-16,-8-6-8 16,0-4 248-1,0-2 592-15,0 0 297 16,0 0 15-16,-13 0-640 0,-8-2-360 15,-1-9-152-15,-3-4-208 16,-5-3-624-16,-4-10-1209 0,3 2-2248 16,8 4-5425-16</inkml:trace>
  <inkml:trace contextRef="#ctx0" brushRef="#br0" timeOffset="87674">18308 9152 7721 0,'0'0'2361'0,"0"0"-1329"15,0 0 200-15,0 0-512 0,0 0-288 16,123-42-232-1,-93 38-184 1,-5 4-16-16,-3 0-192 0,-1 0-216 16,-3 2 64-16,-3 6 24 0,-1-2 192 15,-3 0 120-15,-3-2 8 16,-1-2 8-16,-1 0-8 0,1-2 16 31,1 0-16-31,0 0 48 16,2 0 64-16,-2-2-104 0,3-8 96 15,-3 0-96-15,-5 0-8 16,-1 0 8-16,-2 0 0 0,0-2 136 15,0 3 24-15,-13 2 88 32,-3 5 16-32,1 2-64 15,1 0 40-15,1 6-111 0,2 16-9 16,4 4-56-16,2 4-8 15,5-2 40-15,0 1-16 0,0-8-80 16,12-5-8-16,4-6 0 16,-3-4-184-16,4-4-673 15,0-2-735 1,5-10-880-1,-4-10-1665-15,-5-2 1072 0</inkml:trace>
  <inkml:trace contextRef="#ctx0" brushRef="#br0" timeOffset="88118">18718 9080 304 0,'0'0'2920'16,"0"0"-335"-1,0 0-161 1,0 0-167-16,0 0-409 15,0 0-904-15,0 0-792 0,0 0 16 16,5 2 281 0,-2 30-105-16,2 2-120 15,-2-4-96-15,1-6-128 0,-1-8 0 16,0-9-272-16,5-5-369 15,-5-2-215-15,7-2 240 16,-2-17 328-16,2-5-584 0,3-2-216 16,0-2-17-1,3 2 249-15,0 2 160 0,3 6 216 0,2 6 480 16,-1 4 296-16,-1 3 536 31,0 5-56-31,-4 0-312 0,-4 0 57 16,1 0-153-16,-6 0-272 15,0 0 104-15,-6 0-192 16,0-4 40-16,0-3 232 0,0-3 88 15,0-1-56-15,-8 2 64 32,-3 1 40-32,0 8 64 0,-2 0 80 15,-2 4-272-15,7 18-144 0,2 8-72 16,3 2-8-16,3-2-56 15,0-4-8-15,4-4 0 16,8-6-24 0,-1-6-536-16,2-6-520 15,5-4-1056-15,-1-2-1073 0,-5-12-1256 16</inkml:trace>
  <inkml:trace contextRef="#ctx0" brushRef="#br0" timeOffset="88796">19035 9001 80 0,'0'0'4809'15,"0"0"-2241"-15,0 0-471 16,0 0-753-16,0 11-648 0,0 8 48 15,0 6-144-15,0 1-176 16,0-2-96-16,1-2-224 0,3-8-80 31,-1-6-24-31,3-6-152 31,4-2-576-31,1-2 240 0,1-16-88 16,2-6 112-16,-3 0-16 16,6 0 168-16,-1 4-8 15,-3 4 320-15,-2 8 128 0,-3 4 0 16,2 4-64-16,-4 0 272 15,5 0 40-15,-4 0-160 0,3 0-64 16,-2 0-88-16,3 0-56 16,-1 0-8-16,-2 0-24 15,-7 0 8-15,3-7-8 0,-4-1 24 16,0 3 224-1,0 3 144 1,0 2 496-16,0 0 0 0,0 7-463 0,0 14-313 16,0 5-24-16,0 2-64 15,0-3 0 1,0 0-72-1,14-7-240-15,2-8-265 0,7-6-239 0,1-4-440 16,5-2-328 0,-5-18-17-16,5-4 433 0,-1-6-272 0,-2 0 448 15,-4 2 984-15,-6 0 8 16,-4 3 672-16,-9 6 472 15,-3 0 544 1,0 5 81-16,0 2-281 16,-11 3-352-16,-1 1-248 0,-2 1-375 15,1 5-113-15,-2 2-72 16,7 4-48-16,2 22-232 15,3 6-48-15,3 9-8 0,0 1-40 16,0-1 48-16,3-5 0 31,5-3 128-31,2-9 24 0,1-6-48 16,-3-6-96-16,3-6-8 15,1-6-136-15,4 0 32 16,3-2-256-16,9-25-729 0,-3 0-1807 16,-7 1-5706-16</inkml:trace>
  <inkml:trace contextRef="#ctx0" brushRef="#br0" timeOffset="90119">20403 8542 3648 0,'0'0'2481'0,"0"0"-673"32,0 0 9-32,0 0-241 15,0 0-552-15,0 0-664 31,0 0-48-31,0 0 192 0,69 85 193 16,-50-31 55-16,-2 10-216 16,-3 2-208-16,-6 0-128 0,-1-2-136 15,-3-8 8 1,0-5-8-16,-4-9-64 15,0-10 72-15,0-10 8 16,0-6 112-16,0-8 584 0,-13-4 288 16,-7-2-255-1,-9-2-153-15,-3 0-40 0,-4-4-200 0,-6-10-176 16,0-4-240-16,4-2-224 15,7-1-200-15,8 4-480 0,9 2-625 16,14-6-1111-16,3 5-2409 0,20 2-2097 16</inkml:trace>
  <inkml:trace contextRef="#ctx0" brushRef="#br0" timeOffset="91220">20579 8881 4584 0,'0'0'1793'0,"0"0"135"0,0 0-39 16,0 0-193-16,0 0-536 31,35 118-448-31,-24-91-375 16,6-3-57-16,0-7-280 0,1-2 48 15,0-9-120-15,1-6 32 16,-1 0 40-16,1 0 0 0,-7-21 112 31,-1 0 40-31,-6-7 104 16,-2-4-56-16,-3 2-8 15,0 2 144-15,-10 1-168 0,-6 9-96 0,3 6-72 16,2 6-8-16,3 4-192 15,3 2-88-15,3 0-104 16,2 0-497 0,0 0 129-16,2 2 272 15,9 4 272-15,2 2 64 16,0 3 88-16,3-2 48 0,2 7 16 15,-5 2 0-15,2 7 0 0,-1 1 128 16,-7-3 264 15,4 1 112-31,-1-5-280 16,-4-6-64-1,2-7-104-15,-3-3-56 0,1-3 0 16,-1 0 0-16,2-10 417 0,2-10-145 16,-2-6-96-16,-1-4-128 0,-1 0-96 15,-2 0 24-15,-1 5 24 16,-2 7 0-16,2 8-8 15,-1 8-48 1,6 2-264-16,4 0 240 0,0 19 80 0,5 0 256 16,1 3-80-16,-4 1 0 0,-1-4-152 46,0-2 40-46,-6-8-64 16,1-3-432-16,-1-6-545 16,-3 0-391-16,-1-6-728 0,1-13 415 15,-3-9-991-15,0-2 319 0,0-4 1201 16,0-1 776-16,0 8 376 0,3 4 928 15,1 11 432-15,-1 10-87 16,2 2-25-16,1 7 728 16,4 12-647-16,-4 5-49 0,-1 2-304 15,0 1-144-15,-5-4-168 16,2-7-63-16,-2-4-73 15,0-7-120-15,0-3 80 16,0-2 384-16,0 0 32 16,0-7-400-16,0-7-504 15,0-4-176-15,0-1-248 0,1-2-120 16,14 1-96-1,-2 4-160-15,0 0-104 16,0 4 55-16,-4 4 241 16,-2 0 80-16,-1 4 336 15,-3 0 184-15,-1 2 8 0,0 2 0 16,-2 0 8-16,3 0 120 15,-3 0-24-15,1 0 0 0,-1 0-56 16,4 2 184-16,-4 4 80 31,1 1-8-31,-1 0-64 16,0 1 73-16,0 2-129 0,2 2-56 31,3 4-80-31,0 6-48 16,1 1 8-16,-1 1 0 15,-2-3 40-15,5-2-48 0,-1-6 0 0,1 0-328 16,-5-9-425-16,0-4-167 15,2 0-928-15,0-2 55 0,1-19 625 16,4-15-888-16,0 4-25 16,1 4-343-16</inkml:trace>
  <inkml:trace contextRef="#ctx0" brushRef="#br0" timeOffset="91603">21428 8777 304 0,'0'0'1720'0,"0"0"-536"0,0 0-64 0,0 0 121 16,0 0 247-16,19-2-32 15,-19 2 41-15,0 0-41 16,0 0-136-1,0 2-224 1,0 15-551-16,0 2-369 0,-6 5-176 0,3 1 48 16,1-6-48-16,2-1 0 15,0-6 0-15,0-1-16 31,0-5-192-31,0-5-369 0,5-1-375 16,3 0-120-16,2-7 248 16,-2-10 112-16,0-5-489 0,0 1 161 15,-2 0 552-15,-6 1 488 16,4 6 344-16,-4 4 760 31,0 4 537-31,0 6 79 0,1 0-784 16,6 5-784-16,-2 10 104 15,1 3-48-15,2 0-208 0,0-2-48 16,3-2-584-1,1-5-712-15,4-9-944 16,3 0-2826-16,-6 0 2162 16</inkml:trace>
  <inkml:trace contextRef="#ctx0" brushRef="#br0" timeOffset="91814">21635 8496 5281 0,'0'0'2952'15,"0"0"-1984"-15,0 0-487 0,0 0 399 16,0 0 24-16,16 140-392 15,-8-93 88-15,3-2-72 0,4-4-144 16,-2-7-104-16,0-8 9 31,0-8-137-31,1-5-144 0,-1-8 8 16,2-3-16-16,2-2-689 15,-1-7-1527-15,-4-8-3617 0</inkml:trace>
  <inkml:trace contextRef="#ctx0" brushRef="#br0" timeOffset="92859">20049 9172 144 0,'0'0'8377'0,"0"0"-5856"16,0 0-1153-16,0 0-96 15,0 0-279-15,0 0-857 0,0 0-136 16,-32 102-1513 0,19-64-3280-16</inkml:trace>
  <inkml:trace contextRef="#ctx0" brushRef="#br0" timeOffset="129675">16213 9924 1120 0,'0'0'8017'0,"0"-2"-5744"16,0 2-833-1,0 0 281-15,0 0-305 0,0 2-440 0,0 18-576 16,-11 12-280-16,5 14-40 16,-2 8-72-16,-1 6 112 15,3-1-120 1,4-7 120-16,-4-8-72 15,3-8-40-15,3-10 0 16,0-9 56-16,0-6-64 0,0-7 0 16,-2-2-80-16,2-2-440 15,0-8-680-15,-5-14-1209 0,4-1-3960 16</inkml:trace>
  <inkml:trace contextRef="#ctx0" brushRef="#br0" timeOffset="129960">16244 9880 4416 0,'0'0'4689'16,"0"0"-2800"-16,0 0-521 0,0 0-272 15,0 0-431-15,0 0-169 16,0 0 64-16,15 122-80 16,-2-76-48-16,-2 1-72 15,3-2-48 1,-2-2-104-16,-1-5-136 15,0-6 24-15,-1-2-24 0,-2-6-72 0,-1-6 8 16,-3-2-8 0,1-4-448-1,-3-1-552-15,-2-7-384 16,0-2-865-16,-7-2-3256 15</inkml:trace>
  <inkml:trace contextRef="#ctx0" brushRef="#br0" timeOffset="130151">16165 10267 5513 0,'0'0'4057'0,"0"0"-2705"0,0 0 88 15,0 0-240-15,0 0-311 16,18-22-233-16,1 12-160 15,5-2-320-15,5-3-176 0,2 2-680 16,13-3-1409-16,-7 4-3080 16,-3 2-2552-16</inkml:trace>
  <inkml:trace contextRef="#ctx0" brushRef="#br0" timeOffset="130460">16593 10002 2896 0,'0'0'2873'16,"0"0"-505"-16,0 0-95 16,0 0-209-16,0 0-135 0,0 0-569 15,0 0-472-15,0 0-384 16,0 0-56-16,-70 102-48 15,62-57-40-15,0-3-128 0,7-4-47 16,1-4-185-16,0-8 0 0,0-4-48 31,13-4 40-31,0-6-57 16,3-4-231-16,1-6-408 15,6-2-232-15,1-2-400 0,13-32-545 16,-9 0-1095-16,-2 2-3514 0</inkml:trace>
  <inkml:trace contextRef="#ctx0" brushRef="#br0" timeOffset="130683">16806 9984 5945 0,'0'0'4361'15,"0"0"-2257"1,0 0-343-16,0 0-617 0,0 0-472 15,0 0 160-15,-35 137-184 16,28-93-96-16,-3-3-208 16,4-2-152-16,3-9 1 0,-2-4-153 15,2-6-40-15,3-5-249 16,0-10-743-16,0-5-784 15,0-7-1273-15,0-14-4128 16</inkml:trace>
  <inkml:trace contextRef="#ctx0" brushRef="#br0" timeOffset="130869">16830 10031 6209 0,'0'0'2072'0,"0"0"145"15,0 0-345-15,0 0-472 0,0 0-415 31,0 0-401-31,0 0-312 16,71 118-144-16,-56-100-128 0,-4-2-528 16,2-4-1249-16,-2-6-2336 15,-3-5-2928-15</inkml:trace>
  <inkml:trace contextRef="#ctx0" brushRef="#br0" timeOffset="131084">17047 9892 5009 0,'0'0'4449'0,"0"0"-3177"16,0 0-16-16,0 0-216 16,0 0-400-16,-29 137-207 15,21-92-177-15,-4-3-152 16,1-3-32-16,0-5-72 15,1-8-144-15,2-5-577 16,3-8-1015-16,0-9-2449 0</inkml:trace>
  <inkml:trace contextRef="#ctx0" brushRef="#br0" timeOffset="131360">17043 9902 1168 0,'0'0'4097'0,"0"0"-3113"16,0 0 896-16,0 0-231 0,0 0-513 15,0 0-208-15,0 0-184 16,115 129-120-16,-99-95 176 0,-3 0-31 31,0-2 111-31,-2-6-376 16,-6-7-224-16,2-4-152 15,-2-4-40-15,1 0-88 0,-4-3-760 0,1-2-1545 16,-3-4-5072-16</inkml:trace>
  <inkml:trace contextRef="#ctx0" brushRef="#br0" timeOffset="132144">17505 10016 7297 0,'0'0'3881'31,"0"0"-2985"-31,0 0-232 15,0 0 152-15,0 0 233 0,0 0-49 16,94 0-440-16,-60-6-232 0,3-2-96 16,-5 1-56-16,-1-2-104 15,-2 3-72-15,-10 2-224 0,4-5-896 16,-12 0-1353-16,-4 1-3184 15</inkml:trace>
  <inkml:trace contextRef="#ctx0" brushRef="#br0" timeOffset="132408">17743 9832 3832 0,'0'0'1737'0,"0"0"191"16,0 0-448-16,0 0-127 31,0 0-169-31,0 0-392 15,118 52-176-15,-102-40-88 0,-8-2 137 16,-3 0 127-16,-5 2 208 0,0 2 64 16,-2 2-152-16,-17 4-488 15,-1-1-328-15,-2 0-96 31,-1 0-736-31,-1-6-848 0,6-2-1649 16,5-7-6409 0</inkml:trace>
  <inkml:trace contextRef="#ctx0" brushRef="#br0" timeOffset="133407">19944 9760 3328 0,'0'0'4233'15,"0"0"-2112"-15,0 0-289 0,0 0-296 32,0 0-608-32,-10 0-551 0,22 0-297 15,10 0 496-15,7 0-16 16,7 0-144-16,-6 0-24 0,4 0-120 15,2 0-48-15,-5 0-48 16,-2 0-96-16,-2 0-32 16,-4 0-32-1,-9 0-8-15,1 0-8 16,-9-2-344-16,-3 0-632 0,-3-4-768 15,0 1-1105 1,0-1-3857-16</inkml:trace>
  <inkml:trace contextRef="#ctx0" brushRef="#br0" timeOffset="133703">20155 9626 72 0,'0'0'6233'31,"0"0"-5193"-31,0 0 528 15,0 0 113-15,0 0-433 0,0 0-464 16,118 32-160-16,-90-23-168 16,-2 1-23-16,-4 1-105 15,-2-3 48-15,-4 1-120 0,-5-1-24 31,-3 1-16-31,-5-1 72 32,-3 1 120-32,0 6 168 0,-4 2-128 15,-14 6-448-15,-29 15-160 0,7-6-1216 31,4-4-3841-31</inkml:trace>
  <inkml:trace contextRef="#ctx0" brushRef="#br0" timeOffset="137989">16619 10580 4096 0,'0'0'2913'0,"0"0"-1193"16,0 0 377-16,0 0-241 15,0 0-560-15,-12 0-495 16,12 0-337-16,0 0-112 16,0 0-96-16,0 0-80 0,0 0-64 15,0 8 32-15,15 8 296 16,3 2-56-16,3 6 128 15,5 0-144-15,-2 2-32 16,0-2-128-16,-1-2-32 16,-4-4-47-16,-1-6-33 15,-7-2-96-15,0-4 8 0,-6-2 8 16,-2-1 56-16,-3-3-16 15,0 0 136 1,0 0 72-16,0 0 128 16,0 0-24-16,0-5-40 15,4-11-120-15,4-12-152 0,8-6-48 16,0-4-8-16,2-2 0 15,0 2 0-15,-2 6-8 0,-3 5-72 32,-5 10 80-32,-3 6 0 15,-1 4 16-15,-4 5-8 16,0 0 40-16,0 2-40 0,0 0 40 15,0 0-40-15,0 0 112 32,0 0-48-32,0 0-72 0,-4 2-136 15,-11 11-1368-15,-4 4-3873 0</inkml:trace>
  <inkml:trace contextRef="#ctx0" brushRef="#br0" timeOffset="139050">16420 10957 4424 0,'0'0'2673'15,"0"0"-961"-15,0 0 73 0,0 0-337 16,0 0-600-16,0 0-256 0,0 0-192 31,5-2 153-31,9 0 7 16,-1-2-72-16,8-1-72 15,0 0-184-15,2-3-8 0,3 2-168 16,-4-3 24-16,1 3-80 16,-4 1 72-16,-7 1-64 0,-1 0 0 31,-8 4-8-31,-1 0 0 31,-2 0 0-31,0 0 104 16,0 0 48-16,0 0-40 0,-2 0-112 15,-6 0-40-15,5 0-8 0,0 8-24 16,0 3 8-16,-1 10 56 0,4 3-56 31,0 6 64-31,0 2 0 0,0 2 8 0,0 0 8 16,0-2-8-16,0-2 40 0,0-6-48 15,0-1 24-15,0-8-24 16,-1-2 0-1,-3-3 8-15,-2-5 88 16,1-1-16 0,-1-2 72-16,-1-2 208 0,6 0 72 0,-4 0 16 15,5 0-39-15,0 0-33 0,0 0-104 16,0 0-176-16,0 0-96 31,0 0-152-31,0-4 8 0,13-3 144 16,4-6 8-16,6 3-8 15,-4-1 0-15,4-2 0 0,-4 1 0 16,2 1-8-16,2-2-497 15,-4 1-663-15,10-4-736 32,-11 2-857-32,0 2-4160 0</inkml:trace>
  <inkml:trace contextRef="#ctx0" brushRef="#br0" timeOffset="139329">16864 10846 6833 0,'0'0'3145'16,"0"0"-1497"-1,0 0-8-15,0 0-575 0,0 0-561 16,0 0 8-16,0 0-72 0,3 103-40 15,-1-69-40-15,0 0-200 16,1-2-16-16,-1-4-96 0,-2-4-48 31,3-6-24-31,-2-1-352 16,1-8-512-16,-2-3-745 15,0-2-1471-15,0-4-4754 0</inkml:trace>
  <inkml:trace contextRef="#ctx0" brushRef="#br0" timeOffset="139625">16864 10873 3696 0,'0'0'2545'0,"0"0"-673"0,0 0 121 16,0 0-433-16,0 0-576 15,0 0-192-15,0 0-248 0,113-16-199 16,-97 16-193-16,-9 0-72 15,3 0-32 1,-7 0-48 0,2 0-360-16,1 0-633 0,-6 0-1031 0,0 0-2345 15,0 2-480-15</inkml:trace>
  <inkml:trace contextRef="#ctx0" brushRef="#br0" timeOffset="139886">16864 10873 4488 0,'20'138'2553'0,"-20"-138"-1137"15,0 0 305-15,0 0-337 0,0 0-384 16,3 0-80-1,8 0-111-15,4-5-273 0,1-2-104 0,0 1-48 16,2-2-184-16,-4-1-112 16,2 2-48-16,-3-1-40 31,-1 4-272-31,-3 0-872 0,3 4-577 15,-4 0-1039-15,-5 0-2858 16</inkml:trace>
  <inkml:trace contextRef="#ctx0" brushRef="#br0" timeOffset="140154">16879 11181 3408 0,'0'0'3049'16,"0"0"-1409"-16,0 0-319 0,0 0-185 16,0 0 152-16,0 0-376 15,0 0-64-15,0 0-311 0,95-30-9 16,-74 20-200-16,0 3-208 31,-5-2-56-31,-1 1-64 0,-7 0-504 16,0-2-1049-16,-3 4-1711 15,-2-2-4858-15</inkml:trace>
  <inkml:trace contextRef="#ctx0" brushRef="#br0" timeOffset="140487">17094 10806 776 0,'0'0'6825'0,"0"0"-4944"16,0 0-673-16,0 0 280 15,0 0-520-15,0 0 185 16,0 0-193-16,22 70-152 0,-19-40-136 16,1 3-200-1,-3 1-64-15,2-2-240 16,2 0-88-16,-3-2-72 0,3-6 80 15,-4-2-88-15,1-8-360 16,1-3-288-16,-1-6-584 16,-2-5-769-1,0 0-2167-15,0 0-4170 16</inkml:trace>
  <inkml:trace contextRef="#ctx0" brushRef="#br0" timeOffset="140750">17116 10818 5009 0,'0'0'1752'0,"0"0"-272"16,0 0-159-16,0 0-321 31,0 0 40-31,0 0-376 0,0 0-360 16,0 0-72-16,0 0-128 15,118-2 32-15,-116 2-136 16,4-2-56-1,-6 2-536-15,0 0-792 0,0 0-649 16,0 0-2015-16</inkml:trace>
  <inkml:trace contextRef="#ctx0" brushRef="#br0" timeOffset="140988">17116 10818 3264 0,'7'131'1801'0,"-3"-131"143"15,8-5-72-15,1 0-127 0,0-1-625 32,3 0-184-32,-5 0-400 15,0 1-232-15,1 3-288 0,-4 0 72 16,-5 0-88-16,2 2-168 15,-2 0-992-15,-3 0-1080 16,0 0-2249 0</inkml:trace>
  <inkml:trace contextRef="#ctx0" brushRef="#br0" timeOffset="141226">17158 11131 5009 0,'0'0'1800'0,"0"0"-120"16,0 0 225-16,0 0-441 16,0 0-600-16,0 0-240 15,53-12-352-15,-46 4-200 0,6 3-72 31,-5-4-968-15,0 3-1104-16,-2 0-3865 16</inkml:trace>
  <inkml:trace contextRef="#ctx0" brushRef="#br0" timeOffset="141524">17270 10778 6785 0,'0'0'3017'15,"0"0"-1929"-15,0 0 320 16,0 0 48-16,0 0-511 15,0 0-425-15,37 104-160 0,-29-72-112 16,0 0-104-16,-2-2-56 31,-1-1 24-31,2-5-104 0,-3 0-16 0,-2-6 8 16,1-2-256-16,-1-6-592 15,3-3-913-15,-5-5-1159 16,0-2-4522-16</inkml:trace>
  <inkml:trace contextRef="#ctx0" brushRef="#br0" timeOffset="141806">17316 10746 4240 0,'0'0'4873'0,"0"0"-3744"16,0 0-161-16,0 0 392 0,0 0-368 15,0 0-287-15,0 0-121 31,0 0-80-31,78-6-232 16,-62 3-64-16,-3 1-128 0,2-1-72 16,-7 3-8-1,-2 0-304-15,-1 0-736 0,-2 0-1017 0,-3 3-2536 16,0 4-2864-16</inkml:trace>
  <inkml:trace contextRef="#ctx0" brushRef="#br0" timeOffset="142080">17345 10940 4152 0,'0'0'4233'16,"0"0"-3088"-16,0 0-225 15,0 0 272-15,0 0 16 0,0 0-288 16,0 0-239 0,36-7-201-16,-18 3-104 15,-7-2-224-15,2 2-48 16,2-1-104-16,-4 3-64 0,-3 2-704 15,2 0-769-15,-6 0-1343 16,0 0-2289-16</inkml:trace>
  <inkml:trace contextRef="#ctx0" brushRef="#br0" timeOffset="142407">17383 11143 7049 0,'0'0'2457'0,"0"0"-521"0,0 0-216 15,0 0-864 1,0 0-487-16,0 0-297 15,0 0-64-15,0 0 80 16,19 0 88-16,-3 0 200 0,-1 0-96 16,1-2 0-16,-2-5-80 15,3-2-48-15,-3 1-8 0,-3 0-64 16,-1 0-24-1,0 2-40 1,-7 0-16-16,2 2-392 0,-5 4-696 16,0 0-1073-16,0 0-5993 0</inkml:trace>
  <inkml:trace contextRef="#ctx0" brushRef="#br0" timeOffset="145873">17751 10963 7009 0,'0'0'4249'0,"0"0"-2729"16,0 0 33-16,6 0-385 31,10 0-752-31,7 0-208 16,8 0 240-16,-1-2-24 0,6-4-88 15,-4-3-88-15,-3 3 48 0,-3 3 16 16,-8-3-136-16,-2 4-96 0,-5-2 64 15,-3 2-136-15,-1 2 80 16,-2-2-39-16,-5 2-49 16,0-2-297-16,0-3-551 0,0-6-488 15,0-1-1705 1,-12-1-5625-1</inkml:trace>
  <inkml:trace contextRef="#ctx0" brushRef="#br0" timeOffset="146161">17951 10742 3632 0,'0'0'4737'0,"0"0"-3809"0,0 0 41 16,0 0 519-16,0 0-384 15,0 0-424-15,0 0-63 0,0 0-161 16,110 20-208-16,-96-11-88 15,-2-2-8-15,-1 1-8 32,-1 5 0-32,-4-2 8 0,-3 6 104 15,-1 0 152-15,-2 4-24 16,0-2-120-16,-2 3-104 0,-9-3-72 15,-5 0-88-15,-8 2-640 32,3-3-1024-32,3-6-3177 15</inkml:trace>
  <inkml:trace contextRef="#ctx0" brushRef="#br0" timeOffset="147183">20214 10580 5737 0,'0'0'3016'15,"0"0"-1431"-15,0 0-145 16,0 0-216-1,0 0-504-15,0 0-391 16,0 0 103-16,0 0 256 0,58 2-120 16,-32-4-80-16,4-5-192 15,-1 0-48-15,0 1-88 0,-4 2-40 16,-3 0-112-16,-1-1 64 31,-6 3-24-15,-4 0-48-16,-1 0-136 0,-4 0-704 0,-1 0-840 15,-2-1-1113-15,-3 1-4016 0</inkml:trace>
  <inkml:trace contextRef="#ctx0" brushRef="#br0" timeOffset="147504">20386 10419 6801 0,'0'0'2136'15,"0"0"-983"-15,0 0 447 0,0 0-528 0,0 0-328 16,71 0-280-1,-43 2-215 1,6 5-41-16,-3-3-64 0,-2 0 8 16,-4 1-152-16,-2-1 8 15,-2 0 0-15,-8 2 40 16,-5-1-48-16,-2-1 0 0,-6-2 24 0,0 2 256 15,0 1 456 1,0 8 64-16,-16 3-344 0,-1 4-168 16,-9 6-240-16,-18 18-48 0,4-8-1304 31,4-2-3833-31</inkml:trace>
  <inkml:trace contextRef="#ctx0" brushRef="#br0" timeOffset="152783">18356 9820 3840 0,'0'0'2113'0,"0"0"-257"16,0 0-39-16,0 0-385 0,0 0-440 15,0 0-152-15,0 0-200 16,0 0-15-16,0 0-113 0,0 0-64 31,0 0-40-31,0 0-80 0,0 0-96 16,0 0-80-16,0 0-48 15,0 0-48-15,0 0 32 0,5 0 8 16,8 0 16-16,2 0 40 16,-2 0-8-16,4 0-24 15,-4 0-40 1,5 0 24-16,-7 0-8 15,1 0-80-15,-3 0 40 16,-2 0-56-16,-1 0 8 0,-1 0 8 0,-2 0 40 31,-3 0-8-31,4 0-48 16,-3 0 8-16,-1 0 0 0,3 0 0 15,-3 0 0-15,0 0 0 16,0 2 0-16,0-2 40 16,0 0-40-16,0 2 48 0,0 0-40 15,0 2 64-15,0 0-8 0,0-1-24 31,0 2-32-31,0 1 64 16,0 2-32-16,-4 2-40 16,-6 8 56-16,-1 4-64 0,-4 7 16 15,-3 1-8 1,-3 2-8-1,8-2-96-15,-3-5-96 0,10-3 88 16,-2-3 8-16,3-6 40 16,3-5 8-16,2-1 0 15,0-3 48-15,0-4-8 0,0 0-40 0,0 0-8 16,0 0-8-1,0 0 56-15,0 0 8 0,0 0 0 16,0 0 48 0,0 0 0-16,0 0-48 15,0 0 0-15,0 0-72 16,0-2 72-16,8-2 8 0,2-3 96 15,-2 3 0-15,-1 0 8 0,2-1-112 32,-2 1 64-32,1 0-56 0,3-3 96 15,-4 1-96-15,5 2 0 16,1-2 0-16,0 3 8 15,0-1-8 1,3 0 0-16,-4-1 0 16,-1 1 8-1,0 0 40-15,-4 2-48 0,-4 2-8 0,0-2 8 16,-1 2 8-16,-2 0-8 15,3-2 0-15,-1 2-8 0,-1-2 0 16,4 2 8-16,-5-1-8 16,3-1 16-16,-3 2-16 0,0 0 8 31,0 0 0-31,0 0 0 15,0 0 88-15,0 0-16 16,0 0 8-16,0 0 8 0,0 0-40 16,0 0-56-16,0 0-992 15,-8 0-4121-15</inkml:trace>
  <inkml:trace contextRef="#ctx0" brushRef="#br0" timeOffset="155528">18665 9844 1512 0,'0'0'4281'15,"0"0"-2369"-15,0 0-175 16,0 0-9-1,0 0-336-15,-8-2-320 0,5 2-87 16,1 0-321-16,-1 0-208 16,-4 2-216-16,2 6-128 15,-3 6-40-15,5 0-72 0,0 2 8 16,0 0 0-1,3 0 0-15,0 0-8 16,0 0-8-16,0 2-8 0,6-1 16 16,5-6 8-16,1-1-8 15,-1-1 0-15,-1-5-48 16,3-4 32-16,0 0-16 0,3 0 32 31,3-15 232-31,4-7-48 0,-4-5-80 16,-1-2-88-16,-7-1 24 15,0 4 8-15,-11 2-32 16,0 2 112-16,0 4-56 0,0 2-72 15,-6 2 176-15,-7 3 64 32,2 5 104-32,-7 3-120 0,5 1-216 31,-1 2 0-31,1 0-8 15,1 0-168-15,4 0-160 16,-3 9-336-16,4 2-472 0,-1 3-657 16,5-2-2303-16,0-4-2194 0</inkml:trace>
  <inkml:trace contextRef="#ctx0" brushRef="#br0" timeOffset="156099">19004 9698 5673 0,'0'0'3905'0,"0"0"-2529"0,0 0 440 16,0 0-183-16,0 0-625 15,0 0-376-15,0 0-184 0,-10 5-176 16,5 12-192-16,-3 2-24 15,-3 8 40-15,0 5 32 16,-2 2 72 0,-2 1-32-16,2 2 48 0,0-3-88 15,2-4-56-15,0-3 8 16,1-8-8-16,4-6-64 15,6-4-8-15,-3-5 8 16,3-4 0-16,0 0 0 16,0 0-8-16,0 0 0 15,0 0 0-15,0 0-232 16,0 0-288-16,0-20-680 0,0 1-1833 15,3-2-7001-15</inkml:trace>
  <inkml:trace contextRef="#ctx0" brushRef="#br0" timeOffset="156531">18912 9643 5217 0,'0'0'2136'0,"0"0"-640"16,0 0 65-1,0 0-801-15,0 0-368 16,0 0 152-16,0 0 88 0,0 0-240 16,-3 119-168-16,8-101-96 15,1-6-24-15,2-3-48 0,-1-5-56 16,-6-2 0-1,4-2-16 1,-5 0 16-16,2-2 152 0,1-13 193 16,-2-6 111-16,-1 0-216 0,0-1-40 15,0-1 0-15,0 5 0 16,-4 2-200-16,-4 9-352 0,-4 7-408 31,3 7-1281-31,0 14-4992 0</inkml:trace>
  <inkml:trace contextRef="#ctx0" brushRef="#br0" timeOffset="157196">19069 9874 5433 0,'0'0'2760'16,"0"0"-967"-16,0 0-113 0,0 0-248 16,-20 0-568-16,19 2-463 15,1 8-201-15,0 2-128 0,0 0-72 16,0 2 48-1,0-2-48 1,0 2-16-16,0-4 16 16,1 0-8-16,7-2 0 0,0-4-48 15,0 0-16-15,-3-4-56 0,5 0 24 16,-2 0-225-16,3-12 153 15,-1-4 96-15,0-4-120 16,-7 2-88 0,0 0 232-16,-3 2 56 15,0 4 120-15,0 0-104 0,0 6-8 16,-9 2 128-16,-3 4-136 15,-7 0-568-15,3 6-1104 0,0 3-4994 0</inkml:trace>
  <inkml:trace contextRef="#ctx0" brushRef="#br0" timeOffset="162626">18526 10217 1488 0,'0'0'2552'15,"0"0"-983"-15,0-6 95 16,0 6-16-16,0 0-247 0,0 0-497 15,0 0-304-15,0 0-8 16,0 0-160 0,0 0-104-16,0 0 72 0,5 0-160 0,11 0 209 15,5 0-41-15,8 0-120 31,7 0-48-31,2 0-128 0,1 0 24 0,-5 0-8 16,0 0-120-16,-10 0 0 16,-1 0 48-16,-10 0-8 15,-4 0-40-15,-1 0-8 0,-8 0-808 16,0 4-2145-1,0 2-6537 1</inkml:trace>
  <inkml:trace contextRef="#ctx0" brushRef="#br0" timeOffset="164747">18558 10678 1536 0,'0'0'2272'16,"0"0"-271"-16,0 0 447 15,0 0-271 1,0 0-561-16,0 0-392 15,0 0-247-15,0 0-401 16,0 0-144-16,-14-6-304 0,14 6-56 16,6 0 72-16,10 0-32 0,2 0 16 31,5 0-40-31,-4 4-32 15,-4 4 16-15,1 0-64 16,-5 3 0-16,-3-2 136 0,-5 1-72 16,1 3 96-1,-4 0 16-15,0 1 56 0,0 4-112 0,-4 1-32 16,-10-2-88-16,-2 4-8 31,-2-6-104-31,-1 0 88 16,-2-6-104-16,3-1-40 0,0-3 72 31,7-3 80-31,4 0-56 15,4-2 56-15,3 0-64 0,0 0-88 0,0 0-40 16,0 0-24-16,3 0 64 16,9 0 144-16,1 0 16 15,1 0 0-15,-1 0 8 0,0-2 8 16,0 2-8-16,-2 0 0 15,4 0 8 1,-2 0-8-16,1 4-8 0,-6 4 0 16,3 1 0-16,-4 2 0 15,-2-1 72-15,-4-1-64 16,-1 2 96-16,0-3 96 0,0 2 40 15,0-3 72-15,-4 2-88 16,-8-1-64 0,1-2-48-16,-4 1-32 15,-1-2-72-15,3-1 56 16,2-4-16-16,1 0-48 0,9 0-80 15,1 0-560-15,0-11-568 16,0-6-2657-16,13-3-3056 0</inkml:trace>
  <inkml:trace contextRef="#ctx0" brushRef="#br0" timeOffset="165173">18807 10756 3264 0,'0'0'2481'0,"0"0"-1553"0,0 0 448 16,0 0 89-16,0 0-433 15,0 0-256-15,18 94-200 16,-12-73-112-16,4-6-184 15,1 0-152 1,-3-4-120-16,2-4-8 0,-2-3 72 16,-5-2-16-16,-1-2 72 0,-2 0 352 15,3 0 193-15,-3-2-73 16,2-15 136-16,-1 2-240 15,3-5-184 1,-4-3-136-16,0 4-32 16,0 0 40-1,0 4-40-15,-4 2-136 0,-2 5 224 0,-4 3-112 16,4 3-112-16,3 0 0 15,-6-1-8-15,6 3-80 0,-3 0-320 32,1 0-552-32,0 0-816 15,0 0-1017-15,5 3-4041 16</inkml:trace>
  <inkml:trace contextRef="#ctx0" brushRef="#br0" timeOffset="165811">19195 10558 2720 0,'0'0'2401'15,"0"0"-449"-15,0 0 248 16,0 0-295-16,0 0-465 0,0 0-208 31,0 0-95-31,0-2-353 16,-7 14-320-16,-1 6-272 0,-6 3-88 15,2 6 144-15,-2 5-120 16,1 5 40-16,-3 0-48 15,1 3 16 1,-3 4-48-16,5-3-16 0,-3-3-56 16,7-6-32-16,0-6 40 15,1-6-32-15,4-8 8 0,2-4 0 16,2-4 48-16,0-3-40 15,0-1 32 1,0 0-40-16,0 0-240 16,0 0-184-16,0-25-416 0,0 1-1329 31,0 0-3768-31</inkml:trace>
  <inkml:trace contextRef="#ctx0" brushRef="#br0" timeOffset="166330">19046 10639 2864 0,'0'0'1929'0,"0"0"-977"15,0 0 280 1,0 0-144-16,0 0-448 0,0 0-64 16,-3 103-135-1,3-91-49-15,0-1-144 0,5-5-80 0,1-5 112 16,-1-1-72-16,1 0-32 15,2 0 0 1,-3-10 120-16,3-4-40 16,-4-2-40-16,2-2-88 15,-6 2 128-15,0 2-64 16,0 0 192-16,0 2-128 0,-3 4-56 15,-8 4-80-15,-1 4-120 0,1 0-72 32,-2 6-944-32,2 8-1696 15,4 0-3978-15</inkml:trace>
  <inkml:trace contextRef="#ctx0" brushRef="#br0" timeOffset="166992">19264 10833 3488 0,'0'0'4705'0,"0"0"-3136"16,0 0-345-16,0 0 112 15,0 0-720 1,0 0-64-16,-16 66-88 0,16-46-119 16,0-4-217-16,5-2 24 15,3-4-152-15,0-4 0 16,0-4-48-16,3-2 32 0,-1 0-96 15,-2 0 104-15,2-12-96 16,-4-6 32-16,-3-3-137 16,-3 2 201-16,0-4-40 15,0 3-48 1,-8 3-80-16,-6 4-496 0,-6 11-392 15,6 2-1256-15,-1 0-2674 0</inkml:trace>
  <inkml:trace contextRef="#ctx0" brushRef="#br0" timeOffset="180270">16911 8613 1792 0,'0'0'2768'16,"0"0"-1071"-16,0 0-145 15,0 0-592-15,0 0-456 0,0 0-295 16,0 0-137-16,0 4-64 16,0-2 64-16,0 2 120 15,0-2-24-15,0-2 376 16,0 2 56-1,0-2-56-15,0 0 144 0,0 1-176 16,0-1 24-16,0 0-152 16,0 0-103-16,0 0-153 15,0 0 96-15,0 0-120 0,0 0 16 16,0 2-24-16,-2 0-40 15,-1 0 24-15,2 2-40 0,-3-1-32 16,1 1 0-16,-2 0 120 16,2 0 56-16,-3 2-56 15,-4074 1 64-15,8147 0-192 0,-4074 1 8 31,2 0 0-31,-1 1 136 0,1 6-136 32,5-1 96-32,0 4-88 0,0 2-8 0,0 2 64 0,0 0 8 15,3-3 0 1,5-2 72-1,0 0-80-15,-1-2 88 0,-1-2-88 16,4-2 8-16,-2 1-72 0,0-1 40 16,2-2 32-1,-2-1-72-15,2-1 64 0,-4-3-40 0,-1-2-32 16,1-2 0-16,-1 0 0 15,5 0-64 1,1-15-904-16,-3 0-1977 16</inkml:trace>
  <inkml:trace contextRef="#ctx0" brushRef="#br0" timeOffset="183022">14986 10144 1712 0,'0'0'2152'0,"0"0"-415"0,0 0 351 0,0 0-351 16,0 0-81 0,0 0-816-1,0 0-256-15,-56 32 64 16,47-19-168-16,-2 0-63 0,3 6-97 15,-3 7-16 1,-1 6-144-16,4 8-72 0,0 2-32 0,7 1-48 0,1-2 24 16,0-7-32-16,0-6-16 31,9-5 8-31,6-6-96 15,-2-4-176-15,5-5 176 0,-1-5-72 16,4-3-48 0,-1 0-193-16,10-7-311 0,-2-12-896 0,-6 0-3553 15</inkml:trace>
  <inkml:trace contextRef="#ctx0" brushRef="#br0" timeOffset="183919">15051 10223 928 0,'0'0'3056'0,"0"0"-1287"0,0 0-153 16,0 0-8-16,0 0-383 15,0 0-409-15,8 0-200 16,-3 0 64-16,1 0-192 0,2 0-216 16,-1 0-40-16,-1 0-88 31,0 0 120-31,1 0-184 0,-1 0 177 15,4 0-113-15,-3 0-48 16,-1 0 16-16,4 4 80 16,-2 0 64-16,-3-2-144 0,1 1-40 31,-1-1-8-31,-2 1-56 15,0-1 144 1,-3-2-144-16,2 0 56 0,-2 2 24 0,0-2 48 0,0 0 32 16,0 2-32-16,0 0-16 15,0 0-104-15,0 4-16 0,0 2 56 16,0 4-56-1,0 2 56 1,0 2 80-16,-2 2-136 16,-7 0 8-16,2 0 72 0,1 0 16 0,-6-4-88 15,4-2-8-15,2-2 48 16,-2-4-24-16,6-1 24 0,1-1 8 31,-3-4-8-31,4 0-32 16,0 0 104-16,0 0-40 0,0 0-72 15,0 0-8-15,0 0-8 16,0 0-176-16,0 0 112 0,12-2 72 31,5-7 88-31,-4 3 24 16,4-2 24-16,-5 1-128 0,3-2 64 15,-2 3-64-15,-2-2-8 16,4 3-112-1,-4-6-768-15,4-3-1169 0,-4 3-2423 0,-1-2-4538 0</inkml:trace>
  <inkml:trace contextRef="#ctx0" brushRef="#br0" timeOffset="184504">15293 10215 3976 0,'0'0'1745'0,"0"0"-489"15,0 0 432-15,0 0-551 16,0 0-305-16,0 0-192 0,-2 102 136 31,7-83-328-31,2-6-216 0,-1-1 48 16,0-3-176-16,-1-6-48 15,2-1-32-15,-2-2 48 0,-4 0 56 16,4 0 24-16,0-5 128 16,-2-10-39-16,2-1 103 15,0-4-144-15,0 2-64 16,-4-2 136-1,-1 0-136-15,0 4-120 0,0 2 32 16,0 4-16-16,4 4-32 16,-4 2-120-16,0-1-96 15,3 5-128-15,-3 0 40 0,3 0-49 16,0 0 17-16,5 0 56 31,0 2 200-31,4 11-72 0,1 1 152 16,-2 2 72-16,3 0-72 15,-1-2 8-15,0-2 48 16,3-2-56-16,-3-4 0 0,0-2 0 15,0-2 0 1,-1-2 0 0,-3 0 16-16,-2 0 16 0,-1-10 48 0,-1-4 248 15,-3-4 40-15,-2-2 49 16,0 0-145-16,0-2-16 15,-7 2 40-15,-15 3-296 0,2 4-272 16,-15 13-697 0,9 0-935-1,3 0-4113-15</inkml:trace>
  <inkml:trace contextRef="#ctx0" brushRef="#br0" timeOffset="184967">15013 9777 4745 0,'0'0'2400'0,"0"0"-352"0,0 0 161 15,0 0-641-15,0 0-728 16,0 0-535-16,-11-2-297 0,11 9 40 16,0 9 160-16,0 4 200 0,0 6 120 15,0 2-144 1,0 2-208-16,0-2-104 0,0-2-48 0,0-2-24 31,0-7-456-31,0-4-808 16,3-9-1009-16,5-2-1920 15,1-2-1184-15</inkml:trace>
  <inkml:trace contextRef="#ctx0" brushRef="#br0" timeOffset="185502">15097 9866 1096 0,'0'0'1904'15,"0"0"-1000"-15,0 0 249 0,0 0 327 16,0 0-704-16,0 0 296 31,0 0-344-31,0 0 17 16,65 42-305-16,-58-38-200 0,2-2 160 15,-2-2-264-15,1 0-32 0,-3 0-24 16,4 0 272-16,-2-10 64 0,-1-4-8 16,-1-2-128-1,-3 0-152 1,-2 0 0-16,0 2-80 15,0 2 32-15,0 1-80 0,0 6-8 16,0 1-48-16,0 2 0 0,0 2-96 16,0 0-304-1,0 0 24-15,0 11 264 16,1 6-48-16,11 0 216 15,2 2 8-15,-1-3 48 16,5-2-48-16,0-4 72 0,-2-4-72 16,-2-2-8-16,-1-2 0 15,-2-2 8 1,1 0 72-16,-6 0 216 15,2-6-88-15,-4-8 128 16,0-2-56-16,-4 0 72 0,0-5-96 16,0 4-120-16,0-2 56 15,-16 4-184-15,-2-2 56 0,-1 8-64 31,0 1-360-31,-7 8-432 16,7 0-592-16,6 12-3553 16</inkml:trace>
  <inkml:trace contextRef="#ctx0" brushRef="#br0" timeOffset="186805">15228 10078 536 0,'0'0'1464'0,"0"0"0"16,0 0 361-16,0 0 23 15,0 0-344-15,0 0-231 16,0 0-17-1,-3 0-168-15,3 0-216 16,0 2-272 0,0-2-87-16,0 0-57 0,0 0-72 0,0 0-64 15,0 0-216-15,0 0 0 16,0-8 16-16,2-3-48 0,6-2 8 31,3 0-8-31,-1-2-72 16,-1 5-8-16,0 4 8 0,-3 1-8 15,4 3 0-15,-2 2-64 16,1 0 56-16,-1 0 16 15,-1 0-136-15,3 5 88 0,-4 3 48 16,1 0 0 0,-1-1 80-16,0-3-72 15,-1-2-8-15,2 0 8 0,-2-2 0 16,1 0-8-1,5 0-112-15,-3-11-696 0,-3-1-2297 16</inkml:trace>
  <inkml:trace contextRef="#ctx0" brushRef="#br0" timeOffset="187543">15609 9886 3392 0,'0'0'2673'0,"0"0"-1417"16,0 0-64-1,0 0 465 1,0 0-673-16,42 44 88 0,-25-24-272 15,-1 2-144-15,-2 3 257 16,1-2-457-16,-4 1 8 16,-3 0 88-16,-3 1-144 0,-3-4-8 15,-2 0-32-15,0 1-96 16,0-3 144-16,0 2-88 15,-2-1-40-15,-8 1-160 0,-3 2-128 0,0 1-360 16,-6 6-968 0,3-4-1488-1,1-6-4354-15</inkml:trace>
  <inkml:trace contextRef="#ctx0" brushRef="#br0" timeOffset="191025">14586 10969 1240 0,'0'0'2248'16,"0"0"-183"-16,0 0 95 0,0 0-431 0,0 0-505 16,-17 0-320-16,11 0 120 15,1 0-112-15,-3 0-480 16,-2 2 81-1,5 3-1-15,-6 2-112 16,3 1 24-16,-2-2-56 16,2 2-96-16,2-2-48 0,1 0-56 15,0-2-24-15,4 0-16 16,-3-2-80-16,3 0 8 15,1 2-48-15,-2 0-8 0,-1 2-8 32,0 4 0-32,-1 0 0 0,3 1 8 15,-4 0 8-15,3-1-8 16,2 1 0-16,-1-2 0 15,1 1 0-15,0 1-8 0,0 0-40 16,0 1 0-16,0 3 40 31,0-2-48-31,0 0 48 0,0-2 0 16,5 1-80-16,6-1-360 15,5 2-688-15,13 4-865 0,-3-6-1919 16,1-1-3882-16</inkml:trace>
  <inkml:trace contextRef="#ctx0" brushRef="#br0" timeOffset="192823">14757 10682 3208 0,'0'0'2321'0,"0"0"-889"31,0 0 64-31,0 0-135 0,0 0-289 16,0 0-432-16,-7 0 40 15,7 0-192-15,-3 0-40 0,3 0-104 16,-2 0 24-16,2 4 65 16,-6 0-257-16,3 4 80 0,1 4-80 15,2 4-72 1,-5 4-96-16,5 3 0 15,0 0 56-15,0 1-64 16,0-1 0-16,0-3 16 0,0-3-8 16,0-2 0-16,0-3 56 15,0-7 64-15,0 1 16 0,0-4 104 31,0-2-72-31,0 0 0 16,0 0-72-16,0 0-104 0,0 0 0 16,5 0-800-16,-5-10-1417 15,2-1-5448-15</inkml:trace>
  <inkml:trace contextRef="#ctx0" brushRef="#br0" timeOffset="193906">14852 10666 856 0,'0'0'4137'15,"0"0"-2497"-15,0 0-424 0,0 0-40 16,0 0-191-16,0 0-217 31,32-12-40-31,-14 12-248 0,-5 0-88 16,0 0 144-16,-2 0-152 15,-4 0-176-15,-1 4 48 0,-3 6 137 16,1 4-25 0,0 2-24-16,-4 2-160 0,0 3-64 31,0 0-72-31,0 3-40 0,0-1 32 15,-11-1 40-15,0-3-160 16,3 0 56-16,1-6 16 0,2-2 16 0,5-5 72 16,0-4-8-16,0-2-8 15,0 0-64 1,0 0 0-1,0 0-120-15,0 0 16 0,2 0 56 16,13-11 48-16,2-6 88 16,4-6-88-16,2-1 0 0,-2-1-144 15,-2 0-136 1,1 3-280-16,-9 4-129 15,0 4 121-15,-1 4 96 16,-4 7 80-16,-6-2 184 0,4 5 104 16,-4 0 8-16,0 0-32 15,0 0-80-15,3 0-160 0,2 8 224 16,1 2 144-16,4 0 144 15,-2 1 144 1,3-6-128-16,1-1-80 16,-4-2 16-16,3-2-48 15,0 0-24-15,-1 0 136 0,1-6-32 16,-1-8-120-16,0-2 64 15,-2 2-72-15,-5 0 0 16,-1 2 0-16,-2 2 64 16,0 2-64-1,0 2 0-15,0 2 0 16,0 2-56-16,0 2-88 0,0 0-192 15,0 0-176-15,0 0-192 16,0 4 344-16,9 6 80 16,-1 0 224-16,7 2-24 0,-2 0 72 15,3 1 8 1,-2-6 40-16,3 1-24 15,-4-6-16-15,-1 0-16 0,0-2 0 16,-6 0 16-16,-1 0 32 16,0-10 56-1,-3-1 176-15,2-6 80 16,-4 1-72-1,0 0 112-15,0 0-8 0,0 4-232 0,0 0-96 16,-6 5-48-16,1 4-128 0,5 3-616 16,-5 0-961-16,5 3-4312 15</inkml:trace>
  <inkml:trace contextRef="#ctx0" brushRef="#br0" timeOffset="194496">15466 10634 264 0,'0'0'2728'0,"0"0"-1336"15,0 0-415-15,0 0-1 16,0 0-280-16,0 0-456 0,0 2-120 15,0-2-112-15,0 0-8 16,0 0-120-16,0 0 40 16,0 0 32-1,1 0 40-15,1 0 8 0,1 2 48 16,4 2 240-16,-3 2 72 0,3-2-256 31,-2 0 40-31,1-2-24 0,1 2-64 0,1 0-56 16,1 2 56-1,3 0 64-15,-1 0-120 16,-3-2 8-16,3 0 0 15,-9-2 0-15,3-2-8 0,0 0 8 16,-5 0 208 0,0 0 368-16,1-4 193 0,-1-8-353 15,0-2-128 1,4 0 40-16,-4-2-88 15,0 2-40-15,0 1-24 0,0 2 24 16,0 3-192-16,-5 0 120 16,-2 3-136-16,2 3-56 31,-3 2-432-31,-1 0-312 0,-4 0-544 15,-2 0-41-15,7 0-1751 0</inkml:trace>
  <inkml:trace contextRef="#ctx0" brushRef="#br0" timeOffset="195266">15261 10776 4352 0,'0'0'1673'0,"0"0"-297"0,0 0 48 16,0 0-367 0,0 0-449-16,0 0-376 0,0 0-112 0,0-2-120 15,0 4-136-15,4 8 88 16,5 5 48-1,2-4 328-15,-3 4-88 16,2-5-64-16,-4-3-80 16,-1-3 32-16,-4 0-120 15,3-4 0-15,-3 2-8 0,1-2 0 16,3 0 56-16,-5 0-56 0,1 0 0 31,3 0 32-31,-3 0-24 16,4 0-8-16,-3 3 8 15,3-1 96-15,-4 0-104 0,2 0 0 16,-3 2-80-1,0 0-1120-15,0-1-3601 0</inkml:trace>
  <inkml:trace contextRef="#ctx0" brushRef="#br0" timeOffset="196932">14868 11089 1360 0,'0'0'1576'0,"0"0"-528"16,0 0 17-16,0 0-233 15,0 0-328 1,0 0-168-16,0 0-72 15,0-8-104-15,0 8-112 0,0-2-48 16,0 0-600-16,0 0 280 16,0 1 176-16,0 1 32 0,0 0 112 15,0-3 128-15,0 3 152 31,0 0 160-31,0 0-104 0,0 0 0 16,0 0 64-16,0 0 40 16,0 0-72-16,0 0 8 0,0 0 25 15,0 0-97-15,0 0-48 16,0 0-64-1,0 0-24 1,0 0 24-16,0-2 0 0,0 2 128 16,0 0 16-16,0 0-80 15,0 0-72-15,0 0-56 0,0-2-80 16,0 2-40-16,3-2 0 15,2 2 56-15,0-2 8 16,0 2 72 0,0-2-32-16,-5 2 64 0,1 0 8 15,-1 0-8-15,0 0 24 16,0 0 8-16,0 0-32 0,0 0-24 15,0 0-24-15,0 0-48 16,0 0 41 0,0 0-73-1,0 0 40-15,0 0-16 0,0 0 8 0,0 0-32 16,0 0 24-16,0 0 8 15,0 0-64-15,0 0 40 0,0 0-48 32,0 0 40-32,0 0-40 15,0 0 0-15,0 0 0 16,0 0-8-16,0 0-8 0,0 0 8 15,0 0 0-15,0 0 8 0,-1 0 0 16,1 0-8-16,0 0 8 16,0 0-8-16,0 0-8 31,0 0 8-31,0 0 0 0,0 2 64 15,0-2 8 1,0 0-64-16,0 2-8 0,0 2 8 0,0 2-8 16,0 2 8-16,0 0 88 15,0 0-16-15,0 0 16 31,0 0-96-31,0 2 64 0,0-4-64 16,0 3 16-16,0-4 32 16,0-1-48-16,0 0 0 0,0-2 0 0,0 0 0 15,0-2 8 1,0 0-8-16,1 0-48 15,-1 0-360 1,2 0-729-16,3 0-1223 0,0 0-3569 16</inkml:trace>
  <inkml:trace contextRef="#ctx0" brushRef="#br0" timeOffset="198458">15125 10969 3184 0,'0'0'2817'0,"0"0"-585"0,0 0-231 16,0 0-305-16,0 0-544 16,0 0-592-16,-52-6-200 15,46 17-207-15,1 4-153 0,3 2 64 16,1 0-64-16,1-1 72 31,0-4-32-15,0-2-40-16,0-2-16 0,5-2 8 0,4 0-40 15,-1-2 32-15,4 2 8 16,-1-2-8-16,2 2 16 0,1 2 0 15,1 0 88-15,1 2-88 16,-3 1 56 0,-2-2-56-16,1 3 0 15,-6-1 0-15,2-2-8 0,-5-1 8 16,-1-2 0-16,-2-1 8 15,0-1 40-15,0-2-48 0,0 0 128 16,0-2 48 0,-3 2 240-1,-12-2-168-15,2 0-72 0,0 0-128 0,2 0-48 31,0 0 8-31,-1-4-8 0,8-7-168 0,4-1-112 16,0-3 32 0,0-4-104-16,0 1 0 15,16 0 143-15,-5 0 81 16,5 2 80-16,-1 4 0 0,-1 0 48 15,-1 6-72 1,2 2 64-16,-4 1-48 0,4 3-16 0,-2 0-24 16,3 3 8-16,-3 7 8 31,-1 2 16-31,0 0-8 0,-1-2 72 15,-3 0 0-15,2-1 8 16,0-6-8-16,-7-1 16 16,2-2-8-16,1 0-8 0,-3 0 0 15,1 0 0-15,2 0 160 31,4-2-112-31,-2-6 104 0,3-4-136 16,-6 0 64-16,5-2-72 0,-4 0 96 16,1 0 24-16,-3 0 25 15,-4 1-1 1,0 2 176-16,0 1 72 15,0 1-56-15,0 5 8 16,0 3-48-16,0 1-192 0,-4 0-72 16,2 0-40-16,-3 5-224 15,3 8-232-15,2-1 280 0,0 0-240 16,0 0 72-1,0-2 48-15,2-2 63 16,8-2-71-16,-2-2 96 16,3-2 200-16,0 0-144 0,1-2 0 15,-1 0-24-15,2 0-24 16,-2 0 40-16,1 0 8 15,-3-6 80-15,1 2 64 0,-4-2 0 32,1 0 8-32,-1 0 0 0,1-2 0 15,-4 2 56-15,2-3-40 16,-2 2 24-16,0 1 112 15,-1 2-24-15,-2 2-24 0,0 0 144 32,0 2 32-32,0 0 32 15,0 0 161-15,0 0-17 0,0 0-152 16,0 0-192-16,0 0-112 15,-5 0-80-15,5 0-144 16,-3-2-392-16,0 2-289 0,3-2-175 0,0 0-720 16,0-3-529-1,0 0-743 1,0-1 95-16,0 0 1305 0</inkml:trace>
  <inkml:trace contextRef="#ctx0" brushRef="#br0" timeOffset="198718">15609 10955 992 0,'0'0'1712'16,"0"0"-816"-16,0 0 112 0,0 0 369 15,0 0-425 1,0 0-232-16,0 0-96 15,63 58-240-15,-53-50-216 16,-2-2-48-16,0-2-112 0,2-2-8 16,0-2 48-16,-4 0 8 15,-3 0 281-15,2-4 127 0,-2-8 56 31,-3-4 48-31,2 0-240 0,-2 0 184 16,0-2-304-16,0 4 128 16,0 0-136-16,-5 1 8 15,-6 4 96-15,3 5-144 0,-7 2-160 16,6 2-128-16,-12 0-616 31,4 6-2168-31,6 3-3722 0</inkml:trace>
  <inkml:trace contextRef="#ctx0" brushRef="#br0" timeOffset="199459">15835 10658 3264 0,'0'0'1433'0,"0"0"447"0,0 0-376 16,0 0 25-1,0 0-217 1,0 0-480-16,0 0-200 0,96 45-144 16,-85-30-72-16,5 4-56 15,-1 0-8-15,-4 3 49 16,2 1-121-16,-3-2 80 15,-2 3-16-15,0-1-136 0,-5-1-128 16,-3-1 112 0,0 0-88-16,0-1 24 0,0-2 0 15,0 0-120-15,-8-2 128 0,-3 0-72 16,1-2-48-16,4-2 40 15,-1-4-56-15,2 2-200 0,2-4-360 32,0 2-408-32,-5-2-289 15,-2-2-495 1,4 0-921-16,-4-2-3320 0</inkml:trace>
  <inkml:trace contextRef="#ctx0" brushRef="#br0" timeOffset="212035">17880 9529 1872 0,'0'0'5145'31,"0"0"-3089"-15,0 0-175-16,0 0-137 0,0 0-391 0,0 0-433 15,0 0-328-15,0 0-128 0,0 0-80 16,0 0-168-16,0 0-112 15,0 12-104-15,-8 6 8 32,-3 8 96-32,-4 4-96 0,4 2 72 15,-4 0-40-15,2 0 24 0,-1-4-48 16,2-3 64-16,4-3-32 0,-3-5-40 15,5-4 0-15,1-5-8 16,0-4 64 0,3 0-48-1,2-4 112-15,0 2 16 0,0-2-72 16,0 0-16-16,0 0-8 15,0 0 8-15,0 0-56 0,0 0 0 16,0 0-64-16,0 0-8 0,12 0 64 31,5-8 8-31,8 0 48 16,5-5-48-16,4 4 0 0,0-3 8 15,-3 1 8 1,-4 4 72-16,-7 1-88 0,-3 0 0 16,-5 2 0-16,-6 2 8 0,-1-1 40 31,-5 3-40-31,0 0 120 0,0-2 96 15,0 2 96-15,0 0 1 16,0-2-73-16,0 2-104 16,0 0-144-16,0-2-72 0,0 0-865 15,0-2-935-15,0 3-2153 31,-5-1-4129-31</inkml:trace>
  <inkml:trace contextRef="#ctx0" brushRef="#br0" timeOffset="212403">18003 9585 4064 0,'0'0'2697'16,"0"0"-1105"-16,0 0 393 16,0 0-401-16,0 0-648 0,0 0-448 15,0 0 80-15,-12 54 105 16,6-24 15-16,1 2-192 15,0 0 40-15,2-1-152 0,-2-7-88 32,0-2-80-32,1-6 32 0,2-5-24 15,0 0-48-15,-3-3-72 16,5-4-24-16,0 0-72 15,0-2 40-15,0-2-48 0,0 1-208 16,0-1-328-16,0 0-464 31,0 0-1048-31,7-1-1777 0,4-7-896 0</inkml:trace>
  <inkml:trace contextRef="#ctx0" brushRef="#br0" timeOffset="212997">18130 9585 3608 0,'0'0'1969'0,"0"0"-169"16,0 0-264-16,0 0-239 15,0 0-553-15,0 0-200 0,0 0-184 31,-17 56 128-31,13-37-80 16,4-2-136-16,0 4-192 0,0-6 72 16,0 2-96-16,0-6 40 15,0 0-96-15,4-3-8 0,0-2 8 16,0-3-16-16,0 1 8 31,1-2-56-31,-1-2 64 0,4 0-64 16,-2 2 56-16,2-2 0 15,3 0-136 1,-4 0 8-16,-1 0 80 0,4-4 40 0,-3-5-40 15,-3-3-72-15,1-1 128 16,-5 0 0 0,0-2 48-16,0 2 88 0,0-2 216 15,0 1-128-15,0 1 16 16,0 0-16-1,-3 2 1-15,-2-2-97 0,-1 3 0 0,-1 1 96 16,1 0-88 0,-6 3 8-1,1 2-88-15,0 2-48 0,-2 2-8 0,2 0-80 16,-2 0-96-16,1 6-264 15,3 9-929-15,-3-4-1151 16,4-1-3498 0</inkml:trace>
  <inkml:trace contextRef="#ctx0" brushRef="#br0" timeOffset="213466">18282 9457 4240 0,'0'0'1177'0,"0"0"55"15,0 0 496-15,0 0-599 0,0 0-433 16,0 0 200-16,24 86-224 0,-22-60-256 31,-2 3-96-15,0-1 144-16,0-1-80 0,0 1 32 15,0 0-63-15,0-2-161 0,-2 1 48 16,-7-3-160-16,-4 0-80 15,-15 8-705-15,7-7-1711 0,-1-2-3321 0</inkml:trace>
  <inkml:trace contextRef="#ctx0" brushRef="#br0" timeOffset="214215">17786 9545 4064 0,'0'0'2489'16,"0"0"-841"-16,0 0 113 15,0 0-321-15,0 0-536 0,0 0-552 16,0 0-192-16,-51 40-40 15,47-20-16-15,1 1-8 0,2 0 168 16,-1 1 56 0,2-1-40-1,-3 0 33-15,3 1-57 0,0 3-80 16,0-1-8-16,0 1-32 0,5 2 32 15,6-3-40-15,0-4-32 16,2-4 8-16,-2-4-96 0,1 0 0 31,-1-2-8-31,8 0-136 16,-7-2-1240-16,-1-4-2857 15</inkml:trace>
  <inkml:trace contextRef="#ctx0" brushRef="#br0" timeOffset="218005">18830 11187 5641 0,'0'0'2096'0,"0"0"-1344"15,0 0 353-15,0 0-25 16,0 0-328-16,0 0-240 0,6 0 232 16,10-4-32-16,2-4-160 31,6-1-263-31,0 0-73 15,5-1-128-15,1 1 40 0,0 0-48 16,-1-1-80-16,0 0 0 0,-1 2 56 16,-6-2-48-16,-2 0-8 0,-4 3 152 15,-6-2-16 1,-2 3 80-16,-5 2 8 15,-3 0-80 1,0-2-48-16,0 0-96 0,0-6-48 16,0 2-1849-16,-11 1-4856 15</inkml:trace>
  <inkml:trace contextRef="#ctx0" brushRef="#br0" timeOffset="218559">18946 11185 6153 0,'0'0'1904'15,"0"0"-1096"-15,0 0 489 0,0 0-121 0,0 0-424 16,0 0-64 0,0 0-224-16,108-19 32 0,-85 12-111 0,1-1-33 15,-3 2-8-15,-5 1-104 31,-3-1-16-31,-3-1-64 0,-2 3-40 16,-5 0-72-16,2 0-48 16,-5-2-1056-1,0 1-1569-15,-5 2-8745 0</inkml:trace>
  <inkml:trace contextRef="#ctx0" brushRef="#br0" timeOffset="219992">18799 11512 6129 0,'0'0'2824'0,"0"0"-807"15,0 0-33 1,0 0-439-16,0 0-617 0,0 0-440 15,0 0-264-15,0 0-136 16,3-12-40-16,13 8 168 16,7 0-88-16,0 0-56 0,-4 0 8 15,-1 4-8 1,-1 0-64-1,-5 0 0-15,-3 0 8 0,-2 0-8 0,-2 0 64 16,-2 0-8-16,-3 2-48 16,5 4 104-1,-5 2 152-15,0 4-16 0,0 4 16 0,0 2-96 31,-7 7-112-31,1-4-16 0,-4 3 32 16,2 1-80-16,-2-5-8 16,2-1-112-16,0-4 112 15,3-3 8-15,1-5 8 0,-1-2 0 31,3-1 8-31,2-2 40 16,-3-2 0-16,3 0 40 0,0 0 56 16,0 0 33-16,0 0-1 15,0 0-48-15,0 0-88 16,0 0-48-16,0 0-128 0,3 0 0 15,8-4 120-15,4-3 8 32,1-2 0-32,2 1 48 0,-4 0-48 15,3-1 8-15,-1 2-8 0,-3 1 8 16,0 0 0-16,-1 1-8 15,0 1 8-15,-1 0 0 0,-4 2 48 16,-3 0-48 0,0 1-8-1,-3 1 0-15,-1-2 0 0,0 0-192 16,0-4-729-16,3 0-671 15,-3-3-3209-15</inkml:trace>
  <inkml:trace contextRef="#ctx0" brushRef="#br0" timeOffset="221867">19124 11468 1464 0,'0'0'4169'0,"0"0"-2273"15,0 0-232-15,0 0-63 0,0 0-649 16,0 14-456-16,0 2-40 15,0 2-24-15,3 3-200 16,3-4-24 0,1-2-136-16,1-4 0 15,-2-3-16-15,1-2-48 0,1-1 40 31,0-5 0-31,-3 0-48 16,1 0 56-16,5 0 105 0,-6-13 207 16,2-2-80-16,1-4 8 15,-5 2-72-15,-1-4-144 16,-1 3 128-16,-1 4-80 0,0 0 40 15,0 4 104-15,0 0 40 16,-3 2-168-16,-3 2-32 16,-4 2-48-16,3 4-64 0,-4 0-416 15,3 0-496 1,-2 0-945-16,4 2-1287 15,1 4-2690-15</inkml:trace>
  <inkml:trace contextRef="#ctx0" brushRef="#br0" timeOffset="222312">19422 11296 4929 0,'0'0'2904'0,"0"0"-1063"0,0 0 175 31,0 0-576-31,0 0-455 16,0 0-217-1,0 0-136-15,0 0-232 0,0 30-136 0,-9-6 48 16,2 3 88-16,-7 5-96 15,-1 3-80-15,2-1-56 0,0-2-112 16,2-1 120 0,0-5-104-16,1-5-64 15,7-2 64-15,-2-8-64 0,0-2 0 16,3-5 8-1,2-2 48-15,-1-2-64 0,1 0 0 16,-3 0-168-16,3 0-504 16,-5-21-936-1,3 1-2201-15,-3-3-3873 0</inkml:trace>
  <inkml:trace contextRef="#ctx0" brushRef="#br0" timeOffset="222641">19261 11356 3880 0,'0'0'3153'0,"0"0"-2089"16,0 0 353-16,0 0 7 15,5 28-624-15,4-18-392 0,-1-4-104 16,0-2-296-16,1-2 96 16,-3-2-48-16,2 0 24 15,-5 0 72-15,2 0 176 0,0-2 128 31,-3-6 73-31,-1-2-89 16,-1-1 16-16,0 4-112 0,0 1-64 16,0 2-96-16,0 0-184 15,0 4-32-15,-1 0-840 16,-3 2-1329-16,-2 8-3944 15</inkml:trace>
  <inkml:trace contextRef="#ctx0" brushRef="#br0" timeOffset="223466">19490 11532 2880 0,'0'0'4945'16,"0"0"-3312"-1,0 0-233-15,0 0 40 16,0 0-504-16,0 0-528 16,0 0-248-16,0 0 8 15,0 0-168-15,0 46 0 0,0-36 8 16,0 3 0-16,5-4 0 0,3-1-8 31,2 1 0-31,-5-3 0 16,1-2 0-16,-1-4-272 15,1 0 72-15,-1 0-216 0,2 0 248 16,-3-4 112 0,3-9-16-16,-2 0 72 0,0-2 8 0,-2 1 0 31,0 1 40-31,-3 0-32 15,0 2 72-15,0 0 136 0,0 3-48 16,0 0 24-16,-10 3-56 0,1-2-144 16,-3 3-64-16,-2 2-168 15,-6 2-536-15,4 0-1472 16,3 2-4186-1</inkml:trace>
  <inkml:trace contextRef="#ctx0" brushRef="#br0" timeOffset="229397">19211 11825 1568 0,'0'0'2944'0,"0"0"-1519"16,0 0-609-16,0 0 496 16,0 0-240-16,0 0-295 0,0-2-233 31,0 2 40-31,0 0 64 15,0-2-216-15,1 2 8 0,9-2 0 0,3 0-64 16,5-2 32-16,-2-4-143 16,6 0-49-16,1-4-32 15,0-2 48-15,-1 0-104 16,-1 1 40-1,-8 2-40-15,0 3 72 16,-8 4-56-16,-3-1-8 0,2 5-80 0,-4 0 16 16,0 0-72-16,0-2-128 15,0 2-1016-15,-8 0-2905 16,-1 0-3857-16</inkml:trace>
  <inkml:trace contextRef="#ctx0" brushRef="#br0" timeOffset="229947">19283 11876 1856 0,'0'0'1840'15,"0"0"-1240"-15,0 0 233 16,0 0 7-16,0 0-296 0,0 0 32 15,0 2-80-15,0-2-288 16,0 1-80-16,5 1 288 16,-2-2-160-16,-1 2-96 15,0 0-32-15,1-2 120 16,-1 2 49-16,-2-2 15 15,3 0 16-15,-2 0-64 0,4 0 40 16,0 0 32-16,0 0 8 16,3 0-88-16,0-2-88 15,3-5 16 1,1 0-128-16,-1-1-8 15,2 0 8-15,-2 0-40 0,2 0-8 16,-6 0 64-16,1 2-24 16,-5 2 16-16,2 2 0 15,-5 0-64 1,0 0-640-16,0 0-1721 15,-5 2-6136-15</inkml:trace>
  <inkml:trace contextRef="#ctx0" brushRef="#br0" timeOffset="236233">17790 11230 1280 0,'0'0'1792'0,"0"0"-224"15,0 0 73-15,0 0-113 0,0 0-352 31,0 0-199-31,0 0-65 16,0 0-48-16,0 0-64 0,-4 0-64 16,4 0-16-1,0 0-39-15,-1 0-81 0,1 0-112 0,0 0-72 16,0 0-80-16,0 0-128 31,0 0-80-31,0 0-8 16,0 0-16-16,0 0-32 0,0 0-8 15,0 0 0-15,0 0-16 16,0 0 0-16,0 0-40 0,0 0-8 31,0 0-8-31,0 0-64 16,0 0 16-16,0 0 56 15,5-5 16-15,3-1 24 0,5 2-40 16,3 2 0-16,-5-2 0 15,5 3 0-15,-1 1 0 16,-4 0-16-16,0 0 8 16,1 0-8-16,-6 0 16 15,1 0-16-15,-3 0 16 16,1 0-16-16,-3 3 8 0,1 5 0 15,-3 3 8-15,0 0 56 16,0 3-40-16,0 1 40 0,0-2 8 16,-3 0-64-1,-8 0 48-15,-1-2 24 16,1 1-72-16,-2-3 8 15,2 0-8-15,-1-1 8 0,1-2-8 16,1 0-8-16,1-2 0 16,1-1 0-16,-2-1-16 0,5 1-16 31,0-1 32-31,2-2 16 15,0 0-8-15,3 0 8 0,-3 0-8 16,3 0 0-16,0 0 0 16,0 0-8-16,0 0 8 0,0 0-72 15,0 0 56-15,0 0-64 31,0 0-24-31,0 0-16 16,0 0-8-16,0 0 56 0,6 0 64 16,5 0 0-16,2 0 0 15,3 0 0-15,-1 0 8 0,-2 0 0 16,1 0 0-16,-1 0 0 15,-3 0 0 1,-2 0-8-16,-1 0 8 16,-3 4 0-16,3-2 0 0,-2 0 0 15,-4 0 0-15,4 0 8 16,-2-2-8-16,-3 2 0 0,2-2-8 15,-2 2-16 1,2 0 16-16,2 2 8 16,-4-2 8-1,0 2-8-15,0 0 0 0,2-2 8 0,-2 2 16 16,0 2 24-16,0 0 32 15,0 3 0-15,-2 0 8 0,-6-1-80 32,0 0 56-32,0 0-56 15,2-2 64-15,-4-2-72 16,4 2 8-16,-4-2 64 0,2-2-64 15,1 2 0-15,3-1 0 16,-1-3 40-16,0 2-32 0,2-2 32 31,-1 0-32-31,4 0-8 16,0 0 64-16,0 0-64 0,0 0-8 15,0 0 0-15,0 0-176 16,0-15-544-16,4-4-2161 31,4-2-7305-31</inkml:trace>
  <inkml:trace contextRef="#ctx0" brushRef="#br0" timeOffset="237094">18092 11149 2776 0,'0'0'3241'0,"0"0"-985"0,0 0 225 16,0 0-457-1,0 0-367-15,0 0-521 16,-36 0-368-16,30 2-128 0,1 8-264 15,-3 3-144-15,1 0-56 16,-1 6-64 0,0 0-40-16,3 1-8 15,0 3 8-15,4-1-24 16,-6-1 0-16,6 2 48 0,-3-1-80 15,4 1 0-15,0 0-16 0,0-1 0 16,0-2 0-16,0 0-8 16,7-4 8-16,3 0-24 15,-2-3 16 1,1-4-40-16,3-1 40 15,-4-2-88-15,-2-1 24 0,4-3 16 16,-4-2-56-16,4 0-16 16,-4 0 48-16,3-7 32 15,0-9 48-15,-1-4 112 0,0-6-96 31,-4 0 56-31,0-2-64 16,-4 2 168 0,0 4-112-16,0 4-56 0,0 4 40 0,0 4 56 15,0 6-96-15,-6 2 0 16,0 2 0-16,-1 0-8 0,-3 0-328 15,1 0-264 1,-1 2-304-16,2 6-368 16,6-2-465-16,2-2-679 15,0-4-2569-15,0 0 912 0</inkml:trace>
  <inkml:trace contextRef="#ctx0" brushRef="#br0" timeOffset="237621">18151 11253 3136 0,'0'0'1993'0,"0"0"-753"15,0 0 408-15,0 0-536 16,0 0-575 0,0 0-345-16,8 19 56 15,-4-6 240-15,0 4-96 0,3-2 48 16,-2 2-88-16,1-1-8 15,1 0-144 1,-1-5-88-16,2 0-96 0,-1-1-8 0,1-4 8 31,-3-2-16-31,1-3 0 16,-1-1-88-16,1 0 80 0,-4 0-72 15,6 0-16-15,-5 0 88 16,4-3 8-16,-2-7 112 31,1-2 80-31,-1-2-104 0,0 2-32 16,0 1-48-16,-4 4 88 15,2-1-88-15,-1 4 48 0,-2-2-48 0,0 1-8 16,0-1 48-16,0 1 8 16,0-3-56-16,0 0 288 15,0-1-64 1,-2 2 56-16,-6-1-32 15,2 2-192-15,1 1 17 16,-1 1-25-16,1 2 8 0,-2 0-56 16,4 2 0-16,-5 0-56 0,0 0-40 15,-2 0-137-15,4 0-143 16,-9 0-136-1,1 0-208-15,-4 2-616 16,3 7-1433-16,1-1-2456 0</inkml:trace>
  <inkml:trace contextRef="#ctx0" brushRef="#br0" timeOffset="238392">18390 11217 2560 0,'0'0'2865'0,"0"0"-833"15,0 0-528-15,0 0-159 0,0 0-649 31,0 0-392-31,0 0-80 16,-19 66 48-16,19-47-128 16,0-1 8-16,0-2 0 0,6 0-96 15,6-2 0 1,1-3 24-16,0 0-32 0,-1-3-48 0,0-4 0 15,-1-2 0 1,0-2-48-16,-3 0 48 16,1 0 48-16,-1-8 208 15,3-11 32-15,-1 0-280 0,-4-5 328 16,1 1-264-16,-7 2-64 15,0-1 96-15,0 1 200 16,0 4 201-16,-12 2-193 16,-1 4-48-16,-1 2 16 15,-1 5-184-15,2 2-96 16,-1 2-280-16,-6 9-632 0,1 10-1977 15,1 2-5649-15</inkml:trace>
  <inkml:trace contextRef="#ctx0" brushRef="#br0" timeOffset="242201">17727 11308 3384 0,'0'0'2289'0,"0"0"-665"16,0 0 168 0,0 0-303-1,-29-6-449-15,22 6 0 16,-3 0-360-16,2 4-80 0,-1 7-191 15,4 6-97-15,-3 3-48 16,6 5 64-16,0 4-72 0,2 1-8 16,0-2-40-16,0-2-128 31,0-6 40-31,0-2-32 15,0-2-80-15,0-4 64 0,0-3-24 0,0-1-48 16,0-5 16-16,2 3-16 16,0-2 0-16,3 0-72 0,1 1 64 15,5 1-160 1,14-6-912-1,-1 0-1561-15,3 0-4392 16</inkml:trace>
  <inkml:trace contextRef="#ctx0" brushRef="#br0" timeOffset="242986">18553 11177 2840 0,'0'0'4233'16,"0"0"-3105"-16,0 0-672 0,0 0 321 16,0 0 103-16,13 29-352 15,0-18-128-15,3 4-64 0,1-2-32 16,-6 4 40-16,-1-2-72 15,-1 4 192 1,-2-2-96-16,-4 2-120 16,-1-1 88-16,-2 0-87 0,0 0-25 15,0 0-112-15,-5 2 0 16,-7-1-112-16,-17 4-681 0,5-3-1999 15,2-4-7162 1</inkml:trace>
  <inkml:trace contextRef="#ctx0" brushRef="#br0" timeOffset="245400">19143 6154 2816 0,'0'0'2249'15,"0"0"-873"-15,0 0-520 16,0 0 680-16,0 0-215 0,0 0-337 15,-39 119-296-15,39-102 32 16,0 2-88 0,0 3-168-16,0 1 97 0,0 4-9 15,0 5-24-15,0 4-72 16,0 2-120-16,0 4 72 15,0 2-136-15,0 4-208 0,0 3-56 16,0 4 80-16,0 10-88 16,0 7 16-16,0 6 32 15,0 4 152 1,-8 1-72-16,5-3 144 0,-4-6-272 15,3-4 152-15,-1-2-136 16,3-2 72-16,-4 1-88 0,2-1 72 16,-4 0 32-16,0 2 48 15,2-4-152 1,3-3 0-16,-2-3 8 15,1-4-8-15,4-2-48 16,0-2 48-16,0-1 48 0,0-6-48 16,0 2-24-16,0-5 16 15,0-2 0-15,0 0 0 0,-3-3 8 31,0 4-56-15,1-3 56-16,2 2-88 0,0 0-8 16,0 1 8-16,0 1 88 0,0 1-64 15,0 4-48-15,0 1 56 16,0-4 16-16,0-4 40 0,0-8 16 15,0-3 112 1,0-8-120-16,2-4-8 16,1-6 0-16,-3-1 0 15,3-4 0-15,-3-2 0 0,0-2 8 16,0 0 0-16,0 0 48 15,0 0 8-15,0 0 40 16,0 0-96-16,0 0 72 16,0 0-24-16,0 0 8 15,0 0-8-15,0 0 8 16,0 0-64-16,0 0 0 0,0-12-448 15,0-5-1520-15,-8-2-5106 16</inkml:trace>
  <inkml:trace contextRef="#ctx0" brushRef="#br0" timeOffset="246628">19104 6160 4721 0,'0'0'3048'0,"0"0"-1431"15,0 0 7-15,0 0-288 31,0 0-568-31,0 0-104 0,-61 102-255 16,49-70-65-16,0 0-40 16,0-4-96-16,6-3-8 0,-1-7-128 15,2-4-64-15,5-7 48 16,-4-2-8-16,4-3-32 15,0-2 24 1,0 0-40-16,0 0-160 0,0-7-616 16,0-10-201-16,4-7-111 15,8-4-104-15,1-3-32 0,1 1 215 16,1 2 425-16,-4 5 320 15,-4 2 264 1,2 7 72-16,-4 2 168 16,2 6 192-16,-3 3 121 0,6 1-49 15,-2 2-104-15,3 0 64 16,4 0 144-1,1 3 112-15,-1 9-48 0,1 1 8 0,-5-2-159 32,0-1-129-32,1 1-200 15,-4-1-192-15,-2-1 0 0,-1-1-1969 16,-5-1-7593-16</inkml:trace>
  <inkml:trace contextRef="#ctx0" brushRef="#br0" timeOffset="253042">17127 11384 4296 0,'0'0'2081'0,"0"0"-857"16,-4 8-56-1,2-4-199-15,-3 2-433 16,4 1-384-16,-4 0-16 0,0-1-8 16,3-2 304-16,2-2 368 0,-3-2 64 15,3 0 8-15,0 0-79 16,0 0-193-1,0 0-168-15,0 0-152 16,0 0-112-16,0 0-168 16,0 0-104-16,0 0-64 15,8 0 40-15,8-6 40 0,5-4 88 16,5-2 160-16,3-2-8 15,-1 0 72 1,1 0 0-16,0 1 16 16,-3 2-120-16,-4 1 24 15,1 1-72-15,-12 3-8 16,-4 3 16-16,-3 1-72 0,-2 2 0 15,-2 0 72-15,0 0 24 0,0 0-104 32,0 0-176-32,0 0-608 15,-8 0-1176-15,-3 5-3282 16,-4 3-2895-16</inkml:trace>
  <inkml:trace contextRef="#ctx0" brushRef="#br0" timeOffset="253400">17127 11516 2816 0,'0'0'2801'16,"0"0"-953"-16,0 0-72 31,0 0-167-31,0 0-585 0,0 0-408 15,0 0-304-15,2 0 120 16,14-2-120-16,8-5 313 0,1-2-81 16,4-1-152-16,1 0-40 15,1 0-16-15,-5 0-104 31,-3 2 64-31,-9 2-248 0,1 2 8 16,-9 0 16-16,-1 2-24 16,-3 2 16-16,-2 0 24 0,0 0-88 15,0 0-672-15,-13 0-3673 0</inkml:trace>
  <inkml:trace contextRef="#ctx0" brushRef="#br0" timeOffset="255239">19119 3679 3672 0,'0'0'1777'16,"0"0"95"-16,0 0 257 15,0 0-561-15,0 0-384 0,0 0-232 16,0 0-184-16,0 0-135 31,-2-2-137-31,-4-2-288 0,-4-1 48 0,2-1 96 16,-7 0-152-16,2 2 248 15,-6 2-112-15,1 2-168 16,-3 0-152-16,-1 10-16 0,2 18-128 31,-2 8 56-31,2 9 72 16,2 4 72-16,6 2-64 0,0-8 0 15,4-5 40-15,7-8 48 0,1-9-40 16,0-8-56-16,0-2-56 15,0-7-24-15,6-2-16 0,10-2 8 32,4 0 88-32,5 0 104 15,0-2 8-15,0-9-56 0,0 1 0 16,-3-1-8-16,-1-2 16 15,-3 3-64-15,-3-1 0 0,1 0-336 16,-3 3-720-16,6 1-1009 31,-6 1-2159-31,-3 1-2746 0</inkml:trace>
  <inkml:trace contextRef="#ctx0" brushRef="#br0" timeOffset="255734">19337 3654 5401 0,'0'0'2336'0,"0"0"-631"16,0 0 367-1,0 0-968-15,0 0-512 0,0 0 8 16,0 0 137-16,-112 104-201 0,98-68 72 31,2 0-160-31,1-2-24 0,0-8-112 16,6-6-112-16,3-6-128 15,2-3-72 1,0-4-72-16,2-1-40 0,14 0 24 0,0 1 88 15,4-5 40-15,2-2 56 32,1 0-88-32,1 0-8 0,0-4-216 15,4-13-640-15,2-9-1185 16,-10 4-2183-16,-2 4-3946 0</inkml:trace>
  <inkml:trace contextRef="#ctx0" brushRef="#br0" timeOffset="256053">19498 3596 4672 0,'0'0'2753'0,"0"0"-656"15,0 0 23-15,0 0-640 16,0 0-592-16,0 0-215 16,0 0 7-1,-24 109-8-15,14-64-168 16,5 1-56-16,-3 2-168 15,5-2-104-15,-3-3-56 0,4-7-40 16,2-6-8-16,0-8-64 16,0-5 0-16,0-7-8 0,0-3-48 15,0-5-568-15,0-2-720 31,0 0-1193-31,0-4-2944 0</inkml:trace>
  <inkml:trace contextRef="#ctx0" brushRef="#br0" timeOffset="256360">19490 3602 4280 0,'0'0'4169'0,"0"0"-3184"0,0 0-137 0,0 0 320 16,0 0-144-16,0 0-192 15,49 0-344 1,-37 0-111-16,-3 0-65 16,2 0-240-16,-1-2 24 15,-2 2-96 1,-4 0-96-16,1 0-1025 0,-3 0-799 0,-2 0-216 15,0 0-2297-15</inkml:trace>
  <inkml:trace contextRef="#ctx0" brushRef="#br0" timeOffset="256608">19480 3782 2896 0,'0'0'3057'31,"0"0"-1529"-31,0 0-120 15,0 0 321-15,0 0-465 0,0 0-416 16,0 0 160-16,0 0-263 0,49 2-145 16,-35-2-144-16,-1 0-144 0,2-2-168 15,-1-2-48 1,-1 0-16-1,-1-1-80-15,5 0-408 16,-5 3-1409-16,-4-2-2848 0</inkml:trace>
  <inkml:trace contextRef="#ctx0" brushRef="#br0" timeOffset="257128">20041 3632 6929 0,'0'0'2513'0,"0"0"-857"16,0 0 72-16,0 0-487 0,0 0-481 15,-73 122-152-15,55-82-184 16,5 3 80-16,-1-2-128 0,3-5-168 16,3-6 56-1,1-5-160-15,2-8-48 16,0-6 8-16,5-4-56 15,0-5 128-15,0-2-136 0,0 0-152 16,0 0-520-16,0-2-552 16,0-28-649-16,10 4-791 0,1-2-3105 15</inkml:trace>
  <inkml:trace contextRef="#ctx0" brushRef="#br0" timeOffset="257447">20010 3562 1168 0,'0'0'3232'0,"0"0"-1711"16,0 0-305-16,0 0 424 0,0 0-263 15,0 0-17-15,0 0-216 16,65 81-216-16,-54-53-71 0,2 3-89 16,-3-1-88-16,-2 0-232 15,0-4-168-15,-5 0-24 0,2-3-80 16,0-6 8-16,-4-2-184 15,3-4 8 1,-3-1 48-16,2-3-56 16,-1-3-56-16,-2-2-232 15,0-2-144 1,0 1-248-16,0-1-328 0,0 2-569 0,0 0-1623 0,-10 0-3946 15</inkml:trace>
  <inkml:trace contextRef="#ctx0" brushRef="#br0" timeOffset="257722">19926 3874 4600 0,'0'0'3097'16,"0"0"-2009"-16,0 0-167 0,0 0 519 31,0 0-320-31,0 0-440 15,0 0-256-15,0 0-144 0,118-7-128 16,-99 0-48-16,2 1-104 0,-6 2-1344 16,-5 2-4169-1</inkml:trace>
  <inkml:trace contextRef="#ctx0" brushRef="#br0" timeOffset="259343">20902 3679 2800 0,'0'0'4881'0,"0"0"-3128"32,0 0-113-32,0 0 304 15,0 0-599-15,0 0-769 16,0 0-88-16,-10 21-144 0,10-3 176 15,0 3 120-15,-2 4-136 16,2-3-80-16,0 0-200 0,-1-2-80 16,-3-4-48-1,4-4 24-15,0-1-48 31,0-6-72-31,-3-1-192 0,0 2-728 0,1-2-784 0,2-2-2969 16,-3-2-3817-16</inkml:trace>
  <inkml:trace contextRef="#ctx0" brushRef="#br0" timeOffset="259939">21003 3594 5721 0,'0'0'5977'16,"0"0"-4753"-16,0 0 265 15,0 0 47-15,0 0-464 16,0 0-288-16,112-25-296 15,-85 18-192-15,-3-2-103 0,1 1-193 16,-3 2-105-16,-6 2-511 0,-4 3-680 31,-12 1-1136-31,0 0-2185 16,-4 9-208-16</inkml:trace>
  <inkml:trace contextRef="#ctx0" brushRef="#br0" timeOffset="260266">21095 3635 6089 0,'0'0'2352'0,"0"0"-719"0,0 0 679 0,0 0-655 16,-3 102-625-1,3-65-656-15,0 3 136 0,0 0-224 16,0-6-96-1,0-2-112 1,-3-8 48 0,3-7-120-16,0-4 0 15,-3-7 144-15,3-2-56 0,0-2-32 0,0-2 72 16,0 0-112-16,0 3-24 15,0-1-160-15,6 2 48 0,7 0 112 16,8-2-8 0,0 0 8-16,2-2 112 0,-2 0-112 15,6 0-104-15,-8 0-240 0,4-10-424 16,-2-11-848-16,-6 5-1569 15,-4 0-4361-15</inkml:trace>
  <inkml:trace contextRef="#ctx0" brushRef="#br0" timeOffset="260509">21288 3675 6665 0,'0'0'3249'0,"0"0"-1657"0,0 0 264 16,0 0-407-16,0 0-601 16,0 0-424-1,-12 57 32-15,-2-29-176 0,1 0-152 16,-5-2-128-16,5 2-104 15,-6-3-752-15,-4-2-840 16,7-5-2537-16,3-8-1937 0</inkml:trace>
  <inkml:trace contextRef="#ctx0" brushRef="#br0" timeOffset="260724">21142 3758 4256 0,'0'0'4009'0,"0"0"-2921"15,0 0 49-15,0 0 199 0,0 0-48 16,0 0-456-16,0 0-199 0,95 54-249 16,-77-38-208-16,-2 4-176 15,1 6-232 1,-6-3-1945-1,-8-6-6617-15</inkml:trace>
  <inkml:trace contextRef="#ctx0" brushRef="#br0" timeOffset="261948">20503 3974 616 0,'0'0'7193'0,"0"0"-4960"15,0 0-785-15,0 0 272 31,0 0-631-31,0 0-489 0,0 0-392 16,-34 49-88-16,19-13-120 16,1-4-824-16,1-4-3617 0</inkml:trace>
  <inkml:trace contextRef="#ctx0" brushRef="#br0" timeOffset="266429">18209 4578 1032 0,'0'0'2480'0,"0"0"-655"16,0 0 7-16,0 0-592 15,0 0-512-15,0 0-111 0,0 0-233 16,7 0 328-1,9 0 8-15,3 0 96 16,4 0 48-16,-2 0-280 16,2 0-63-16,-4 6-249 0,-1 2 0 15,-7 0-144-15,-6 2-120 16,-2 0 168-16,0 4 104 15,-3 2 40 1,0 3 16-16,-3 0-152 16,-10 0-56-16,-5-2 40 15,1 0-120-15,-1-6 32 0,0-2 16 16,2-5-96-1,-2-2 120-15,5-2-120 0,2 0-48 0,3 0 32 32,5 0 16-32,3 0-152 15,0 0-64-15,0-4 32 16,11 0 88-16,13-1-8 0,9 1 56 15,-1 2 48-15,2 2 48 16,-4 0 40-16,-4 0 8 0,-6 2-88 16,-9 7 160-1,-3 1 40-15,-5-1-8 16,-3 4 200-16,0-1 96 15,-3 1 16-15,-16 6-144 0,-4-1-199 16,-8 0-17-16,2-2-152 16,2-2-120-16,3-5-161 15,4-2-7-15,6-3-568 16,6-4-376-16,8-2-552 15,5-12-2409-15,9-4-4265 16</inkml:trace>
  <inkml:trace contextRef="#ctx0" brushRef="#br0" timeOffset="266779">18844 4534 5673 0,'0'0'4049'16,"0"0"-2617"-16,0 0-88 0,0 0 56 31,0 0-591-15,-134 112-129-16,108-68-152 0,7-1-272 0,8-3 8 15,9-8-264-15,2-8-16 0,0-5-112 16,16-4 128-1,7-5-72 1,3-7-8-16,4-3-104 0,6 0-488 16,11-17-921-16,-10-7-1479 15,-3-1-5122-15</inkml:trace>
  <inkml:trace contextRef="#ctx0" brushRef="#br0" timeOffset="267051">18983 4594 6737 0,'0'0'2873'15,"0"0"-1321"-15,0 0-96 0,0 0-272 16,0 0-319-16,0 0-97 0,-123 120-304 31,112-93-112-31,3-1-144 16,5-5-200-16,3-2-8 15,0-3-56 1,0-2-24-16,8-5-248 0,5 0-128 0,6-5-72 16,5-4-120-16,4 0-17 0,1 0-135 31,1-15-440-31,16-13-880 15,-12 5-2121-15,-4 1 16 0</inkml:trace>
  <inkml:trace contextRef="#ctx0" brushRef="#br0" timeOffset="267351">19216 4570 912 0,'0'0'4657'16,"0"0"-2209"-16,0 0 9 16,0 0-289-16,0 0-816 15,0 0-695-15,-23 44-305 0,18-8 232 16,5 6-40-1,-6 5-360-15,1-2-8 16,5-4-176-16,-5-3 8 16,5-6-8-16,0-6-56 15,0-5-296-15,0-4-232 0,0-11-552 16,0-4-1057-16,0-2-2848 0</inkml:trace>
  <inkml:trace contextRef="#ctx0" brushRef="#br0" timeOffset="267602">19183 4558 1144 0,'0'0'5753'0,"0"0"-4065"15,0 0-135-15,0 0-1 0,0 0-456 16,0 0-496-16,0 0-248 16,112-18-128-1,-96 16-87 1,-2 0-137-16,-4 2 0 0,-3 0-833 0,-3 0-807 15,-4 0-1569-15,0 2-2176 16</inkml:trace>
  <inkml:trace contextRef="#ctx0" brushRef="#br0" timeOffset="267807">19164 4739 3024 0,'0'0'3081'0,"0"0"-1481"15,0 0-16-15,0 0-31 31,0 0-369-31,0 0-344 0,0 0-24 16,0 0-383 0,0 0-177-16,142-25-256 0,-102 3-56 0,-6 4-1497 31,-8 2-4512-31</inkml:trace>
  <inkml:trace contextRef="#ctx0" brushRef="#br0" timeOffset="268124">19752 4472 4809 0,'0'0'4641'0,"0"0"-2665"0,0 0-40 0,0 0-487 32,0 0-609-32,0 0-416 15,0 0-168-15,-78 140 24 0,62-90-232 16,-3-2 72-16,3-2-112 15,4-7 56-15,1-7-64 16,4-9-192-16,7-6-208 0,-4-8-368 31,4-5-616-31,0-4-1073 0,0-7-1744 16,0-9-1112-16</inkml:trace>
  <inkml:trace contextRef="#ctx0" brushRef="#br0" timeOffset="268392">19710 4460 4352 0,'0'0'1833'16,"0"0"39"-16,0 0-551 0,0 0-57 0,0 0-160 16,0 0-248-16,82 49 0 15,-71-20-111 1,2 1-41-1,-1 4-88-15,-6 1-144 0,1-1-40 16,-3 0-328-16,-2-4 88 16,1-4-80-16,0-7-24 0,-1 0-88 15,0-8-40-15,3 0-200 0,-2-5-480 31,-3 0-656-31,0-2-353 16,0-2-1023-16,0-2-3450 0</inkml:trace>
  <inkml:trace contextRef="#ctx0" brushRef="#br0" timeOffset="268619">19677 4718 4825 0,'0'0'4024'0,"0"0"-3351"32,0 0 135-32,0 0 840 0,0 0-600 15,0 0-256-15,0 0-103 16,0 0-337-16,105-17-128 0,-84 12-224 15,2 3-8-15,-8 0-2041 16,-3 2-5520-16</inkml:trace>
  <inkml:trace contextRef="#ctx0" brushRef="#br0" timeOffset="271577">18297 5298 6929 0,'0'0'2785'0,"0"0"-1089"16,0 0-128-16,0 0-271 15,0 0-625-15,0 0-456 0,13 0-104 16,4 0 152-16,4 0 56 31,-1 0-24-31,1 2-104 0,-8 2-48 16,-2 2-48-16,-5 0-88 0,-4 4-8 15,-2 2 104-15,0 4 72 16,0 7 48-16,-10 0-32 0,-11 3-56 15,2 0-128 1,-4-3 128 0,1-4-88-16,4-2-48 15,3-6 16 1,4-4-8-16,6-3 112 0,5-4-120 0,0 0-72 0,0 0 0 15,0 0-24-15,7 0 16 0,14 0 80 32,0-7 152-32,9-3 40 15,4-3-136-15,7-2 32 16,1-2-88-16,5-2-712 15,20-9-1224-15,-12 6-2569 0,-6 0-4169 0</inkml:trace>
  <inkml:trace contextRef="#ctx0" brushRef="#br0" timeOffset="271832">18813 5222 6177 0,'0'0'3961'31,"0"0"-2025"-31,0 0-336 15,0 0-447-15,0 0-97 0,0 0-704 16,0 0 104-16,0 0-112 0,-96 116-112 31,96-98-168-31,0-2-56 0,6-4-8 0,9 0-8 16,6-1-80-1,4-7-160-15,4-4-376 16,7 0-656-16,16-17-681 0,-10-5-2176 16,-4-2-2384-16</inkml:trace>
  <inkml:trace contextRef="#ctx0" brushRef="#br0" timeOffset="272082">19043 5179 4400 0,'0'0'3073'15,"0"0"-496"-15,0 0-929 16,0 0-520-16,0 0 161 15,0 0-441 1,-104 97-152-16,96-71-112 16,7-4-328-16,1-1-128 0,0-6-112 15,0 0 32-15,11-6-48 16,7-1 0-16,0-6-8 15,6-2-40-15,6 0-296 0,4-10-440 32,13-22-616-32,-6 2-1281 15,-6 2-2936-15</inkml:trace>
  <inkml:trace contextRef="#ctx0" brushRef="#br0" timeOffset="272278">19253 5160 3448 0,'0'0'4713'0,"0"0"-2560"0,0 0-201 16,0 0-280-16,0 0-695 0,0 0-393 15,0 0-48-15,-34 112 112 16,27-70-400 0,2 0-112-1,4 0 88-15,1-3-208 0,0-5-16 0,0-6-80 31,0-7-432-31,0-6-872 0,0-5-929 0,0-10-2136 0</inkml:trace>
  <inkml:trace contextRef="#ctx0" brushRef="#br0" timeOffset="272517">19230 5226 3504 0,'0'0'5345'0,"0"0"-3704"31,0 0 79-31,0 0-240 16,0 0-751-16,0 0-297 0,0 0-280 16,0 0-80-16,110-20-72 15,-97 20-40-15,-2 0-544 16,-8 7-585-16,-3 12-663 0,0-4-1305 31,-9 2-1928-31</inkml:trace>
  <inkml:trace contextRef="#ctx0" brushRef="#br0" timeOffset="272674">19230 5226 4256 0,'0'144'2897'16,"0"-144"-1473"0,7 0 521-16,10 0-593 15,6-2-520-15,3-6-504 0,0-4-272 16,1 0-56-16,4-2-1336 15,-5 2-2657-15,-5 4-3688 0</inkml:trace>
  <inkml:trace contextRef="#ctx0" brushRef="#br0" timeOffset="272905">19589 5174 5193 0,'0'0'2504'0,"0"0"-623"16,0 0 63-16,0 0-632 0,0 0-480 15,0 0-239-15,-7 58 207 16,2-26-32-16,-3 6-344 16,-3 5-152-1,-2-2-216-15,-3-1 104 16,0-4-160-16,1-6-720 15,4-8-568-15,3-14-753 0,3-8-655 16,5 0-3170-16</inkml:trace>
  <inkml:trace contextRef="#ctx0" brushRef="#br0" timeOffset="273168">19577 5132 5753 0,'0'0'2224'0,"0"0"-591"16,0 0-169-16,0 0-592 15,0 0 8-15,0 0-248 16,0 0 1-16,0 0-97 16,92 66-128-16,-79-38-136 0,2 4 112 15,-4 0-96-15,2 0-24 31,-2-4-208-31,-1-1 48 0,-5-6-104 32,1-3-216-32,-1-4-496 0,-5 1-1353 0,0-4-935 0,0-5-3242 15</inkml:trace>
  <inkml:trace contextRef="#ctx0" brushRef="#br0" timeOffset="273385">19574 5448 3592 0,'0'0'5241'0,"0"0"-3352"0,0 0-233 16,0 0-192-1,0 0-447-15,0 0-441 16,0 0-168-16,0 0-288 15,0 0-120-15,95-56-296 0,-70 52-1737 16,-4-2-5320-16</inkml:trace>
  <inkml:trace contextRef="#ctx0" brushRef="#br0" timeOffset="274799">19991 5260 6953 0,'0'0'2705'0,"0"0"-833"15,0 0 48-15,0 0-671 0,0 0-809 16,6 0-376-16,20 0 120 0,14 0 312 16,2 0-112-16,5 0-88 15,3 0 56-15,-1 0-192 31,-7 0-64-31,-7 0-32 0,-1-2-64 16,-5 0-448-16,0-5-784 16,-6 1-1489-16,-9 1-3848 0</inkml:trace>
  <inkml:trace contextRef="#ctx0" brushRef="#br0" timeOffset="275043">20385 5111 6225 0,'0'0'2624'0,"0"0"-1759"16,0 0 599-16,0 0-160 15,0 0-456 17,0 0-512-17,0 0 225-15,100 66-169 0,-82-53-48 0,-5-1 48 16,-4-3-64-16,-7 4 8 15,-2 3 160-15,0 2 80 0,-15 3-272 16,-9 4-304-16,-13-3-944 31,8-6-1945-31,5-10-6305 0</inkml:trace>
  <inkml:trace contextRef="#ctx0" brushRef="#br0" timeOffset="275811">20774 5138 10058 0,'0'0'2544'16,"0"0"-1800"-16,0 0-408 15,0 0-160-15,0 0 97 0,0 0 79 16,81 0-64-16,-59 0-168 15,1 0-120-15,-7 5 8 32,-5 7 0-32,-7 7 48 0,-4 5 64 15,0 6 392-15,-10 2-240 16,-9 0-112-16,-1-4-72 0,2-6-80 15,2-8-8 1,7-6 0-16,7-6-8 0,2-2-264 16,0 0-232-1,0 0-232-15,8-6 336 0,11-4 296 16,2 2 15-16,2 4-23 15,-2 2 32-15,-3 2 32 0,-4 0 48 16,-4 0 40-16,-8 14 505 16,-2 0 111-1,0 4 112-15,-8 0-152 16,-9-2-224-16,0-4-88 0,-1-3-304 15,2-7-152-15,4-2-632 16,4-13-1296-16,5-11-2730 0,3-6-4031 16</inkml:trace>
  <inkml:trace contextRef="#ctx0" brushRef="#br0" timeOffset="276505">21118 5072 2512 0,'0'0'3977'15,"0"0"-1793"-15,0 0-247 31,0 0-657-31,0 0-152 0,0 0-200 16,0 0-303-16,0 0-137 16,0 0 56-16,34 38-192 0,-50-25-352 15,-5 2-40-15,1-6-216 16,3-1-168-16,0-1 72 31,9-5 216-31,2-2 96 0,3 0 40 0,3 2 152 16,0 2-152-16,0 5-72 15,0 8 72-15,0 2 104 0,0 6 0 16,3 3 16-1,0-2-32 1,-3 0-16-16,0-4-72 16,0-6-248-1,0-8-464-15,3-4-129 0,-3-4-23 0,2 0 224 0,4-8 400 16,-1-9 176-16,5-2 64 15,0-1 96-15,4 4 160 16,1 2-8 0,-1 4-64-16,2 4-128 15,-1 4-48-15,-4 2-8 16,1 0-104-16,-6 0-72 0,-1 0-216 15,-4 0 64-15,-1 0-336 0,0 0 224 16,0 2 440-16,0 0 40 31,0 2 216-31,0 2 208 0,-1 1 312 16,-6 6-152-16,-2 5 112 15,1 4 97 1,-4 2-345-16,-1 2-64 0,2 1-200 0,3-6-168 16,0-5-56-16,2-4-432 31,2-6-617-31,4-3-279 0,0-3-200 15,0 0 104-15,0-13-417 16,7 0 921-16,4-4 920 16,4 5 400-16,-3 4 512 0,1 4-80 15,0 2-39-15,2 2-161 16,-1 0-352-1,3 0-176-15,-5 2-88 0,6 7-16 16,-2-2-1232-16,-4-3-3698 16</inkml:trace>
  <inkml:trace contextRef="#ctx0" brushRef="#br0" timeOffset="276743">21370 5242 3472 0,'0'0'6242'0,"0"0"-5154"16,0 0 456-16,0 0-496 0,0 0-416 16,0 0-431-16,113-38-41 15,-90 32-160-15,-6 0-216 16,-1-3-849-16,-7 3-591 0,-9-3-705 15,0 1-383-15,0-3-1361 16</inkml:trace>
  <inkml:trace contextRef="#ctx0" brushRef="#br0" timeOffset="277033">21459 5079 5065 0,'0'0'2560'0,"0"0"-543"0,0 0-465 16,0 0-704-16,0 0-264 16,0 0 144-1,0 0-224-15,-18 111-175 0,18-84-225 16,0-2-8-16,0-5-96 15,0-6 8-15,0-2 40 16,0-4-48-16,0-2 0 0,-5 0-64 16,-3 2 8-1,0-2-152 1,1 0 103-16,6-2-23 0,1 0-16 0,0 0-136 15,0-2 104-15,1-2 128 16,14 0 48-16,-5 0 128 16,6 0 48-16,0 0-32 0,-3-4-40 31,5-2-104-16,-2-2-296-15,-2 0-1224 0,-4 3-4177 0</inkml:trace>
  <inkml:trace contextRef="#ctx0" brushRef="#br0" timeOffset="279649">20155 4676 5569 0,'0'0'1992'16,"0"0"-568"-16,0 0 233 16,0 0-409-16,0 0-464 15,0 0-288-15,0 0-128 0,0 0 56 31,0 0-15-31,0 0 95 16,0 0 0-16,0 0-16 0,0 0 8 16,0 0-16-16,0 0-136 15,0 0-120-15,0 0-216 16,0 0-8-16,9-2-200 0,13-1 128 31,9-6 48-31,9 1 24 0,7 0 176 16,0 1-128-16,0 0 48 0,-5 1 56 15,-2 2-80-15,-12 2-8 16,-9 0-8-1,-3 0-48-15,-9 2 40 0,-3 0 16 16,-2-2 0 0,-2 2-64-16,0-9-520 15,0 0-1000-15,-2-1-5058 0</inkml:trace>
  <inkml:trace contextRef="#ctx0" brushRef="#br0" timeOffset="279900">20541 4460 5569 0,'0'0'2456'0,"0"0"-1496"16,0 0 1201-16,0 0-361 0,0 0-583 31,0 0-249-31,120 22-392 16,-97-14-200-16,-6 0-88 0,-4 0-160 15,-6 2 48-15,-7 2 168 16,0 4 152-16,0 6-24 16,-15 4-256-16,-19 10-216 0,7-4-1680 31,1-8-3377-31</inkml:trace>
  <inkml:trace contextRef="#ctx0" brushRef="#br0" timeOffset="280623">20832 4530 7433 0,'0'0'1816'0,"0"0"-719"16,0 0 335-16,0 0-432 0,0 0-232 16,0 0-512-16,118-8-104 15,-91-3-152-15,-7-2-256 0,2-8-968 31,-4 6-1656-31,-5 0-2458 0</inkml:trace>
  <inkml:trace contextRef="#ctx0" brushRef="#br0" timeOffset="280824">20969 4372 4048 0,'0'0'3033'0,"0"0"-728"31,0 0-345-31,0 0-896 0,0 0-504 16,0 0 384-16,-9 126-55 15,9-78-73-15,0 2-200 0,1-4-208 16,-1-4-232-1,4-6-104-15,-3-8-72 0,2-5-360 16,5-12-920 0,-6-7-1233-16,3-4-3048 15</inkml:trace>
  <inkml:trace contextRef="#ctx0" brushRef="#br0" timeOffset="281020">21094 4390 6065 0,'0'0'2728'0,"0"0"-375"0,0 0-745 16,0 0-600-16,0 0-503 0,0 0-249 31,118-35-256-31,-104 33-384 16,-3 2-897-16,-11 0-1047 15,0 0-945-15,0 0-56 16</inkml:trace>
  <inkml:trace contextRef="#ctx0" brushRef="#br0" timeOffset="281281">21094 4390 3616 0,'-2'32'1929'15,"-4"-20"-185"-15,4 1-32 16,-4 4-287-16,4 1-625 0,2 0-280 0,0-7-248 16,0 0-200-1,0-9-72-15,3-2-280 0,13 0-128 16,4-18 256-1,6-6 152-15,-2 2-40 16,2 0 40-16,1 8 72 16,-8 5-72-16,-1 7-64 0,-2 2 64 15,-4 0 0 1,-4 9 360-16,-5 7 264 0,-3 2-72 15,0 1-192-15,-3 0-336 16,-12-4-24-16,-1-8-1176 16,0-5-1889-16,6-2-3888 15</inkml:trace>
  <inkml:trace contextRef="#ctx0" brushRef="#br0" timeOffset="281442">21094 4390 984 0,'79'-111'4705'0,"-79"111"-3745"0,0 0 552 16,10 10 177-16,1 5-617 15,2 0-680-15,0 4-184 0,-2-2-112 32,-5 18-96-32,-2-5-1000 15,-4-3-1953-15</inkml:trace>
  <inkml:trace contextRef="#ctx0" brushRef="#br0" timeOffset="281969">21094 4607 6281 0,'0'0'2896'15,"0"0"-1575"-15,0 0-17 16,0 0-584-16,32-11-392 0,-9 3-216 16,-1 4-104-16,-4 4-8 15,0 0-360-15,-7 0-512 0,-11 8-184 16,0 10 24-16,0 2-25 0,-11 4 169 15,-9-2 592-15,3-4 296 16,4-4 848-16,3-8 665 0,5-2 263 16,5-4-640-16,0 0-560 15,0 0-392 1,7-4-128-16,10-7 32 15,4-8-80 1,0 2-8-16,2-6-400 0,-5 3-272 0,-5 1-168 16,-2 4 288-16,-5 7 448 15,-4 4 104-15,-2 4 912 0,0 0 304 31,0 0-496-31,0 10-335 16,0 9 15-16,0 0 80 16,2 5-280-16,-2 0 24 0,0 1-96 15,0-4-72-15,0 0 32 16,0-6-88-16,-2-2-256 31,-12-6-136-31,-1-3 80 0,-3-4 160 0,2 0 32 16,-3-2 120-16,4-7 208 31,4-4 232-31,9-1-64 0,2 1-224 0,0-4-152 0,12-1-552 15,18-9-721 1,-1 2-1223 0,-4 5-3097-16</inkml:trace>
  <inkml:trace contextRef="#ctx0" brushRef="#br0" timeOffset="282125">21401 4570 4656 0,'0'0'2641'0,"0"0"-328"15,0 0-769-15,0 0-832 0,0 0-328 16,0 0-384-16,0 0-176 15,121-74-1048-15,-112 60-1057 0,-1 2-1728 32,-6 4 1449-32</inkml:trace>
  <inkml:trace contextRef="#ctx0" brushRef="#br0" timeOffset="282369">21447 4379 1712 0,'0'0'3921'0,"0"0"-1969"16,0 0-944-16,0 0-568 16,0 0 801-16,0 0 15 31,0 0-480-31,20 125-192 0,-12-91-272 15,-5 0-88-15,-3-6-88 16,0-4-64-16,0-4 8 0,0-6 48 16,0-5 169-16,0-3 543 15,0-5-232-15,0-1-112 16,0 0-152-1,0 0-80-15,0 0-168 0,5 0-96 16,13 0-64-16,9-12-432 16,-1-2-1360-16,1 3-4682 0</inkml:trace>
  <inkml:trace contextRef="#ctx0" brushRef="#br0" timeOffset="283733">16924 4765 6673 0,'0'0'2160'15,"0"0"-1495"-15,0 0 215 0,0 0 144 16,0 0-88-16,0 0-304 16,81 19-264-16,-62-10-128 15,-4 1 0-15,-7 1 33 0,-3 10-113 16,-5 3 40-1,0 6 0-15,-5 4 0 16,-18-2-16-16,-1-2-56 0,1-4-56 31,4-8-64-31,3-7 168 0,8-6 0 0,3-3 192 16,5-2-80-16,0 0-80 0,0 0-208 31,3 0-104-31,13-5 104 0,10-8 0 16,5-3 8-16,3-6-8 15,-2 0-184 1,0-5-1048-16,-1-5-873 0,-12 7-2192 0,-3 1-1776 15</inkml:trace>
  <inkml:trace contextRef="#ctx0" brushRef="#br0" timeOffset="283922">17153 4654 5857 0,'0'0'2712'0,"0"0"-719"16,0 0-305-1,0 0-400-15,0 0-535 0,0 0-361 16,121-28-328-16,-98 22-64 15,-5 2-729-15,-5 0-1519 16,-7 4-2049 0,-3 0-1480-16</inkml:trace>
  <inkml:trace contextRef="#ctx0" brushRef="#br0" timeOffset="284144">17223 4676 2576 0,'0'0'2473'0,"0"0"-569"0,0 0 120 16,0 119-263-16,0-75-601 15,8 2-104 1,-5-4-392-16,5-8 65 15,-5-6-321-15,2-8 168 0,-2-8-224 16,2-4-72-16,2-4-176 16,-2-4-16-16,6 0-80 0,3 0 0 15,3 0-8-15,8-10-64 31,0-12-464-31,7-20-1193 0,-5 4-2351 16,-10 4-1850-16</inkml:trace>
  <inkml:trace contextRef="#ctx0" brushRef="#br0" timeOffset="284324">17438 4688 3184 0,'0'0'4577'0,"0"0"-3129"0,0 0 113 15,0 0 111-15,0 0-528 16,-36 105-463-16,25-73-441 15,-4 0-24-15,2 0-216 16,0-4-480 0,-8-3-1489-16,7-4-3120 0,-2-11-952 15</inkml:trace>
  <inkml:trace contextRef="#ctx0" brushRef="#br0" timeOffset="284482">17326 4829 4048 0,'0'0'2801'0,"0"0"-577"16,0 0-495-16,0 0-305 15,0 0-712-15,0 0-408 0,141 38-304 16,-109-27-376-16,-3 2-3849 16</inkml:trace>
  <inkml:trace contextRef="#ctx0" brushRef="#br0" timeOffset="284693">17890 4941 7945 0,'0'0'4033'0,"0"0"-2929"15,0 0 681-15,0 0-1105 16,0 0-680-16,-79 127-3993 0</inkml:trace>
  <inkml:trace contextRef="#ctx0" brushRef="#br0" timeOffset="291735">16795 11695 1400 0,'0'0'2880'16,"0"0"-1319"-16,-18 10-57 15,10-6-392-15,3-3 1 32,-6 3-153-32,-1-2-216 0,1 1 0 15,-2-1-152-15,0-2 160 16,-3 0-272-16,0 2-79 0,-3-2-121 15,-1 0 80-15,-6 0-64 16,1 0-144-16,-3-2-72 31,-1-9-32-31,-2 0 56 16,1-4-56-16,-3 0-48 0,3-6 16 15,-6 2 120-15,7-5-64 0,-5-1-24 0,7 1-40 16,-1-2 64-16,2-2-64 16,4 2 72-1,-1-2-80 1,1 0 0-16,4 2 16 15,2-4-16-15,3 2 0 0,2 0 48 0,4-1 24 16,1 1-56-16,2 0 56 0,3 5-64 16,1-3 0-16,0 1 64 31,0 1-56-16,11-4 0-15,10 0 80 0,3-1 24 16,2 0 8-16,8-4 72 0,-2 4-136 0,5-1 88 16,-1 0 8-16,1 0-16 15,-3 0-16-15,-3 4-32 31,-1 1-16-31,3 3-32 0,-3 3-32 16,1 0 16-16,1 4-24 16,-1-4 0-1,3 3 8-15,-2-2-8 0,2-2 48 0,-3 4-48 16,3 0 0-16,-10 2-8 31,0 1 16-31,0 6 0 0,-1-1 32 16,-4 2-48-16,1 1 0 15,-1 3 8-15,2 0-8 16,-1 2 8-16,4-2 0 0,-2 2-8 15,3-2 72-15,4 1-72 16,-5-1 8 0,2-2 0-16,0 2 40 0,-2 0-40 15,0 2-8-15,-1-2 0 16,-2 2 8-16,-2 0-16 15,0 0 0-15,-2 0 0 0,4 0 8 16,-2 0 48 0,4 2-48-16,1 2 0 15,-2 0 0-15,3 1 0 0,-3-1 8 16,1 3-8-16,-4-1 0 15,-1 0 0-15,0 0-8 16,-5-1-48 0,3 2 56-16,-3-1-8 15,-2 0 8-15,2 2 0 0,3-1 0 16,-5 2 0-16,1-1 8 15,-1 2 40-15,0 0-40 16,-3 2 48-16,2-2-40 0,0 2 56 16,-7 0-24-1,5-2 48 1,-8 2-40-16,5 0 0 0,1-1 8 15,-6 0 41-15,4-1-57 16,-4 1-40-16,1-2 88 16,-1 3-40-16,0 3-8 0,0 0 40 15,0 2-88-15,0 0 120 31,0 2-112-31,-1-1 40 0,-3-1 0 0,-2 2-32 16,1-2-8-16,2 2 40 16,-2-2-40-16,2 0 8 15,-4-1-16-15,6 0 8 0,-3 0-8 16,0 0 0-1,0 0 8 1,-4 2 8-16,0 0 24 0,2 2-40 0,-2-2 0 16,1 3 8-16,-2-4-8 15,2 0 56-15,-4-2-48 16,3 0-8-16,-2 0 16 0,2 2-8 31,-3 0 32-15,-1 0-40-16,1 0 0 0,0 0-8 0,1-1 8 15,0 2 0-15,-1-2 8 31,0-2 0-31,1 2 0 0,2-4-8 16,-2 0 8-16,2 0 40 16,0-2-40-16,0 3-8 0,-3-4 8 31,-1 3 0-31,-2 1 0 0,-1-2 48 0,2 1-48 15,-3 1 0-15,2-2 0 0,-1 2-8 16,1-2 0-16,1-1 48 31,-2-1-48-31,2 1 0 0,2-3-32 16,-7-1 32-16,2 3 48 0,-2-3 0 15,5 0-48-15,-4-1 8 16,4-1-8-16,-2 2 16 0,6-1-8 16,-3-1-8-1,1 0 0 1,0 2 0-16,-2-3 8 0,0 1-8 15,-2 3 8-15,-1-3-8 16,-2 2 0-16,1-2 0 0,-1 2 0 16,3-3 0-16,-1 1 0 0,3 1 0 31,-1-3 0-31,2 0 0 15,3 0 0-15,-3 0 0 0,3 0 8 16,-3 2-8-16,4-2 16 16,-3-2-16-1,1 2 0-15,2 0-8 0,-1-2-88 0,2 0 40 31,-1 0-32-31,2 0 0 0,-3 0 80 16,6 0-32-16,-2 0 40 16,1 0 8-16,-1 0-8 15,3 0-8-15,-3 0 8 16,0 0-64-16,4 0 56 0,-6 0-48 31,1 0 8-31,1 0 40 0,-1-2-40 16,-1 0 48-16,2-2-88 15,-1 2 88-15,1 0-8 0,2 0-56 16,-2 0-16-16,0 0 72 0,0 0-72 15,4 2 16 1,-3 0 8 0,3 0 40-16,1 0-40 0,-2 0-64 15,2 0-297-15,-5 0-903 16,-1 10-2929-16,-2 2-5633 15</inkml:trace>
  <inkml:trace contextRef="#ctx0" brushRef="#br0" timeOffset="297082">18119 11825 5337 0,'0'0'2344'0,"0"0"-1320"31,0 0 385-31,0 0-129 0,0 2-496 15,0-2-384-15,0 0-64 16,0 0-80-16,0 0-32 0,0 0 56 16,0 0 48-16,0 0 1 15,0 0-9-15,0 0-24 16,0 0-64-1,0 0-40-15,0 0-88 0,0 0-56 16,0 0 8-16,0 0 16 16,0 0 0-16,0 0-64 15,0 0 64 1,0 0-64-16,0 0-8 15,0 0 16-15,0 0-16 0,0 0 0 16,0 0 0-16,0 0 0 0,0 0 0 16,0 0 0-16,0 0-16 15,0 0 8-15,2 0-40 0,6 0 0 16,-3 0 40-16,-1 0 0 31,6 0 8-31,-2-4 40 0,7-2-32 16,4-2 0-16,0 0 56 15,4-2 0-15,8-3 80 0,-1-2 0 31,1 0 24-31,-5 0-152 0,1 3 64 0,-7 0-72 32,-6 6 88-32,-6 0-96 0,-3 4 8 15,-2 0 40-15,-3 0 16 16,0 2-48-16,0 0 40 0,0 0-48 15,0 0 56-15,0 0-64 16,0 0-656-16,-12 0-2377 0</inkml:trace>
  <inkml:trace contextRef="#ctx0" brushRef="#br0" timeOffset="298033">18192 11917 1176 0,'0'0'2000'16,"0"0"-768"-16,0 0 137 15,0 0-9-15,0 0-240 0,0 0-248 0,0 2-39 32,0-2-129-32,0 0-160 15,0 0-184-15,0 0-136 0,0 0-40 16,0 0-40-16,0 0-88 15,0 0 72-15,0 0 128 16,0 0-48-16,0 0 64 0,0 0 48 31,0 0 112-31,0 0-159 0,0 0-49 16,0 0-96-16,0 0-24 15,0 0 56-15,0 0-112 16,0-4-32-16,5 0 112 0,1 1-128 16,4-4 8-16,-2 3 40 31,3-2-40-31,0 2 48 0,1 0-48 15,-4 0 56-15,3-1-56 16,0 0 0-16,1 1 0 16,-1 0 8-16,2 0 48 0,-2 0-56 15,0 0 0-15,1 2 0 16,-1 0-8-1,-4 1 0-15,2-1 0 0,-2 2 0 16,-4-3 0-16,2 3 0 16,-2-2 8-16,-1 2-8 15,4 0 0 1,-6-2 0-16,5 2 0 0,-3 0 8 15,2 0 0-15,-2-2 40 16,1 2-40-16,0 0 0 0,-3 0 0 16,0 0-8-16,0 0-1200 15,0 0-4986-15</inkml:trace>
  <inkml:trace contextRef="#ctx0" brushRef="#br0" timeOffset="317921">15198 11494 3592 0,'-5'0'2369'0,"-7"2"-705"0,0 2-160 16,-1-2 249-16,-4 3-289 0,-5-2-440 31,-2-1-103-31,-2 2 39 15,-5-2-80-15,-3 0-472 16,-1-2 144-16,-2 0-160 0,1 0-64 16,4 0-216-16,-1-8 16 15,3-2-120-15,1-4 32 0,4 2-40 31,3-2-8-31,-1 0 0 0,4 2-96 16,3-2 16-16,1 1 32 16,1 2 40-16,2-3-56 0,-1 0 56 31,2 0 16-31,3-1-96 0,-2 2-16 0,2-4-16 15,3 2 24-15,-1-2-48 16,3 2 144-16,3-4-120 16,0 4 128-16,0-2-72 15,0 2 64-15,0 0 8 0,0 2-8 16,0 0 8-1,3 1-8-15,3 3-40 16,2-2 40-16,-3 1 0 16,5 2 8-16,3-2-56 15,5-2 8-15,6 2 32 0,5-4 8 16,5 2-8-16,1-2 8 15,1 0 0-15,1-1 8 16,0 4 0 0,-1-1 0-16,-6 0 8 15,4 0 0-15,-3 2 0 32,0 0 0-32,1 0-8 0,-1 2 48 15,3-3-40-15,-2 2 0 16,0 1 0-1,2-3 0-15,-3 2 0 0,-2-1 40 0,2-1-48 16,-6 1 0-16,3 1 8 0,-4-2 0 16,0 1 40-16,-1 3-48 0,0-3 0 15,-4-1-8-15,2 3 0 16,-2-1 16-16,4-2-8 15,-4 3 8 1,4-1-8-16,-2 0-8 16,-3 1 8-16,-1 0 8 0,-2 4-8 15,-1 0 40-15,1 3-40 0,-4 1-56 16,2 0 56-1,2 0-8-15,-4 0 0 16,0 0 8-16,2 0 0 16,-1 0-8-16,2 0 8 15,-3 0 0-15,6 3 0 16,-1 1 0-16,-2 0 0 0,1 0 0 15,-1 0 0-15,-2 0 0 0,1 3 8 32,-2-3-8-32,0 1 0 15,-1 1-16 1,-2-2 16-16,2 2 8 0,-7-1-8 0,5 1-32 15,-5-3 32-15,2 3 24 16,1 2-24-16,-2 1 0 0,-3 0 72 31,6 1-72-31,-7 1 72 16,0 1-64-16,0 1 96 15,0 0-40-15,0 0 16 0,0 2 48 16,0-3 0-16,0-1-40 0,-5 2-16 16,-2-2 16-16,-1 2-16 15,2-3 24 1,-5 1-96-16,1 2 8 15,-1-1 72-15,-1 0 16 16,-1 0-88-16,4 0 120 0,-6 0-8 16,2 0-120-16,-1-2 0 15,2 2 40-15,-2-2 32 16,-2 3-24-16,1-2-32 15,-1-1-8-15,0 3 72 16,-2-2-72-16,0 1-8 16,2 1 16-1,0-2-8-15,-3 2-8 0,1-3 16 0,2-1-8 31,0-1 49-31,1 1-57 0,-3-2-8 16,5-1 8-16,-4 0 0 16,1-1 8-16,-2 1-8 0,0-2 0 15,0 0 88 1,-1-1-88-16,1 3 8 0,-3 1 0 31,3-1-8-31,1 2 0 0,-1-2 0 16,0 1 0-16,0 2 0 15,-1-3 0-15,1 2-48 0,-1-1 0 16,-2 0 40-16,0 1-89 15,0 0 33-15,3-2 8 16,3 2 56 0,-2-2-112-16,4 0 104 0,1 2-192 15,4-2 80-15,-3 0 72 16,5 0-96-16,-2-2 88 0,4 0-32 15,-1 0 0-15,1-2-8 16,2 2-24 15,-3-2-8-31,0 2 0 16,2 0-120-16,-15 0-400 0,2 0-1881 15,-3-2-5888-15</inkml:trace>
  <inkml:trace contextRef="#ctx0" brushRef="#br0" timeOffset="320575">15453 11498 2496 0,'0'0'1720'15,"0"0"-215"-15,0 0 311 16,0 0-304-16,0 0-319 15,-3 0-393-15,3 0-104 0,0 0 16 16,0 0-216-16,0 0-88 31,0 0-128-31,0 0-40 0,0 0-55 16,-2 0-9-16,2 0-80 15,0 0-96-15,-3 4 80 16,1 6-8-16,0 0 24 0,-2 5 64 0,0-4-16 16,4 6-32-1,0-4-64 1,-3 3-40-16,3 0 88 0,0 5-96 15,0-2 56-15,0 6-8 16,0-1 8 0,0 0 0-16,0 1-56 15,0 2-16-15,0-1 16 16,0-2 0-16,0 0 128 0,0 1-128 15,0-2-16-15,0-1 16 0,0 4 0 16,0-1 64-16,0 1-64 16,0-3 56-16,0 3-16 15,0-3-40-15,0 1 0 0,0-3-16 31,0 2 16-15,0-3 0-16,0 2 0 0,0-2-8 0,0 2 16 16,0-2 40-16,0 0-48 15,0 2-8-15,0 1-8 0,0-2 16 16,0 3-8-16,0 3 8 31,0 1 0-31,3-2 8 16,1 2-8-16,0-3 0 0,-2 2-8 15,3-1 16-15,-3-2-8 16,-2-2 16-16,0-2-16 0,3-2 0 15,-3-2-16-15,0 2 8 16,1-2 16 0,1 0 16-16,-2 0-16 0,2 0-8 15,1 1 8-15,0-2 80 16,-3 2-88-16,2-2-8 15,-2 0 8-15,0-3 0 0,0 1 0 16,0 2 0 0,0-2 8-1,1 4-8-15,-1-2 16 0,0 0 24 0,0 1-40 16,0-4-48-1,2 0 48-15,-2-2 0 0,3 0 0 16,-3 0 8-16,0-2 80 0,0 0 80 31,0 2-24-31,0-4-24 0,0 2 24 16,0-1-24-16,0-2 32 15,0 1-40-15,0 0-48 16,0 0-64-16,0 3 48 0,0 2-40 31,0 3-8-31,3 2 8 16,-1 5 8-16,0-2 32 0,-2 4-48 15,0-5 0-15,1-3 0 16,-1-5 0-16,0-1 8 16,0-3-8-1,0-4 80-15,0-2 56 0,0 0 264 0,0 0 48 31,0 0-56-31,0 0-119 16,0 0-121-16,0 0-80 0,0 0-64 0,0 0-8 16,0 0-32-16,0-6-369 15,0-3-351-15,-3-12-912 0,-2 0-2321 31,0-1-4217-31</inkml:trace>
  <inkml:trace contextRef="#ctx0" brushRef="#br0" timeOffset="321250">15374 13038 1008 0,'0'0'4033'0,"0"0"-2369"0,0 0-608 16,0 0 152-16,0 0-511 0,0 0-249 16,0 0-216-16,0 0 96 15,0 9-72 1,6-2 184-16,1 1-256 31,2 2 272-31,-2 2-136 16,1 2 88-16,3 1-128 0,4 2 128 15,-2 2-200-15,1-1-40 0,-1-1-112 16,0 0 24-16,-2-5-80 15,-3-3 0-15,2-2-8 16,-7-1 8-16,2-4 8 16,-2-2 72-16,-3 0-23 0,0 0 183 15,0 0 104-15,0 0-24 0,0 0-96 16,0-13 8-16,2-4-64 31,3-6-104-31,0-3-16 16,1 0-72-16,2 1 32 0,3-1-16 15,1-1-616 1,-4 7-1393-16,-5 8-4808 0</inkml:trace>
  <inkml:trace contextRef="#ctx0" brushRef="#br0" timeOffset="323216">14850 13371 2760 0,'0'0'3905'16,"0"0"-1985"-16,0 0-175 15,0 0-145-15,0 0-576 0,-4-2-392 16,4 0-360-16,0 2-184 16,0 0-88-16,0 0 48 0,9 0 177 31,1 0-65-16,4 0 80-15,1 0-112 0,1 0-16 0,-5 0-40 16,2 0 24-16,-3 2-48 16,-2 4 8-16,-1 1 64 15,-3-2-64-15,1 3-48 0,-5 2 40 31,0 1 120-31,0 2 64 16,0 2-80-16,0 0 152 0,0 4-248 0,-9-2 168 16,2 2-160-16,-6-4-16 15,4 2-40-15,0-4 32 16,3 0-32-16,1-3 32 15,-1-3-32 1,1 2-8-16,3-3 0 16,-3 0 8-16,4-2 104 0,1-2-112 15,-3-2 0 1,3 2 0-16,0-2 16 15,0 0-8-15,0 0 40 16,0 0-40-16,0 0 64 0,0 0 8 16,0 0 8-16,0 0-40 15,0 0-40-15,0 0 8 0,0 0-16 16,0 0-8-16,3-2-120 15,10-4 40-15,4-2 88 16,3-3 0 0,2 4 0-16,-4-1 0 15,0 0 8-15,-4 1 0 0,-2 3-8 16,-6 0 16-16,1 3-8 15,-6-1-8-15,1 2 8 16,1 0 0-16,-3 0 64 0,0 0-24 31,0 0 32-31,0 0-8 16,0-2-72-16,0 0-416 0,0 0-1608 15,0 2-6314-15</inkml:trace>
  <inkml:trace contextRef="#ctx0" brushRef="#br0" timeOffset="324008">15209 13510 4320 0,'0'0'2137'15,"0"0"-937"-15,0 0 120 0,0 0-191 16,0 0-433-16,0 0-408 0,0 0-112 15,-2 0-8-15,2 0 48 16,0 0 0-16,0 0-40 16,0 0-96-1,0-7 120 1,0-3 0-16,8 1-88 0,2-4-16 0,0 1-96 15,1 3 8-15,-3 0 88 0,0 1-88 16,2 2 40-16,-4 4-48 16,4 0 0-1,-5 2-8-15,3 0-56 16,0 0-48-1,-2 2 112-15,6 4 176 0,-11 2-88 0,4-1 16 16,0-1 176-16,0-3-160 16,-3 1 8-16,-1-2-72 0,2 0 64 31,-1 0-64-31,1-2-40 15,-1 0-8-15,3 2 48 16,-4-2-56 0,3 0 8-16,-1 0 40 0,0 0-48 0,0 0-88 15,2 0-544-15,0-8-1576 0,-3-1-6994 0</inkml:trace>
  <inkml:trace contextRef="#ctx0" brushRef="#br0" timeOffset="325842">14892 13327 1216 0,'0'0'2488'0,"0"0"-999"15,0 0-273-15,0 0 64 0,0 0-168 16,0 0-431 0,0 0-361-16,-8-12 152 0,8 10 16 31,0 2 80-31,0 0-32 0,0 0-48 15,0 0-16-15,0 0-152 16,0 0-32-16,0 0-40 0,0 0-32 16,0 0-168-16,0 0 49 15,2 0 7-15,6 0-24 31,3 0 8-31,1 0-24 0,-1 0-64 16,0 2 0-16,2 1 8 0,-6 0 0 16,2 1 56-16,-2 0-56 0,-2-2-8 15,1 2 0-15,-1 0 80 16,-2 0-72-1,5 5 40 1,-5-2 48-16,5 1-16 0,1 2 24 16,-3-1 32-16,2-2-136 15,-5-1 0-15,2 0 8 0,0 0 0 0,-3 2 0 16,-2-2 8-16,0 2 32 31,0 0 32-31,0 3 72 16,0 0 24-16,-4 2-104 0,-7-2 88 15,-3 1-8-15,-3 1-32 0,-2-2-40 16,1-1-32-16,2 1 64 15,-2-3-112-15,5-1 0 32,2-3 8-32,3 3-8 0,0-5 0 15,6 0 88-15,1 0-88 16,1-2 0-16,0 0-88 0,0 0 88 15,0 0-104-15,0 0 48 16,0 0-16-16,0 0 16 31,0 0-40-31,0 0 24 0,0 0 64 16,0 0-40-16,0 0-32 15,0 0 24-15,3 0 56 0,8 0 0 16,1 0 0-16,4-4 8 16,0 2 16-16,2-3-16 15,1 3-8 1,-3 2 8-16,2 0-8 0,-2 0 0 15,0 0 0-15,0 0-8 16,-3 0 8-16,3 7-8 0,-4 1 0 16,-4 0-72-16,2 4 64 15,-6 0-40 1,-2 3 56-16,-2 2 0 15,0 1 8-15,0 2 120 0,-8 0-72 16,-7-2 40 0,2 0 40-16,-3-1 128 15,2-6-152-15,-2-1 24 16,1-1 24-16,1-4-32 15,2-3-104-15,4-2-24 0,0 0-120 16,5-2-384-16,3-12-888 16,0-2-2953-16</inkml:trace>
  <inkml:trace contextRef="#ctx0" brushRef="#br0" timeOffset="326821">15574 13343 6673 0,'0'0'4529'16,"0"0"-3505"-16,0 0 128 15,0 0 97 1,0 0-393-16,0 0-552 16,0 0-176-16,-7 80 0 15,7-59-48-15,0-6-72 0,0 2-16 16,7-4 40-16,3-3-32 0,-4-1 0 15,2-5-8-15,0 0-112 32,-1 0 64-32,1-4 48 0,-5 0 8 15,3 0 0-15,-2 0 0 16,2 0 8-1,-3 0-8-15,5 0 0 0,-8 0-8 0,5 0 64 16,-5 0-72-16,3 0 32 31,-3 0-16-31,0 0 64 0,0 0-64 16,0 0 80-16,0 1 24 15,0 1-24-15,0 0-72 16,0 2 48-16,0 0 112 0,0 3-64 0,0 1 72 16,-8-3-128-1,-1 1 56 1,-4-2-104-16,-2-2-504 0,-4-2-896 15,3 0-769-15,-2 0-3648 16</inkml:trace>
  <inkml:trace contextRef="#ctx0" brushRef="#br0" timeOffset="327122">15584 13345 4672 0,'0'0'2545'0,"0"0"-1321"16,0 0 305-16,0 0-145 31,0 0-360-31,0 0-360 0,0 0 32 16,64-14-263-16,-53 12-105 15,1-2-168-15,-4 2 16 16,3 0-80-16,-3-2-96 0,2 2-1049 15,-8 0-3071-15</inkml:trace>
  <inkml:trace contextRef="#ctx0" brushRef="#br0" timeOffset="330026">16144 13486 5209 0,'0'0'4633'0,"0"0"-3713"16,0 0-600-16,11 0 520 0,-1 0 136 15,1 0-184-15,4 0-279 0,3 0-217 16,3-4-120-1,9-15-176-15,-2 4-560 16,-7-2-2121-16</inkml:trace>
  <inkml:trace contextRef="#ctx0" brushRef="#br0" timeOffset="331350">16769 13010 5529 0,'0'0'2240'15,"0"0"-1008"-15,0 0 401 16,0 0-265-16,0 0-424 16,0 0-200-16,0 0-167 15,0 0-169-15,3 127 96 16,2-100-224-1,-2 1-24-15,0-7-64 16,1-3-56-16,-4-4-120 16,1-7 152-16,-1 0-160 0,0-3 40 15,0-4 48 1,0 0-56-16,0 0-40 0,4 0-128 0,-1 0-464 15,3-12-1105-15,4-6-1087 16,-2 0-2473-16</inkml:trace>
  <inkml:trace contextRef="#ctx0" brushRef="#br0" timeOffset="332009">16929 13075 2480 0,'0'0'4137'0,"0"0"-2489"0,0 0-111 31,0 0-241-31,0 0-152 16,0 0-440-16,0 0-336 15,-20 106-200-15,20-93 112 0,7 0-160 16,4-2-40-16,2 0-80 15,0-3 48 1,5-2-48-16,-7-2 0 0,2-2 0 16,5-2 0-16,-7 0 0 15,0-2 57-15,4-12 119 16,-7-4-64-16,3-5-112 0,-3 0 72 15,0-1-72-15,-4 1 0 16,-1 1-8 0,-1 3 8-1,-2 2 56-15,0 2-48 0,0 2 56 0,-5 3 104 16,-7 1-96-16,1 0 64 15,-5 3 72-15,1 4-136 0,4 0-72 16,-7 2-352-16,5 0-1161 31,2 4-3704-31</inkml:trace>
  <inkml:trace contextRef="#ctx0" brushRef="#br0" timeOffset="337924">15714 13894 1224 0,'0'0'2456'16,"-1"0"-879"-16,-2 0 271 15,3 0 32-15,-2 0-183 0,2 0-329 16,-2 0-312-16,2 0-152 16,0 0-191-16,0 0-177 15,0 0-88-15,0 0-248 16,0 0-48-16,0 0-144 15,0 0 56-15,0-2-64 16,4 0 0-16,5-1 152 0,3-1-152 16,0 0 152-16,0 0-144 15,4-1 0-15,-2 3 0 31,1 2 0-31,1 0-8 0,-1 0 8 16,1 0-8-16,-5 0 0 0,-3 0-40 16,0 2 24-16,-1 5-40 15,-4 1 48-15,-3-1 8 16,0 5 136-16,0 3-56 0,0 0-24 31,0 2 16-31,-3-2-72 16,-12 2-72-16,2-6-16 31,-5 0 88-31,1-3-96 0,-1-4 16 15,3 0 80-15,1-4 0 16,4 0 16-16,4 0 0 0,6 0 48 0,-5 0-64 16,5 0 0-16,0 0-88 15,0 0-120-15,0 0 200 16,10-2 0-16,4-2 0 0,2 0 0 15,2 2 0-15,5 0 0 16,-4 2 0-16,2 0 8 16,-2 0-8-1,-2 0-8-15,-1 0 0 16,-7 0 16-16,-2 6-88 0,1 0-56 15,-8 1 24-15,0 4 80 0,0 3 40 16,0 0 48-16,-10 0 112 16,-3 2 136-1,-3-4-288-15,0 0 168 16,1-4-112-1,3-2-40-15,-3-4-24 0,4-2-112 0,3 0-168 16,4 0-424-16,4-8-689 16,0-8-1751-16,0 0-4634 0</inkml:trace>
  <inkml:trace contextRef="#ctx0" brushRef="#br0" timeOffset="338599">16036 13930 3792 0,'0'0'5457'16,"0"0"-3544"-16,0 0-801 0,0 0 264 15,0 0-487-15,-2 4-561 16,2 7-128-16,8 2 176 0,4 2-96 16,-1 0 0-16,0 0-64 15,-3-3-120-15,4-1-32 16,-6-2-64-16,2-3 72 0,-3-2-72 15,0-2 0 1,-2-2-8-16,-3 0 0 16,2 0-96-16,-2 0-72 15,1 0-56-15,2-14 136 16,2-4 96-16,-2-7 0 0,2 1-104 15,2 5-64-15,-4 0 8 16,0 8-64-16,2 3-24 16,0 3 24-1,3 5-56-15,2 0 0 16,1 0 143-16,2 5-15 15,1 7 32-15,-1 4 112 0,-3 2-88 16,5-4 96-16,-7 0 16 0,1-7 40 16,-2-3-56-16,-2-2 8 15,-4-2-8 1,1 0 0-16,-2 0 56 15,0 0 369-15,0-9 207 16,0-12-200-16,0-2-200 0,0-3-96 16,0-1-32-16,0 5-56 15,3 3-48-15,0 4-8 16,-1 5-624-1,4 5-657-15,-2 1-1319 0,1 4-3978 16</inkml:trace>
  <inkml:trace contextRef="#ctx0" brushRef="#br0" timeOffset="338983">16439 13716 2784 0,'0'0'4049'0,"0"0"-2753"0,0 0-456 16,0 0 481-16,0 0-201 15,0 0-288-15,0 0-304 0,38 126-184 16,-27-81 296 0,2 0-223-16,1 4-137 15,1-6-104-15,1 0 216 16,-3-9-128-16,0-4-88 0,-2-7 40 15,-4-6-104-15,-1-7 120 16,-1-1-184-16,-5-6 48 16,0-3 40-1,0 0-24-15,0 0 24 0,0 0-136 16,-8-14-832-16,-8-8-1849 31,0-2-4152-31</inkml:trace>
  <inkml:trace contextRef="#ctx0" brushRef="#br0" timeOffset="339898">16425 13721 592 0,'0'0'4201'16,"0"0"-2265"-16,0 0-328 31,0 0 97-31,0 0-513 16,0 0-136-16,-2 37-296 0,2-12 88 15,0 0-519-15,0 1 95 0,0 0-152 16,0-1-112-16,0-8-16 0,0-2-56 16,-3-8-80-1,3-1 8 1,-3-4 32-16,3-2-48 0,-3 0-272 15,1 0-288 1,2-13-473-16,0-12-407 0,0-3 0 0,0-6-289 16,0 0 249-16,0-2 536 15,8 2 304 1,-5 2 480-16,2 4 160 15,-2 4 288-15,-3 7 408 0,4 6 224 16,-4 7 40 0,0 2 49-16,0 2 23 0,0 0-160 0,0 0-248 15,0 0-64-15,0 0-248 31,0 0-80-31,4 2-144 0,3 7 24 16,1 6 264-16,3 1 41 16,5 4 23-16,2 0-152 15,2 2-64-15,9 12-224 0,-5-6-480 16,-6-4-4065-16</inkml:trace>
  <inkml:trace contextRef="#ctx0" brushRef="#br0" timeOffset="347272">16766 14011 744 0,'0'0'1984'16,"0"0"-744"-16,0 0 25 15,0 0 247 1,0 0-240-16,0 0-392 15,0 0-231-15,0 0 23 16,0 2-40-16,0-2-16 0,0 0-64 16,0 0-8-16,0 2-88 15,0-2-168-15,0 0-64 0,0 0-64 31,0 0-40-31,3 0-32 16,0 0 129-16,5 0 199 0,0 0-224 16,2 0-144-16,-2-2 336 0,3-4-256 15,2 2-8-15,5 0 56 16,-3-3-168-16,4 3 56 15,4-1 32 1,1-1 56-16,3-2-32 16,-1 1-120-16,2 0 48 15,-3 1-40-15,-2 0 0 0,0 0 0 16,-6 1 40-16,1 1 56 0,-2 0-96 15,-3 2-8 1,3 1 96-16,-1-1-40 16,1-2-56-16,3 0 104 15,1-3-88-15,2 1 96 16,-1 0-48-16,2 1-16 0,-2-1-40 31,2 0 40-31,-2-1-48 0,-2 3 0 16,-1-2 32-16,4 3-24 15,-5-1-8 1,2 0 8-16,4 2-8 0,1-3 0 0,0 3 0 15,3-4 0-15,-1 2 8 16,2 0-8-16,-4-1 0 0,3 1 0 31,-6-3 0-31,5 3 8 16,-5 0-8-16,5 0 0 15,-2-2 0-15,2 3 0 0,2-4 0 16,1 1-16-16,0 0 16 0,1 0 0 16,1 0-8-16,3 0 8 15,0 0 0 1,-3 0 0-16,-2 0 0 15,-2 0 48-15,-1 1-48 16,-3-2-16-16,1 1 16 0,-5 0 0 16,4-2-8-16,-1 0 8 15,1 2 0-15,0-2 0 16,-2 0 8-16,4 1-8 15,-5 2 8-15,2 1-8 16,-2 0-8-16,-4 0 8 16,2 0-8-1,-2 0 8-15,-2-1 0 0,6 3 8 0,-4-2-8 16,2 1-8-1,-2 1 8-15,0-2 8 16,-3 0-8-16,0 2-8 16,-2-2 8-16,0 0 0 0,1-1 48 15,-4-1-48-15,3-1 0 16,0-1-144-16,1-1 88 0,1-1 48 31,-2 3-40-31,-1-3 48 16,-2-1 48-16,1 2-48 15,-2-1 0-15,-2-3 0 0,0 2 16 16,-4-4 56-16,-1 1 16 15,3-4-16-15,-3-3-24 0,0 0 8 16,0-3-48 0,0 2 72-16,0-2-80 15,-4 2 16-15,-1-2-8 16,-2 1-8-16,2 2 16 0,-4 1-8 15,1-3 88-15,-2 4-40 16,-1-3-8 0,-2-1 16-16,1 2 0 15,1 0-56-15,-3 1 0 0,2 1 56 16,1-2-56-16,0 3 8 15,-1 0-8-15,4 2-8 0,0 0 0 16,0 2 48-16,2 0-48 16,-1 0 8-1,2 2-8-15,-1-3 0 16,-1 2 8-16,-1-1 40 15,2-2-48-15,1 0-16 0,-3-2 16 16,0 1 16-16,1 2-16 16,3-2 48-16,0 2-40 0,-2 0 0 31,4 1 0-31,-1 0 8 15,0-2 64-15,-2 0 16 16,2-2-96-16,0 0 48 0,-1-3 16 16,3-4-64-16,-6 3 0 15,4-2 16-15,1-1 56 31,2 2-24-31,-6 1-40 16,1-1 80-16,5 4 0 0,-6-3-88 0,1 1 48 16,0 0 24-16,-2-1 32 0,4-1-56 15,-5-1-48-15,5 3 57 16,-2 0 15-1,0 1-56 1,0 2-16-16,4 0 0 0,-4 2 0 16,3 0 72-16,1 0-64 15,-3-2 8-15,0 1-8 0,0 0 72 0,0-2-72 16,-1 0 0-16,-2-1-8 31,4-3 48-31,-3 4-48 16,1 0 0-16,0 1 0 0,2 4-8 15,-1 3 16 1,1-2-8-16,2 5 72 0,-3 1-72 0,3-2 40 15,-1 1-24-15,-1 0-16 32,3 2 0-32,-2-2 0 0,2 0-16 15,0 2 8-15,-3-2-40 16,3 3 0-16,0 0 48 15,0 3 16-15,0 2-16 0,0 0 0 16,0 0-120-16,0 0-16 31,0 0-49-31,0 0 9 0,0 5 80 16,0 2 96-16,-3 7 0 15,0 2 112-15,1 2 0 0,-1 2 1 16,-5 3-65-16,1-2 24 16,-1 3 64-16,0-1-136 15,0-3 72 1,0-3-64-16,5-4 40 0,-1-7-40 15,4-2 8-15,0-2-8 16,0-2 64-16,0 0-64 0,0 0 40 16,0 0 16-1,0 0-56-15,0 0 48 16,0 0-56-16,0 0 8 15,0 0-8-15,0 0 0 0,0 0-8 16,0 0-136-16,0-2-96 16,0-8 112-16,0-3-97 0,0-2 25 15,0-3 40 1,0-1 24-1,0 0 0-15,7 0 88 0,-2 4 48 16,0-2-24-16,1 4 16 16,-1 0-8-16,-2 5-32 0,0 0 48 15,-1 5 0-15,1-1-8 16,2-1-8-16,-3 1 8 31,-1 0-40-31,3 2 40 0,-4 2 8 16,3 0-8-16,-3 0 0 15,0 0 0-15,0 0 0 0,0 0-8 16,0 0-48-16,0 0-8 15,3 0 8-15,-1 0 64 16,1-2 0 0,0 2 0-16,-3 0 16 0,0 0 40 15,0 0 8-15,0 0-56 16,3 0 0-16,-1 0 64 0,1 0 0 15,0 0-72-15,1 0 64 16,-3 0 16 0,2 0-80-1,-1 0 88-15,-2 0 56 0,0 0 8 0,0 0 32 16,0 0-39-16,0 0-9 15,0 0-48-15,0 0 0 0,0 0-40 16,2 0-40-16,6 0 136 31,-3 4 32-31,6 6 40 16,3 4-40-1,6 0-64-15,-1 4-40 0,10 3-56 0,7 0-16 0,14 18-816 16,-5-7-1337-16,-11-4-6465 0</inkml:trace>
  <inkml:trace contextRef="#ctx0" brushRef="#br0" timeOffset="355729">18783 3862 3344 0,'0'0'2689'0,"0"0"-1081"0,0 0 80 15,0 2 73-15,-5-2-385 0,3 3-344 16,-1-3-55 0,1 0-33-1,2 2-264-15,0-2-96 0,-4 0-272 16,4 1-104-16,0-1-208 15,0 6-416-15,0 2-2048 16,0-4-6338-16</inkml:trace>
  <inkml:trace contextRef="#ctx0" brushRef="#br0" timeOffset="361796">17352 10151 3288 0,'0'0'3049'0,"0"0"-1473"15,0 0-272-15,0 0 57 16,-7 12-425-16,7-10-328 0,-6 0-120 31,4 1 48-31,-1-1-128 16,-2 2 0-16,4 1 201 15,-6-1-73-15,2 0-40 0,-1 0-112 16,3 0-104-16,-5 1-96 16,1 1-16-16,1 3-64 0,-1-3-40 15,-2 2 0 1,4-3 32-16,-3 2-96 15,-2 1 64-15,-1 0 24 16,-2 2 32-16,1 0 0 0,-7 2 128 16,3 0-16-16,-2 0 64 15,0 0 0 1,2 0-96-16,3-2 17 15,-1 2-65-15,-6-2-8 0,3 0-56 16,0-2-8-16,-2 1-8 16,0-2 8-16,-4 1-32 0,5 0 16 15,-1 1 0-15,-2-2 8 16,2 1-56-1,-2 0 64-15,1 1-16 16,1-1 32-16,-4-3-88 16,2 3 64-16,0 1-24 0,-1-1-48 15,-1 1 8-15,4 0-8 16,-2-3 8-16,1 0 0 0,-1 0 0 31,0-1-8-31,-1-1 8 16,1 1-8-16,0 1 8 15,0-4 8-15,1 2 32 0,-1 0-48 16,2-2 48-16,1 0 0 15,0-1-48-15,1 1-16 0,-1 0 16 32,2 0 8-32,0-2-8 15,1 0-16-15,-1 3 16 0,0-3-8 16,1 0 8-16,-3 0-8 0,2 0 0 15,-1 0-32-15,0 0 40 16,3 0 0-16,-1 0 0 16,6 0 0-1,-1 0 0-15,2 0 0 16,0 0 8-16,1-3 24 15,-1 1-32-15,-3-2-8 0,0 3-8 0,-1-5 8 16,-1 2 8-16,-1-2 0 16,-1-1-8-1,-1-1 0-15,0 1 0 16,2-3 0-16,1-1 0 15,-2 2-40-15,1-3 40 16,-1-1-72-16,2 0 8 0,-3-4 64 16,3 2-64-16,0-2 56 31,2 0 8-31,-5-4-64 0,4 1 72 15,1-1-16-15,3-2 8 16,-2 1-48 0,5-2 48-16,-3 0 0 0,2 0 8 0,4 0-8 15,-1-1-64-15,0 4 64 31,3-3 0-31,-3 1-8 0,1-1 32 16,2 5-32-16,0-2 16 16,0 3 0-16,0 0-8 0,0 2-40 15,0-2-8 1,5 0-8-16,6-2-8 0,2 2 72 15,5-2-8 1,-4 2 0-16,7-2 8 0,2 1-8 16,-2 0 0-16,6 1 0 15,1 0-72-15,-1 2 80 0,2-3 0 16,-1 6 8-1,1-4-8-15,2 3-48 16,-2 1 48-16,1-4 0 16,3 4-8-16,-4 0 8 0,0 1-8 15,-3 0 0-15,3 2-8 16,0 2-32-16,-2 3 40 0,-1-2 0 15,1 3-56 1,-2 4 16 0,-1-2 40-16,0 2 0 0,-1 0 0 15,1 0 8-15,0 0 0 16,2 0 0-16,-2 0 0 0,0 0 0 15,-1 0 0-15,0 0 8 16,-4 0-8-16,0 4 0 31,-2 1 0-31,0-1 0 0,3-1 8 16,2 1 0-16,-1 0 0 15,-1 2-8-15,2-2 8 0,-2 0 8 16,2 3-8-16,-1-4 0 16,-1 1 0-16,-1 2 0 15,-4-2 32 1,1 2-40-16,-2 1 0 0,-2-3 0 15,1 1 0-15,-2 1 0 16,0 0 0-16,2 1 0 0,-2 1 0 16,1-1 8-16,-1 1 0 15,0 1 0 16,1 1 40-31,-1-3-40 16,-1 1 0-16,1 3 8 0,2-3-8 16,-5-3 0-16,3 3 0 15,-3 1 0-15,-1-1 0 0,2-2-8 16,-2 1 8-16,-1 0-8 15,-1-1 16-15,0 0 48 16,-2-2-48 0,4 1-8-16,-6-1-8 0,3 1 48 0,-1 1-40 0,0-2 0 15,0 2 0-15,2 1-8 16,-3 0 16-16,3 1-16 31,-4-2 8-31,2-2 40 0,-1 2-48 16,0-2-8-16,2 0 8 15,-4 0 0-15,0 2 48 0,0-2-48 16,2 0 0-16,-2 2 0 15,3 2 8-15,-3 0 0 32,2 2-8-32,-2-1 8 0,5 0 0 15,-5 1-8-15,0 1 0 0,0 0 0 16,0 1 0-16,0-1 0 0,0 0-8 15,0 1 8-15,0 1-48 16,-5 0 48 0,3-2 0-1,-3 1 0-15,5-5-8 0,-4 1 0 16,2 1 8-16,0-3-8 15,-1-1 8-15,3-1 0 16,-1 2 0-16,1-3-8 0,0 1 8 0,-4-2 0 31,4 0 8-31,0 0-8 16,0 0 0-16,0-2 16 0,0 0-8 15,0 0 0-15,0 0 0 16,0 0-8-16,0 0 0 0,0 0-8 16,0 0 8-16,0 0-48 31,0 0 40-31,0 0 8 0,0 0 8 15,0 0 40-15,0 0-40 16,0 0 8-16,0 0 40 0,0 0 16 16,-1 0-72-16,-1 0-104 15,-3-2-1025 1,2-8-1695-1,1-1-3353-15</inkml:trace>
  <inkml:trace contextRef="#ctx0" brushRef="#br0" timeOffset="366863">16336 10598 3624 0,'0'0'2905'16,"0"0"-1137"-16,0 0-279 16,0 0-17-16,0 0-128 15,0 0-400-15,0 0-263 0,-5 0-169 16,5 0-56-16,0 0-216 15,0 6-192-15,0 8-48 16,0 7 0-16,0 8 96 16,0 3-80-16,0 0 64 15,5 1-24-15,-3-3-8 16,1-3 8-16,-3 3-48 0,2-2 112 15,2-2-16-15,-4 3-56 16,2-5 40 0,3-2-16-1,-3-6 0-15,2-2-64 0,0-6 0 16,-4-4 0-16,0-2 56 0,1 0 8 15,-1-2 0-15,0 0 8 16,0 0-80-16,0 0-200 0,0 0-992 31,0 0-1865-31,0-4-7745 0</inkml:trace>
  <inkml:trace contextRef="#ctx0" brushRef="#br0" timeOffset="367575">16263 11003 1664 0,'0'0'4681'0,"0"0"-2881"15,0 0-111-15,0 0 79 0,0 0-512 16,0 0-536-16,0 0-416 0,-8-6-280 15,8 6-24-15,0 0-104 16,0 0 8-16,0 0 96 16,8 2 56-1,1 7 136-15,2 2 49 16,0 1 87-16,0 0-104 15,1 2 72-15,-4-2-112 0,3 0-80 0,0 0-16 16,-4-1-8-16,4-4-72 16,-4 1 64-1,-1-2-72-15,-1-2 48 16,-3-4 48-16,-2 0-24 15,0 0 40-15,0 0 160 16,0 0 64-16,0 0-16 0,0 0-72 16,0 0-120-16,4-14-72 0,3-8-56 31,7-22-368-31,-1 1-1416 15,-1 10-3009-15</inkml:trace>
  <inkml:trace contextRef="#ctx0" brushRef="#br0" timeOffset="370919">18602 10261 3928 0,'0'0'2433'15,"0"0"-337"-15,0 0-351 16,0 0-441-16,-2-2-472 0,2 2-328 15,0 0-136-15,0 0-16 16,0 0-232-16,0 0 16 31,0 0-56-31,0 0 8 0,15 0 121 0,-1-2-33 16,6 0-80-16,-1 0 32 15,-3-2 80-15,2 0-80 0,1 0-112 16,-4-1 40 0,-2 0 0-1,1-1 64-15,-4 0-120 16,-5-5-816-16,-5 5-1897 0,0 1-7809 15</inkml:trace>
  <inkml:trace contextRef="#ctx0" brushRef="#br0" timeOffset="377610">17089 11650 984 0,'0'0'1928'0,"0"0"-464"16,0 0-207-16,0-6 63 15,0 6-328 1,0 0-368-16,0 0-256 0,0 0-40 15,0 0 33-15,0 0 127 16,0 0 32-16,0 0-104 16,0 0-128-16,0 0-8 0,0 0 0 15,0 0-56 1,0 0-120-1,0-1 48-15,0-1 40 0,0 0-120 0,5 0-56 16,-1-2 0-16,6 2 32 16,-2-5-48-16,5 1 0 15,0 0-264 1,-3 3-2288-16</inkml:trace>
  <inkml:trace contextRef="#ctx0" brushRef="#br0" timeOffset="388477">18649 5687 5417 0,'0'0'3040'0,"0"0"-1415"15,0 0-433-15,0 0-608 16,16 0 64-16,15-7 272 0,11-4 65 0,9-5-73 16,6-2-232-1,-1-3-224-15,9 0-248 0,3-1-8 16,-2-3-184-1,2 5-16-15,4-1-568 16,-13 4-1945-16,-17 6-5744 16</inkml:trace>
  <inkml:trace contextRef="#ctx0" brushRef="#br0" timeOffset="388983">18917 4977 3200 0,'0'0'1985'15,"0"0"303"-15,0 0-111 16,0 0-985-16,0 0-400 15,0 0 288-15,0 0-104 16,114 0-271-16,-70 4-137 0,-2-2-272 16,5-2-152-16,22 0-144 15,-14 0-952 1,-8-10-3513-16</inkml:trace>
  <inkml:trace contextRef="#ctx0" brushRef="#br0" timeOffset="389500">19124 4213 6225 0,'0'0'3225'0,"0"0"-1985"15,0 0-576-15,0 0 56 0,0 0 464 31,75-10-351-15,-33 2-425-16,5-2-248 0,10 0-160 0,15-6-88 16,-13 2-1793-16,-13 2-7241 0</inkml:trace>
  <inkml:trace contextRef="#ctx0" brushRef="#br0" timeOffset="403783">18526 5079 4889 0,'0'0'1880'31,"0"0"-64"-31,0 0-231 0,-79 102-233 16,51-77-192-16,6-7-320 15,-2-6 25-15,6-5-281 0,-6-5-32 16,1-2-272-16,-3 0-128 16,-1-3-24-16,-2-13 32 31,0-8-64-31,-1-4-88 0,0-6-8 15,1-6-8-15,1-5 0 16,7-4-144-16,0-8 0 0,10-5-16 0,6-9-136 16,5-1-80-1,0-3-200-15,16 0 216 16,12 5 103-1,2 8 73-15,3 13 128 0,1 15 56 16,4 17-112-16,4 15 48 0,8 2-32 16,4 17 16-16,1 17 80 15,-4 11 0-15,-4 3 8 16,-10 2 0-1,-8 1 0-15,-8-4 16 16,-11-3-16-16,-5-1 24 0,-5-4-24 16,0-1-16-16,-29 17-32 15,-2-11-1256-15,-3-8-4129 0</inkml:trace>
  <inkml:trace contextRef="#ctx0" brushRef="#br0" timeOffset="407594">15802 3435 1568 0,'0'0'2336'16,"0"0"-1415"0,0 0-921-16,0 0-24 0</inkml:trace>
  <inkml:trace contextRef="#ctx0" brushRef="#br0" timeOffset="408344">15808 3351 7297 0,'0'0'2825'15,"0"0"-713"-15,0 0 129 16,0 0-737-16,0 0-712 16,0 0-352-16,-11 8-136 0,11 18-256 15,0 18 72-15,6 10 40 31,7 8-24-31,-5 0-128 0,3-5 72 16,-4-9-64-16,1-6 88 16,0-10-96-1,-5-8-8-15,2-8 0 16,0-4-344-16,-5-8-456 0,0-4-656 15,0 0-1329-15,0-5-5377 16</inkml:trace>
  <inkml:trace contextRef="#ctx0" brushRef="#br0" timeOffset="408561">15844 3321 4905 0,'0'0'2888'0,"0"0"-1039"16,0 0-273-16,0 0-248 15,0 0-328 1,0 0-319-16,0 0-369 16,0 0-184-16,103-28-40 0,-89 28-88 15,3 0-280-15,-4 2-1465 16,-4 7-2688-16,-6 2-3863 0</inkml:trace>
  <inkml:trace contextRef="#ctx0" brushRef="#br0" timeOffset="408798">15818 3577 5601 0,'0'0'1896'16,"0"0"-1328"-16,0 0 809 0,0 0 295 15,0 0-584-15,0 0-376 16,0 0-312-16,97-13-264 16,-76 7-56-16,-2-1-80 15,5 3-616-15,-6 2-2128 16,-7 2-4482-1</inkml:trace>
  <inkml:trace contextRef="#ctx0" brushRef="#br0" timeOffset="408998">15889 3786 5825 0,'0'0'1056'0,"0"0"488"0,0 0-127 15,0 0-409-15,0 0-464 0,114-30-336 31,-72 10-208-31,-11 2-2144 16,-5 3-4818-16</inkml:trace>
  <inkml:trace contextRef="#ctx0" brushRef="#br0" timeOffset="409398">16096 3600 1696 0,'0'0'5465'16,"0"0"-4425"-16,0 0 305 15,0 0 23-15,0 0-336 16,0 107-320 0,0-82-264-16,0-5-200 15,0-4-152-15,0-4 56 0,0-8-64 16,0-2 120-16,0-2 313 0,-2 0 143 15,-5-4-344-15,3-12-192 16,0-6-128 0,4-4-8-16,0-6-8 15,4 0-72-15,9-2 80 16,4 4-64-16,1 4 72 15,0 9-96-15,-5 9 24 0,3 6-56 16,0 2 72 0,-3 4 56-16,-2 15 48 15,1 4 104-15,-4 1 24 31,-2 4-64-31,-3-1-112 16,2-1-96-16,-5 0-1000 0,0-6-1585 16,0-10-3600-16</inkml:trace>
  <inkml:trace contextRef="#ctx0" brushRef="#br0" timeOffset="409701">16320 3523 7289 0,'0'0'2257'0,"0"0"-1017"16,0 0-272-1,0 0-352-15,0 0 48 16,0 0-192-16,0 0-144 16,36 129-184-16,-25-102-144 0,0-3 8 0,0-3-8 15,-4-8 8-15,3 0 0 16,-4-5 0-1,-1-4 0 1,-2-2-8-16,0-2 8 0,-3 0 9 16,2 0 135-16,4-10 80 15,-2-12 200-15,4-8-136 0,0-4 0 16,-2 0-64-16,-1 3-48 0,-2 3-96 31,2 8-88-31,-5 8-64 16,0 6-928-16,0 6-2857 0</inkml:trace>
  <inkml:trace contextRef="#ctx0" brushRef="#br0" timeOffset="411371">16834 3234 7161 0,'0'0'3281'15,"0"0"-2329"-15,0 0-488 16,0 145 392-16,0-83-176 0,0-3-288 31,0-8-240-31,3-8-7 16,2-15-89-16,4-13-40 15,-4-5 64-15,-2-7 48 0,-3-1 504 32,0-2 280-32,0 0-56 15,0 0-112-15,4 0-352 16,0-5-216-16,5-7-176 16,5 1-64-16,2-4-400 0,7 2-320 15,4 2-24-15,2 1-48 0,2 3 136 16,0-3 303-16,-1-1 73 15,-4-1 216-15,-2-2 128 16,-4-2-8 0,-4-2-40-16,-5 0 48 0,-4-2 48 15,-6 2-40-15,-1-2 0 16,0 2 8-16,-1 0 16 0,-15 4-32 15,-2 2 0-15,-2 6 96 0,1 6-96 32,-4 0 200-32,4 16-192 15,-4 14 168-15,4 4 73 0,1 4-89 16,10-3 192-1,5-6-96-15,3-5-64 0,0-4-192 0,5-8-8 16,13-1-48-16,4-9 48 31,1-2-184-31,3 0 0 0,4-19 24 16,1-9-296-16,0-6-401 15,-1-2-695-15,-7-2 144 0,-4 4 287 16,-2 6 521-16,-11 8 608 16,-3 8 160-16,-3 10 1361 31,0 2 343-31,-6 0-384 0,-9 10-839 15,2 7-289-15,2 8-104 16,3-1-168-16,5-2 40 0,3-4-120 16,0-4 0-1,0-4-48-15,0-4-80 0,5-6-456 16,6 0-177-1,0 0 169-15,4-10 32 0,-6-10-432 16,4-2-280-16,-1 0-89 16,-1 0 33-16,-5 2 784 0,1 4 544 15,-2 4 120-15,-4 5 1032 16,-1 7 353-1,4 0-369-15,-4 0-360 16,0 17-192-16,0 3 160 0,0 5-280 31,0 0-288-31,0-1-24 16,1-5-152-16,2-8-48 0,1-5-344 15,0-4-552-15,3-2-384 16,-1-2 488-16,6-17-89 0,-1-4-735 16,2-3-352-16,-2 4 1392 15,5 2 440-15,-8 8 15 0,4 6 169 16,-4 6 793-16,-2 0 295 15,-1 2-208-15,-2 9 56 32,1 2-208-32,-3-1-263 0,4-5-233 15,-2 0-232-15,5-5 0 31,2-2-481-31,1 0-223 0,4-4-568 16,3-14-632-16,-4 4 127 16,1 0-663-16</inkml:trace>
  <inkml:trace contextRef="#ctx0" brushRef="#br0" timeOffset="411501">17581 3343 1720 0,'0'0'2560'16,"0"0"-199"-16,0 0-1217 15,0 0-304-15,0 0-336 0,0 0-207 16,0 0-289 0,5 59-8-1,2-52-489-15,2-3-399 0,3-4 56 16,2 0-472-1,-3-8-593-15,-3-6-535 0</inkml:trace>
  <inkml:trace contextRef="#ctx0" brushRef="#br0" timeOffset="411799">17581 3343 1504 0,'75'-41'4041'0,"-82"41"-1361"31,-3 0-23-31,2 0-777 15,-1 4-1200-15,4 11-168 16,5 7-351-16,0 5-145 0,0 8 24 16,0 3-40-16,0 2 0 0,6 2-8 15,4-1-8-15,-4-4 16 31,-1-3-8-31,0-3-64 0,-3-9-33 16,-2-7-7-16,0-4 112 16,0-3 0-16,-2-6 80 0,-12-2-72 15,-4 0 137-15,0 0 31 16,-1-8-128-16,2-7 144 31,6 0 224-31,8-2-40 0,3 0-120 16,0-2-176-16,10-5-80 15,19-2-8-15,22-18-184 0,-9 8-1505 16,-6 2-5752-16</inkml:trace>
  <inkml:trace contextRef="#ctx0" brushRef="#br0" timeOffset="412297">17951 3184 6121 0,'0'0'3200'15,"0"0"-1783"-15,0 0-841 0,10 0-280 0,14 0 24 16,10-10 464-1,6 1-120-15,4-2-232 0,1 1-103 0,2 6-193 16,-5 4-32 0,3 0-104-1,-6 0 64-15,1 16-64 16,-4 4-320-16,-1 4-649 0,6 3-623 15,-7-6-1481-15,-7-4-2720 16</inkml:trace>
  <inkml:trace contextRef="#ctx0" brushRef="#br0" timeOffset="412666">18579 3016 5009 0,'0'0'1824'0,"0"0"-1376"15,0 0 384-15,0 0-56 16,0 0-320-16,0 0-143 15,0 0 79-15,139 90-112 0,-110-67-88 16,-3 0 8-16,-3 3-192 31,-6 2 136-31,-2-1-96 0,-5-1 40 16,-1-4-40-16,-1-3-24 15,-3-4-16-15,2-5 72 0,-7-4 24 16,0-4 512-16,0-2 792 0,-3 0-159 16,-14 0-625-1,-5-4-240 1,-32-10-384-16,1 3-136 0,0 4-2681 15</inkml:trace>
  <inkml:trace contextRef="#ctx0" brushRef="#br0" timeOffset="414319">21212 2639 1824 0,'0'0'5633'0,"0"0"-3536"0,0 0-409 16,0 0 32-16,0 0-303 0,0 0-361 15,-97 16-472 1,76 10-152-1,0 8 168-15,6 6-144 16,7 1-160-16,2-2-96 0,6-1-104 16,0-6-96-16,6-4-72 15,5-7 64-15,7-8 8 0,0-2-112 16,0-7-208-16,3-4-200 31,0 0-24-31,-2-17 128 16,4-9 0-16,-2-6 80 0,1 0-168 15,-4 4 96-15,-5 9 256 0,-2 6 0 16,-1 11-1-16,-2 2 1 0,3 0 80 15,-3 15 72 1,4 0 200 0,-1 2 1-16,-1-4 15 15,1-4-200-15,-1-3 112 0,1-6-56 16,-3 0 80-1,-1 0 176-15,2-11 200 16,-6-2-40-16,2-4 16 0,-5 5 64 16,0 1 40-16,0 2-104 15,-13 5-248-15,-3 2-256 16,-1 2-200-16,-1 0-736 0,8 0-920 15,2 11-2033-15,6-5-4529 16</inkml:trace>
  <inkml:trace contextRef="#ctx0" brushRef="#br0" timeOffset="415027">21617 2698 6553 0,'0'0'2881'0,"0"0"-721"16,0 0-944-16,0 0 33 31,0 0-201-31,-86 111-432 0,72-75-320 0,6-4-216 16,5-6-80-16,3-3-96 15,0-10-8-15,4-2-16 16,8-5-104-16,1-6-88 0,3 0-128 16,0-10 272-1,5-12 0-15,-2-8-208 0,2-6-361 0,-3-5-135 16,-5-1 16-1,-3 2 144-15,-7 1 72 16,2 4 640-16,-5 4 48 16,0 10 728-16,0 7 144 0,0 6 224 15,0 4 81 1,0 4-185-16,-5 0-472 0,5 0-528 0,0 12-40 31,0 10 0-31,0 4 40 16,0 4-32-16,5 0-8 0,3-3-408 15,3-8-88-15,0-3-136 16,6-6-81-16,-1-6-287 15,5-4 408-15,-2 0 64 0,2 0-88 32,0-8-160-32,-2-1-48 31,-1-4 407-31,-2 3-7 0,-4 1 272 15,-4-2 152-15,-3 3 0 16,-4 0 0 0,-1 1 48-16,0-2 80 0,0 5 368 0,0 2 241 15,-13 2-257-15,0 0 104 0,-3 2 16 16,-2 13-264-16,4 4 264 0,-2 3-288 15,4 3 0 1,4 1-40 0,5-1-64-16,3-1 40 15,0-3-192-15,0-4-56 0,13 0-96 16,3-6 96-16,4 0 0 15,2-5-8-15,17-6-128 0,-8 0-800 0,-2 0-2024 16</inkml:trace>
  <inkml:trace contextRef="#ctx0" brushRef="#br0" timeOffset="416569">22468 2527 1112 0,'0'0'6977'16,"0"0"-4056"-16,0 0-1081 0,0 0-207 15,0 0-625-15,0 0-448 16,0 0-16-16,-31 132 64 16,28-84-216-16,3-6-136 15,0-3-128 1,0-7-128-16,0-7-8 15,5-5-136-15,3-6-608 0,7-7-536 0,-1-7-344 16,2 0-81-16,2-19-311 16,1-7-705-16,-2 0-384 15,-3 1 1497 1,-3 2 1288-16,-6 7 328 15,-2 8 1184 1,-3 4 1369-16,0 4 151 0,0 0-895 0,0 6-969 16,0 11 40-16,0 2 112 15,0 1-287-15,5 1-321 0,2-8-288 16,1-3-88-16,3-5-8 31,0-5-64-31,6 0-224 16,-3-5-32-16,2-10-201 0,2-6-447 15,-7 2-152-15,-1 0-192 16,-7 3-57-16,1 6-215 0,-4 2 960 31,0 6 384-31,0 0 168 16,0 0-48-16,0 2 112 15,0 0 0-15,3-1-128 0,2 1 8 0,1-2 32 16,2-3 96-16,-1 1-8 15,-1 0 24-15,-3 0 8 16,4 0-24 0,-7 0 0-16,0 0 0 15,0 1 0-15,0 0-72 16,0-1-1169-16,-7 0-215 15,2 2-480-15</inkml:trace>
  <inkml:trace contextRef="#ctx0" brushRef="#br0" timeOffset="416819">22756 2563 5337 0,'0'0'2280'0,"0"0"-800"16,0 0 313-16,0 0-257 16,4 130-800-1,-2-100-504-15,0-4-96 16,4-4-136-16,-3-8-496 15,5-9-800-15,0-3-1257 16,-1-2-1903-16</inkml:trace>
  <inkml:trace contextRef="#ctx0" brushRef="#br0" timeOffset="417508">22804 2587 4977 0,'0'0'2056'0,"0"0"-536"15,0 0 137-15,-57 122-281 32,48-82-712-32,4-1-328 0,5-7-336 15,0-9-128-15,10-6-208 16,7-10-432-16,14-7-848 0,-7 0-729 15,0-11-496-15</inkml:trace>
  <inkml:trace contextRef="#ctx0" brushRef="#br0" timeOffset="417861">22949 2681 968 0,'0'0'4457'0,"0"0"-2713"15,0 0-144-15,0 0-479 0,0 0-353 0,0 0-88 16,0 0-528-16,-29 96-96 15,29-83-56-15,0-5-320 16,7-7-384 0,2-1-272-16,3 0-169 15,-3-9-175-15,-1-10-1289 16,-1 1 345-16,-2 0 960 0,-5 4 1304 15,0 6 416-15,0 6 1624 16,0 2 433 0,0 0-249-16,0 17-847 15,0 0-137-15,0 2-520 0,0-4-168 31,0-2-400-31,0-4-152 0,6-5-456 16,2-4-408-16,5 0-360 16,2-11-433-1,-7-6-1511-15</inkml:trace>
  <inkml:trace contextRef="#ctx0" brushRef="#br0" timeOffset="418624">23061 2534 3744 0,'0'0'4281'0,"0"0"-1752"31,0 0-833-31,0 13-944 0,0 6-376 15,0 8 56-15,0 1-39 16,0 0-321-16,0-6-72 0,8-4-152 16,0-4-233-16,2-8-655 15,1-4-912-15,3-2 7 16,-2 0-591-16,1-6 311 0,-2-3 1249 15,0 0 976 1,-3 5 648-16,0 4 521 16,-4 0 7-16,0 0 144 0,1 2-176 15,-3 11-47-15,0-2-89 16,-2 1-288-1,0-2-312-15,0-2-280 16,0-4-128 0,0-4-104-16,3 0-464 0,0 0-256 0,5-2-257 15,-1-8 89-15,1-2 552 0,1 2 288 16,3 2 152-16,-4 0 0 31,3 2 488-31,-5 2-16 0,6 0 273 16,-7 2-169-16,3 2-160 15,1 0-264-15,3 0-88 0,-1 0-64 16,2 0-8-16,-2 0-160 15,0 0-296-15,1 0-209 32,-9-8 89-32,2-2 296 0,-5 0 152 15,0 0 136-15,0 3 632 16,0 5 481-1,-8 2 151-15,0 0-40 0,-4 5-296 0,3 11-552 16,2 0 49-16,4 0-225 31,3-1-192-31,0-6-16 0,0-1-216 0,0-4-225 16,8-2-191-16,0-2-152 15,3 0-216-15,1-6-120 16,-1-6-121-16,0-2-351 0,-3 0 288 16,-1 2 672-1,-2 2 640 1,-4 2 304-16,-1 2 560 0,0 2 432 15,0 1-392-15,0 3-215 0,0 0-57 16,0 0-568-16,0 0-64 0,7 0-392 16,4 0 232-1,0-2-337 1,2 1 273-16,2-3 40 15,-4 0-384-15,4 0-232 0,-4 0-432 16,0-4-305-16,1 3-127 0,-3 0 336 16</inkml:trace>
  <inkml:trace contextRef="#ctx0" brushRef="#br0" timeOffset="418772">23550 2593 1584 0,'0'0'2408'0,"0"0"-463"0,0 0-169 16,0 0-432-16,0 0-415 16,0 0-377-16,-14 98-272 0,10-86-24 15,4-4-256-15,0-4-344 16,0-4-1137-16,18 0-823 31,-3-12 40-31,1-4-1985 0</inkml:trace>
  <inkml:trace contextRef="#ctx0" brushRef="#br0" timeOffset="419053">23550 2593 1272 0,'97'44'1336'16,"-95"-44"-216"-1,2 0-192-15,1 2-447 0,2-2-361 32,1 0-120-32,3 0-729 0,0 0-511 15,1-4 88-15,-1-2 584 16,2 2-504-16,-3 2 904 0,-4 2 168 15,-4 0 1072-15,-2 0 208 0,0 0 424 32,0 2 401-32,0 0 207 15,0-2-639-15,0 0-769 0,0 0-616 16,5 0-288-16,1 0-568 15,4 0 240-15,-1 0-368 0,-4 0-425 16,-2-2 41-16,-3-2-336 31,0 4 400-31,-8-2-1241 0</inkml:trace>
  <inkml:trace contextRef="#ctx0" brushRef="#br0" timeOffset="420495">22717 3102 3080 0,'0'0'2321'16,"0"0"-313"-16,0 0-88 31,0 0-399-31,0 0-793 0,0 0-536 15,14 2 40-15,-1 2 80 16,5 2-128-16,-2 2 0 16,-1 3-112-1,-6 0-56-15,-2 6-8 0,-7 0 120 0,0 5 0 16,0 3 88-1,-12-4-72-15,0 0 32 0,2-7-176 16,2-6 112-16,5-4-40 16,1-4-16-16,2 0 120 15,0 0 25-15,0 0-201 0,0 0-128 16,16-4 128-1,3-11-16-15,17-15-585 16,-7 5-1111-16,-5 1-2913 0</inkml:trace>
  <inkml:trace contextRef="#ctx0" brushRef="#br0" timeOffset="420834">22961 3042 6185 0,'0'0'1976'0,"0"0"-655"16,0 0 431-16,0 0-744 0,0 0-480 15,-10 114-248-15,10-100-96 32,10-4-56-32,1 1 0 31,0-5-72-31,-1-3 24 0,4 3-8 15,-1-2 8-15,0-2-16 16,-1 2-64-16,1-1 16 0,-2-3 64 16,-3 0 0-16,-2 0-55 15,-2 0 55-15,-4 0-32 0,0 0 56 16,0 2 280-16,0 0 208 0,0 2-32 15,-4 2-192-15,-10 5-304 16,-10 4-64-16,-14 9-504 0,8-7-1337 16,1-2-2792-16</inkml:trace>
  <inkml:trace contextRef="#ctx0" brushRef="#br0" timeOffset="420974">23045 3082 1856 0,'0'0'3281'15,"0"0"-1233"1,0 0-608-16,0 0-728 0,0 0-712 0,0 0-16 16,92 0-3888-16</inkml:trace>
  <inkml:trace contextRef="#ctx0" brushRef="#br0" timeOffset="421797">22844 3590 2816 0,'0'0'1993'0,"0"0"-1065"0,0 0 552 15,0 0 56-15,0 0-391 16,0 0-313-1,0 0-48-15,0 0-232 16,0 0-24-16,49-3-352 0,-49 3-48 16,0 0-24-16,0 5 0 15,0 8 232-15,0 6-112 0,-8 0-216 16,-4 2 56-1,6-1-64 1,3-4-72-16,3-2 64 0,0-4-32 16,0-2-16-16,0-3-8 0,9-1 0 15,-1-1-56-15,1-1-192 16,2-2 120-16,-1 0 56 0,-1 0 120 31,-1 0 8-15,0 0 0-16,-6 0 8 0,-2 0 56 0,0 0 136 15,0 2 88-15,0 4-72 16,-2 2-208-16,-23 6-176 0,7-2-1304 15,-6-2-3369-15</inkml:trace>
  <inkml:trace contextRef="#ctx0" brushRef="#br0" timeOffset="422050">22974 3583 2880 0,'0'0'1512'31,"0"0"-175"-31,0 0 159 0,0 0-600 16,0 0-312-16,0 0-24 0,0 0-335 15,106-2 7-15,-101 17-120 16,1-4-96-16,-2-1-16 0,-1-1 0 16,3-3-352-1,2-4-473 1,2-2-471-16,-5 0-888 15,1 0-793-15</inkml:trace>
  <inkml:trace contextRef="#ctx0" brushRef="#br0" timeOffset="422173">23156 3639 1480 0,'0'0'1960'0,"0"0"-1368"0,0 0-592 15,21 4-384-15,-18-4-2008 0</inkml:trace>
  <inkml:trace contextRef="#ctx0" brushRef="#br0" timeOffset="422298">23364 3628 2656 0,'0'0'1384'0,"0"0"-1200"31,0 0-112-31,0 0-72 16,0 0-232-16,0 0-2400 0</inkml:trace>
  <inkml:trace contextRef="#ctx0" brushRef="#br0" timeOffset="422574">23631 3513 1776 0,'0'0'4233'16,"0"0"-3521"-16,0 0-232 0,0 0-88 31,0 0-392-31,0 0-1536 0,0 0-1561 15</inkml:trace>
  <inkml:trace contextRef="#ctx0" brushRef="#br0" timeOffset="422681">23631 3513 5001 0,'152'-34'1592'0,"-152"32"-344"0,0 2-720 16,0-4-528-16,-10 2-1200 16,-1-1-4049-16</inkml:trace>
  <inkml:trace contextRef="#ctx0" brushRef="#br0" timeOffset="423807">23540 3698 8193 0,'0'0'1241'16,"0"0"-1241"-16,0 0-121 0,0 0-975 31,0 0-3937-31</inkml:trace>
  <inkml:trace contextRef="#ctx0" brushRef="#br0" timeOffset="426065">20768 2896 3512 0,'0'0'4513'0,"0"0"-3008"15,0 0 71-15,0 0 424 0,0 0-295 16,0 0-497-16,0 0-528 31,-28-27 56-31,14 27-360 0,-6 2-232 16,-7 13 88-16,-4 2-224 15,-9 6 128-15,-4 3-72 0,-6 2-24 0,-2 0-40 16,1 2 0-1,1-2 0-15,3 0 8 16,5 0 0 0,1 0 8-16,7-2 40 0,1 2-56 15,7-1-8-15,5-1-40 16,1-2 48-16,7-3 0 0,4-2 0 15,1-4-8-15,0 0 8 16,4-3-48-16,1-5 32 0,3 0 16 16,-3-3 8-1,3-2 0-15,0-2-8 16,0 0-8-16,0 0 8 15,0 0 0-15,0 0 0 0,0 0-520 16,0 0-856-16,0-2-2825 31,0-6-3048-31</inkml:trace>
  <inkml:trace contextRef="#ctx0" brushRef="#br0" timeOffset="426525">20034 3092 4176 0,'0'0'3201'0,"0"0"-1305"0,0 0-79 16,0 0-137-1,0 0-680-15,0 0-623 16,-1 44-201 0,-9-12 80-16,4 4 80 0,-1 0-16 0,1-6-56 15,1-3-88-15,0-7-112 16,3-6 192-16,1-5-88 0,1-2-96 31,0-3 72-31,0-4-128 0,0 0 48 16,0 0 40-16,0 0 0 15,0 0-16-15,0 0 0 16,0 0 48-16,0 0-48 0,0-4 56 15,13-7 72-15,6 0-64 32,10-4-152-32,16 4-816 0,-3 3-2393 15,-8 2-9009-15</inkml:trace>
  <inkml:trace contextRef="#ctx0" brushRef="#br0" timeOffset="427332">20136 3259 2696 0,'0'0'2281'0,"0"0"-1089"15,0 0 176-15,0 0-64 16,0 0-103-16,0 0-209 0,16 0-376 16,-6 0-128-16,1 0-280 31,7 2-208-31,0-2-1232 0,-10 2-6138 15</inkml:trace>
  <inkml:trace contextRef="#ctx0" brushRef="#br0" timeOffset="429740">20202 3349 808 0,'0'0'2216'16,"0"0"-543"-16,0 0-401 15,126-32-760-15,-81 12-512 0,-3-3-1136 0</inkml:trace>
  <inkml:trace contextRef="#ctx0" brushRef="#br0" timeOffset="447219">17328 10289 1568 0,'0'0'1112'0,"0"0"-328"31,0 0 160-31,-12 0-159 0,11 0-121 16,-2 0-104-16,1 0-288 16,0 0 16-16,1 0-72 0,-3 0 48 15,4 0 8-15,-3 0-56 16,3 0-200-16,-1 0-16 31,-3 0-976-31,1-4-1369 0</inkml:trace>
  <inkml:trace contextRef="#ctx0" brushRef="#br0" timeOffset="447571">17328 10289 2480 0,'-67'6'2136'0,"67"-6"-1127"16,0 0 111 0,0 0 240-16,0 0-280 15,0 2-351-15,0-2-257 0,0 0-200 16,0 0-112-16,0 0-136 15,0 0 32-15,7 0 48 0,6 0 200 32,5 0 56-32,-1 0 24 15,8-2 8-15,2-4-32 0,4 2-144 16,-4 0-56-16,-1 0-56 15,2 2-88-15,-6 0 88 0,-4-1-56 16,-4 3-40-16,1 0 16 16,-7-1-24-1,-2-3-312 1,-1 0-1920-16,-5 2-4218 0</inkml:trace>
  <inkml:trace contextRef="#ctx0" brushRef="#br0" timeOffset="452389">16354 11787 1120 0,'0'0'2352'0,"0"0"-1111"16,0 0-161-16,0 0 392 0,0 0 16 16,0 0-407-16,0 0-329 15,0 0-240-15,0 0 32 0,0 0-128 31,0 0-200-31,0 0 16 16,2 0-224-16,2 0 48 0,1 0 80 16,2 0-72-1,2 0 48-15,-1 0 40 0,-1-2-56 16,3 0-8-16,-2 0-40 0,3-2 24 31,0 2-24-31,1 0-48 16,2 2 16-16,-1-2 88 0,0 0-96 15,0 0 64-15,3 0 56 16,-3 0 0-16,-2-2-120 15,2 0 128-15,-2 0-7 0,1-1 23 16,-6 2-48 0,1-1 24-16,-1 0-112 15,-3 2 64-15,-1 2 72 0,-2-2-32 16,3 2-8-16,-3-2-48 15,3 2-16 1,-3 0 16-16,4-2-16 0,-4 2 0 16,1-2 8-16,-1 2-8 15,0 0 0-15,0 0 32 16,0 0-72-16,4 0 0 15,-4 0 0-15,0 0-8 0,3 0 0 16,0-2 48 0,0 2-48-16,5-2-8 15,-1-3 8-15,-1 1 0 16,-1 1 8-16,-2 1 56 15,4-2-64-15,-7 2 24 0,0 2 32 32,0 0-48-32,3 0 40 15,-3 0-40-15,0 0 8 0,0 0-8 16,0 0 0-16,0 0 0 15,0 0 48-15,0 0-48 16,0 0 40-16,0 0 24 0,0 0 8 16,0 0-72-16,0 0 64 15,0 0-64-15,0 0 0 0,0 0 0 31,0 0 56-31,0 0 32 0,0 0-88 16,0 0 144-16,0 0-24 16,0 0-32-16,0-2-96 0,0 0-368 15,0 0-2393-15</inkml:trace>
  <inkml:trace contextRef="#ctx0" brushRef="#br0" timeOffset="456743">3149 9344 760 0,'0'0'6929'0,"0"0"-4864"16,0 0-417-16,0 0 120 0,0 0-15 15,0 0-497-15,-10 0-496 0,-3-8 32 31,-2 3-136-31,-7-3-71 16,-4 2-17-16,2 6-56 0,-7 0-216 16,0 2-152-16,-3 28-144 15,-1 12-120-15,-1 16-208 0,4 8 200 16,3 4 8-16,10-4 72 31,7-10-56-31,6-7 32 16,6-13-32-16,0-6 32 0,0-8-16 15,5-6-40-15,9-7 56 16,4 0 64-1,5-3 8-15,6-6 0 0,-2 0 88 0,4 0 16 16,-2-4 0-16,2-9 8 16,-2 0-32-1,0-2 48-15,-7 2-40 0,-2-3-88 16,1-2-88-16,-4-3-552 15,1 0-865-15,6-5-991 16,-6 5-2649-16,-2 3-3601 0</inkml:trace>
  <inkml:trace contextRef="#ctx0" brushRef="#br0" timeOffset="457154">3418 9415 5905 0,'0'0'2352'0,"0"0"-375"0,0 0-297 16,0 0-248-16,0 0-247 31,0 0-257-31,0 0-320 15,0 0-128-15,0 0-232 0,-129 12-8 16,108 18 0-16,3 6-96 16,2 6 16-16,0 2 176 0,5-2-40 15,4-3 88-15,2-5-223 16,5-6-57-16,0-7-24 15,0-2-80 1,5-6 0-16,5-2 0 0,6-3 0 16,0-4 8-16,4-2 48 15,2-2-48-15,4 0 0 0,0-2 48 16,0-12-56-1,3-6-104 1,-5-5-225 0,-1-1-591-16,-1-8-1120 15,-4 4-2585-15,-8 7-4641 0</inkml:trace>
  <inkml:trace contextRef="#ctx0" brushRef="#br0" timeOffset="457515">3656 9302 5753 0,'0'0'4721'0,"0"0"-3017"0,0 0-48 0,0 0-7 15,0 0-641-15,0 17-504 0,0 8-224 16,0 16-120-16,0 10 168 16,0 10 48-16,-2 6-56 31,-1-1 17-31,-4-2-41 0,6-10-72 15,-4-6-80 1,3-9-72-16,1-8 8 0,1-7-72 0,-4-6 0 0,4-4 8 16,0-3-16-16,0-6-40 15,0 1-328 1,0-6-601-1,0 0-519-15,0 0-1008 0,0-8-3954 16</inkml:trace>
  <inkml:trace contextRef="#ctx0" brushRef="#br0" timeOffset="458063">3638 9248 5841 0,'0'0'2752'0,"0"0"-1039"16,0 0 31-16,0 0-440 15,0 0-431-15,0 0-497 16,16-2-272-16,0 2 64 16,4-2 312-16,2 0 168 15,4-2-152-15,1 2-56 16,1 0-56-16,-7 0-72 0,3 2-104 15,-8 0-40-15,-3 0-96 16,0 0-64-16,-8 0 80 16,1 0-32-1,-4 0-48 1,-2 0 24-16,0 0-32 0,0 0-464 0,0 0-432 15,-2 0-1040-15,-7 0-4258 0</inkml:trace>
  <inkml:trace contextRef="#ctx0" brushRef="#br0" timeOffset="458884">3670 9623 3472 0,'0'0'2841'0,"0"0"-1073"15,0 0-111 1,0 0-89-1,0 0-408-15,0 0-328 0,0 0-320 16,0 0-31-16,0 0-225 0,3 0-80 16,1 0-16-1,4 0 96-15,1 0 216 0,3-2 8 16,-1-2-128-1,2 2-8-15,3-2 56 16,3 0-24-16,-2 2-72 0,2-2-64 16,0 3-56-16,4-3 8 15,-2 2 24-15,-2 2-71 0,1-3-57 31,-6 3-40-31,-1-2 40 16,-3 2-48-16,-4-2-32 0,-4 2 72 16,3 0-80-16,-5 0-448 15,0 0-1009-15,0 7-1111 16,-8 4-6138-16</inkml:trace>
  <inkml:trace contextRef="#ctx0" brushRef="#br0" timeOffset="462628">2898 10020 472 0,'0'0'2008'0,"0"0"-704"31,0 0-207-31,0 0 279 0,0 0-152 16,0 0-296-16,0 0-352 15,0 0-240-15,0 0-127 0,0 0-57 16,0 0 24-16,0 0 88 0,0 0 128 16,0 0 200-1,0 0 64 1,0 0 64-16,0 0-48 0,0 0-40 15,0 0-71-15,0 0-73 16,0 0 8-16,0 0-136 0,0 0-64 16,0 0-104-16,0 0-184 0,0 0 152 46,0 0-72-46,0 0-8 16,0 0-72-16,0 0-8 0,0 0 16 16,0 0 64-16,0 0-32 15,0 0-48-15,3 0 48 0,6 0-40 16,7 0 112-16,6 0-24 15,4 0 32-15,2 0 32 0,9 0-8 16,1-2 24-16,4-4-32 16,2 0 24-16,1 1-160 15,4-1 104-15,-4-1-80 16,2-1 32-16,0 2-32 0,-2 0 64 31,-6 3-16-31,-1-2-32 0,-7 3 24 16,-2 2-24-16,-6 0 72 15,-4 0 0-15,-3 0 25 16,-4-2-41-16,-1 2-8 0,-5 0 0 15,-1-2-16-15,-2 2 24 16,1 0-32 0,-3 0-56-16,-1 0-16 0,3 0 8 15,-3 0 56-15,0 0-16 16,0 0 40-16,0 0-80 15,0 0 56-15,0 0 8 0,0 0-72 16,0 0 0 0,0 0-368-16,0 0-321 15,0 0-207-15,-3 22-696 0,-8 6-1553 16,-5 1-8905-16</inkml:trace>
  <inkml:trace contextRef="#ctx0" brushRef="#br0" timeOffset="464181">3119 11773 9177 0,'0'0'2753'0,"0"0"-1785"16,0 0 160-16,0 0-15 15,-30 16-81-15,30-16-224 0,0 2-488 16,0-2-320-16,0 0-56 16,6 0-64-16,14 0 120 0,9 2 440 15,5-2-96-15,8 0 104 31,6 0 1-31,4 0-33 0,4-4-72 16,1-2-24-16,1 0-120 0,-2 0-56 16,-7 2 0-1,-2-2-16-15,-12 0-64 0,-4 2 32 0,-5-3 32 16,-12 6-16-1,2-3-64 1,-11 2 56-16,-3 0-104 0,-2 2-24 16,0-2-616-16,-5 2-920 0,-13 0-1017 15,-1 0-6505 1</inkml:trace>
  <inkml:trace contextRef="#ctx0" brushRef="#br0" timeOffset="465385">2809 12849 3240 0,'0'0'1961'0,"0"0"-1017"16,0 0-16-16,0 0 320 16,0 0-111-16,0 0-257 0,0 0-248 31,0 0-152-31,0 0-120 15,0 0-96-15,13 0 112 0,10 0 216 16,9 0 192-16,5 0-15 16,10-3 7-16,5 1-248 15,1-2-88-15,4-2 104 0,-2 2-24 31,1-3-160-15,-6 0 24-16,2-1-32 16,-4 0-39-16,-2-1-33 0,-4 1 56 15,0 1-32-15,-4-1-112 16,-1 1-40-16,-3 3-40 15,-1 0-56-15,-1 2-48 0,-1 2 8 16,-2 0-8-16,0 0 64 0,-5 0-64 16,0 0 40-16,-3 0 8 0,-6 0-56 15,-4 0-8-15,-6 0-408 16,-5 0-744-16,0-3-665 15,-5 1-2520 1</inkml:trace>
  <inkml:trace contextRef="#ctx0" brushRef="#br0" timeOffset="474995">6177 9024 3776 0,'0'0'6730'0,"0"0"-4418"31,0 0-567-15,0 0-225-16,0 0-296 15,0 0-696-15,-52 132-56 16,41-68 41-16,-2 7 47 16,1 1-208-16,1-8-40 0,0-6-48 15,3-12-112-15,1-10-104 31,2-12 0-31,2-8-48 16,3-10 0-16,0-6-248 0,0 0-488 16,0-4-529-16,0-20-383 15,3-32-664-15,10 2-1529 0,0 2-1272 0</inkml:trace>
  <inkml:trace contextRef="#ctx0" brushRef="#br0" timeOffset="475203">6136 9146 3144 0,'0'0'2729'0,"0"0"-257"15,0 0-319-15,0-28-89 0,0 28-255 16,0 0-673-16,5 0-688 15,5 12-304-15,4 14 168 0,4 6 168 16,1 7 104-16,2 4-48 16,2 1-24-16,-4-3-199 15,-2-1-129-15,-3-8-16 0,-3-2-96 16,1-6-72-16,-3-2 0 0,-5-4-208 15,2-2-697-15,-6 2-519 32,0-4-1112-32,0-4-3026 0</inkml:trace>
  <inkml:trace contextRef="#ctx0" brushRef="#br0" timeOffset="475405">6067 9461 8801 0,'0'0'2665'0,"0"0"-609"15,0 0-15 1,0 0-673-16,0 0-792 0,0 0-432 0,0 0-80 0,0 0 0 16,0 0-24-1,126-57-40-15,-83 44-696 0,14-10-936 16,-10 6-1321-1,-7-2-3424-15</inkml:trace>
  <inkml:trace contextRef="#ctx0" brushRef="#br0" timeOffset="475653">6496 9166 1840 0,'0'0'6761'0,"0"0"-4352"0,0 0-513 16,0 0-495-16,0 0-313 0,0 0-408 15,-72 110 64-15,62-74-8 16,3 1-168-16,6-5-88 15,1-5-63 1,0-4-145-16,0-7-184 16,8-4-88-16,8-6 0 0,0-6-320 15,7 0-297-15,3-6-543 16,12-32-592-1,-4 4-1049 1,-8-2-3928-16</inkml:trace>
  <inkml:trace contextRef="#ctx0" brushRef="#br0" timeOffset="475829">6496 9166 3488 0,'139'40'5401'15,"-145"-40"-3064"-15,-4 6-465 16,2 13-183 0,-2 4-497-16,2 10-464 15,2 1-232 1,-1 2-64-16,2-2-256 15,2-2-88-15,3-6-88 0,0-7-768 16,0-8-1168-16,0-7-2369 16,5-4-3473-1</inkml:trace>
  <inkml:trace contextRef="#ctx0" brushRef="#br0" timeOffset="476000">6613 9166 8449 0,'0'0'2073'0,"0"0"-745"15,0 0 696 1,0 0-303-16,0 0-665 31,77 116-560-31,-62-88-336 0,2-6-160 16,1-3-336-16,5-9-1264 15,-4-5-2609-15,-3-5-3745 0</inkml:trace>
  <inkml:trace contextRef="#ctx0" brushRef="#br0" timeOffset="476203">6911 9054 3896 0,'0'0'5538'0,"-4073"0"-3170"16,8146 0-320 0,-4073 0-615-16,0 0-673 0,-34 116-128 0,20-64-160 0,-1 2-224 15,2-3-136-15,1-8-112 16,0-7-56-1,6-10-672 1,-4-13-1216-16,8-7-2305 0,-4-6-4505 16</inkml:trace>
  <inkml:trace contextRef="#ctx0" brushRef="#br0" timeOffset="476421">6874 9069 5977 0,'0'0'2016'15,"0"0"-23"-15,0 0 263 16,0 0-431-16,0 0-321 0,0 0-656 16,87 115-256-16,-72-95-368 0,1 1-120 31,-1-4-104-31,2 13-632 15,0-5-1984 1,-8-3-5922-16</inkml:trace>
  <inkml:trace contextRef="#ctx0" brushRef="#br0" timeOffset="477033">6974 9304 6953 0,'0'0'3889'0,"0"0"-2937"0,0 0-24 16,0 0 264-16,0 0 33 15,0 0-281-15,0 0-208 0,55 107-320 16,-42-84-216 0,2-2-144-1,-2-3-56-15,0 0-304 0,1 4-1144 16,-4-4-2673-16,-2-2-6505 0</inkml:trace>
  <inkml:trace contextRef="#ctx0" brushRef="#br0" timeOffset="477325">7452 9465 1464 0,'0'0'9282'16,"0"0"-7130"-16,0 0-1208 0,0 0-599 16,0 0-345-1,0 0-2001-15,-58 116-8169 0</inkml:trace>
  <inkml:trace contextRef="#ctx0" brushRef="#br0" timeOffset="478240">7909 9094 2920 0,'0'0'5337'0,"0"0"-3256"0,0 0-153 0,0 0-320 15,0 0-223-15,0 0-457 16,-111 140-160-16,104-94-48 16,6 1-56-16,1-9-271 0,0-8-265 15,6-6-56-15,12-9-72 16,0-4-64 15,6-7-249-31,-1-4-431 16,1-2-296-16,5-18-448 0,0-12-393 15,0-6-295-15,2-5 7 16,-4-1 89-16,-7 1 1168 0,-3 4 728 15,-5 7 184-15,-12 10 488 16,0 6 968 0,0 8 665-16,0 8-89 0,-12 0-424 0,-4 12-759 15,2 14-473-15,2 6-120 0,3 4 168 16,7-2 112-16,2-4-128 15,0-4-208-15,11-7-112 32,9-6-32-32,6-2 16 15,1-9-72-15,1-2 0 0,1 0-304 16,1-20-448-16,-1-9-408 0,-4-7-297 15,-3-5-695-15,-1-6-609 16,-6 1-279-16,-4 4 1311 31,-3 8 1729-31,-5 8 920 0,-3 10 1401 0,0 12 664 16,0 4-9-16,0 0-831 15,0 18-1161-15,-6 14-432 0,1 7 144 16,-1 12-24-16,4 3-72 16,2 5-215-1,0-3-209-15,0-5-72 16,0-4-56-16,3-7-40 0,7-6-8 15,-4-10-264 1,4-10-673-16,-4-12-823 0,1-2-2057 0,-7 0-3224 16</inkml:trace>
  <inkml:trace contextRef="#ctx0" brushRef="#br0" timeOffset="478480">8307 9024 1584 0,'0'0'8362'0,"0"0"-6978"16,0 0 112-16,0 0-79 0,0 0-297 31,0 0-352-31,0 0-328 15,130-40-312-15,-107 38-128 16,-4 0-200-16,-7 2-544 0,-6 0-968 16,-1 14-1289-16,-5 2-3088 0</inkml:trace>
  <inkml:trace contextRef="#ctx0" brushRef="#br0" timeOffset="478663">8334 9270 4600 0,'0'0'6138'16,"0"0"-4826"-16,0 0-544 0,0 0 785 15,0 0-57-15,0 0-416 0,0 0-416 32,0 0-336-32,121-2-224 15,-85-3-104-15,6 5-584 0,-8 0-1448 16,-5 0-3873-16</inkml:trace>
  <inkml:trace contextRef="#ctx0" brushRef="#br0" timeOffset="478918">8788 9421 5089 0,'0'0'4745'0,"0"0"-3097"0,0 0-384 16,0 0-144-16,0 0-1016 15,0 0-104-15,0 0-1784 16,-34 90-6034-1</inkml:trace>
  <inkml:trace contextRef="#ctx0" brushRef="#br0" timeOffset="479486">8911 9065 8001 0,'0'0'3057'0,"0"0"-1745"16,0 0-368-16,0 0-103 31,0 0-113-31,0 0 160 16,55-3-288-16,-33-1-240 0,2-4-112 15,1-2-104-15,-3 0-96 16,2-2-40-16,-7-1-8 15,-3 5-48-15,-6 1-208 0,-5 3-112 16,1 2-64-16,-4 2 184 31,0 0 88-31,0 12-184 0,-12 8 80 0,1 6 144 16,3 4 120-16,0 2 80 15,5 2 152-15,-1-2 200 16,4 2-40-16,0-2 16 0,0 0-48 16,0-2-88-1,0-1-32-15,0-5-112 16,0-5-24-16,0-2-40 15,0-7-16-15,0-5-40 0,0-5-8 16,0 0 72-16,0 0-16 16,12 0 56-1,-1-9 16-15,5-8-48 16,2-2-32-16,0-7-48 15,3-1-296-15,-2-3-400 0,5-15-648 16,-4 6-1481-16,-3 5-3616 0</inkml:trace>
  <inkml:trace contextRef="#ctx0" brushRef="#br0" timeOffset="479721">9263 8971 4689 0,'0'0'5489'15,"0"0"-4201"-15,0 0-416 0,0 0 1041 31,0 0-193-15,0 0-632-16,-12 131-544 0,12-97-208 0,0 0-32 31,2 0-104-31,4-2-104 0,-2 0-40 16,4-3-56-16,-8-7-232 15,5-9-496-15,-5-7-800 0,0-6-1201 16,0-15-1896-16,0-8-3192 16</inkml:trace>
  <inkml:trace contextRef="#ctx0" brushRef="#br0" timeOffset="479923">9213 9050 1304 0,'0'0'7009'0,"0"0"-6105"0,0 0-415 0,0 0 655 16,0 0 184-16,0 0-144 15,0 0-455-15,114-75-425 0,-93 67-224 32,0 3-32-32,-3 3-48 15,-5 2-448-15,-3 0-937 0,-7 3-1879 16,-3 7-3234-1</inkml:trace>
  <inkml:trace contextRef="#ctx0" brushRef="#br0" timeOffset="480133">9284 9198 9161 0,'0'0'2273'0,"0"0"-1561"16,0 0-168-16,0 0 208 15,0 0 481-15,0 0-177 16,0 0-520-1,82-28-320-15,-59 16-160 0,-2 2-56 16,-7 0-40-16,-2 4-368 16,-6 4-480-1,-1 2-577-15,-5 0-527 0,0 14-1001 0,-16 5-3856 16</inkml:trace>
  <inkml:trace contextRef="#ctx0" brushRef="#br0" timeOffset="480322">9284 9198 1200 0,'51'134'6865'0,"-51"-134"-4632"0,0 0-801 0,0 0-280 0,0 0-440 31,4 0-263-31,9 0-97 0,1-1-184 16,7-9-168-16,0-5-24 15,-2 4-384-15,1-2-577 16,-4 3-855-16,-3 6-905 0,0 2-1744 31</inkml:trace>
  <inkml:trace contextRef="#ctx0" brushRef="#br0" timeOffset="480821">9489 9086 6873 0,'0'0'2280'0,"0"0"-983"16,0 0 495-16,0 0-160 0,5 130-311 16,1-92-489-16,-3-1-320 15,-1-3-192-15,4-6-64 0,-6-5-56 31,4-6-128-31,-3-8-72 16,-1-5-176-16,2-4-688 0,-2-9-1128 16,0-16-2137-1,0-3-4065-15</inkml:trace>
  <inkml:trace contextRef="#ctx0" brushRef="#br0" timeOffset="481037">9505 8994 3624 0,'0'0'3313'0,"0"0"-2121"16,0 0 24-16,0 0 321 0,0 0-129 15,65-42-392-15,-48 31-352 16,1 3-375-16,0 3-169 15,-4 1-120-15,-1 4-296 0,-6 0-1057 16,-2 0-1815-16,-5 9-3082 0</inkml:trace>
  <inkml:trace contextRef="#ctx0" brushRef="#br0" timeOffset="481275">9505 8994 6305 0,'31'134'4153'16,"-31"-132"-3121"-16,0-2-504 15,0 0 200-15,11 0 344 0,7 0-207 16,3 0-361-16,0-4-200 0,6-6-168 16,-9-2-80-16,1 0-56 15,-3 2-632 1,-4 2-585-16,-7 8-591 15,-5 0-1089 1,0 0-1912 0</inkml:trace>
  <inkml:trace contextRef="#ctx0" brushRef="#br0" timeOffset="481429">9553 9359 8833 0,'0'0'2193'15,"0"0"-1641"-15,0 0-216 0,0 0 480 16,0 0-128-16,0 0-280 15,73-32-408-15,-47 7-264 16,9-13-984-16,-7 5-1721 0,-9 4-5832 0</inkml:trace>
  <inkml:trace contextRef="#ctx0" brushRef="#br0" timeOffset="481719">9791 8883 7769 0,'0'0'2457'0,"0"0"-1529"0,0 0 280 16,0 0 392-16,0 0-351 31,0 0-457-31,18 122-152 0,-14-79-192 16,0 3-192-16,0 0-64 0,-4-2-136 15,0-6-56-15,4-10-24 16,-3-8-352-16,1-10-568 0,-2-10-1032 16,0 0-1201-1,0-14-4049 1</inkml:trace>
  <inkml:trace contextRef="#ctx0" brushRef="#br0" timeOffset="481921">9760 8943 4032 0,'0'0'1201'0,"0"0"399"0,0 0 32 15,0 0-151-15,0 0-449 31,0 0-392-31,126-40-304 16,-103 31-192-16,-4 1-96 0,0 1-48 16,1 3-208-1,-7 2-1120-15,-2 0-2793 0</inkml:trace>
  <inkml:trace contextRef="#ctx0" brushRef="#br0" timeOffset="482176">9830 9146 4761 0,'0'0'4096'0,"0"0"-3471"15,0 0-529-15,0 0 416 0,0 0 552 16,33 0-328-16,-8-6-144 0,4-8-312 31,1-4-168-31,-2 2-40 16,-1-2-72-16,-2 6-104 0,-8 2-384 15,-9 6-432-15,-8 4-664 16,0 2-1505-16,0 8-3416 0</inkml:trace>
  <inkml:trace contextRef="#ctx0" brushRef="#br0" timeOffset="482419">9809 9363 5825 0,'0'0'1744'0,"0"0"-1336"31,0 0 400-31,0 0 801 15,0 0-257-15,0 0-424 0,0 0-424 16,129-31-264-16,-103 24-120 16,-1-1-120-16,-2 1-176 15,-4 3-848 1,-6 4-1288-1,-6 0-3266-15</inkml:trace>
  <inkml:trace contextRef="#ctx0" brushRef="#br0" timeOffset="483751">7661 8965 3440 0,'0'0'2489'0,"0"0"-1057"0,0 0 112 15,0 0 193-15,0 0-369 16,-10 4-504 0,-1 11-240-16,-1 4-104 0,4 11-55 0,3 9 119 15,-3 11-40-15,8 10-104 16,0 10-80-16,0 7-120 15,4 5 80-15,12 2-16 16,8 2 24-16,5-5 8 16,7-11-152-1,6-14-88-15,8-12-96 0,32-22-504 0,-11-12-856 31,-8-10-2505-31</inkml:trace>
  <inkml:trace contextRef="#ctx0" brushRef="#br0" timeOffset="484748">10086 8668 1720 0,'0'0'1920'16,"0"0"-215"-16,0 0-89 15,0 0 96-15,0 0-183 0,0 0-329 16,0 0-376-16,133 93-72 31,-114-71-168-31,1 4-71 0,-3 6-41 16,1 0 144-16,0 6-240 15,-7 3-152-15,-4 3-56 16,-3 4 8-16,-4 2 16 16,0 2-96-16,-19 6-96 0,-8 1-32 15,-27 18-1048-15,9-15-1257 0,-5-13-3040 0</inkml:trace>
  <inkml:trace contextRef="#ctx0" brushRef="#br0" timeOffset="513514">17809 11345 104 0,'-2'0'1304'16,"-1"0"-752"-16,-2 2-376 16,2-2 312-16,0 0 176 0,0 0-312 15,-2 0-80-15,0 0-112 31,0 0 224-31,3 0-288 0,-7 0-40 16,2 0 33-16,1 0-81 0,-1 0 88 16,3 0 112-16,-1 0 8 15,1 0 224-15,1 0-240 0,2 0 152 16,1 0-48-1,0 0-176 1,0 0 8-16,0 0-64 0,0 0-64 16,0 0 144-16,0 0 320 0,0 0 272 15,0 0-16-15,-2 0 57 16,2 0 15-16,0 0 24 0,0 0-136 31,0 0-304-31,0 0-104 16,0-6-224-1,18 1-32-15,8-5 184 0,4-1-56 0,6 2-32 16,-2 1-64-16,-2 2 24 0,-6 2-64 31,1-1 48-31,-6 3-16 16,-5 0 0-16,-3 0-24 15,-1 0-16-15,-6 2 0 0,-3-1 40 16,-3 1-48-1,0-8-144-15,-3 2-1648 0,-11-3-7858 0</inkml:trace>
  <inkml:trace contextRef="#ctx0" brushRef="#br0" timeOffset="514925">17321 10426 4536 0,'0'0'2009'0,"0"0"-1073"0,0 0 312 16,0 0 145-16,0 0-337 31,0 0-408-31,0 0-176 16,-5 0-152-16,5 0-32 0,0 0-64 15,0 0-104-15,0 0-112 16,0 0-16-16,0 0-24 0,10 0 32 15,5 0 24-15,6-3-16 16,0-1 8 0,6 0-8-16,4-2 136 15,-5-1-136-15,1-2 64 0,-4 1-64 16,-2 0 64-16,-7 2-64 15,-3 3 64-15,1-1 32 0,-9 4-48 16,-1 0 24-16,-1 0-32 0,-1 0-40 31,0 0 56-31,5 0-64 16,-5 0 81-16,0 0-81 0,0-3 0 15,0-5-217-15,0 2-1415 16,0-2-5193-16</inkml:trace>
  <inkml:trace contextRef="#ctx0" brushRef="#br0" timeOffset="529432">8580 9769 3512 0,'0'0'2185'16,"0"0"-937"-16,0 0 128 0,0 0 289 15,0 0 39-15,-4 0-328 16,0 0-480-16,-1 0-135 15,1 0 119 1,1 0-248-16,2 0-176 0,1 0-64 16,-4 0-48-1,4 0-256-15,0 0-72 0,0 0-8 0,0 0-8 16,0 0-8-16,0 0 0 15,0 0 0 1,0 0-16-16,0 0 24 16,0 0 0-16,0 0 0 0,0 0-8 15,0 0 8-15,0 0 0 16,0 0 0-16,0 0 0 0,0 0 0 15,0 0-8-15,0 0-24 32,0 0-32-32,0 0 8 15,0 0-144-15,0 0-512 0,0 0-1312 16,0 0-3658-16</inkml:trace>
  <inkml:trace contextRef="#ctx0" brushRef="#br0" timeOffset="530913">8625 9773 1584 0,'0'0'2328'15,"0"0"-1263"-15,0 0-97 0,0 0 640 32,0 0-160-32,0 0-607 15,0 0-465-15,0 0-56 0,0 0 96 16,0 0-112-16,0 0-104 15,0 0-96-15,0 0 8 0,0 0 16 16,0 0-56 0,0 0-56-1,0 0 144-15,0 0-48 0,0 0-24 31,0 0 48-31,0 0-128 16,0 0 112-16,0 0-56 16,0 0-56-16,0 0 0 0,0 0 40 15,0 0-48-15,0 0 96 16,0 0-88-16,0 0-8 0,0 0 96 15,0 0-40-15,0 0-40 0,0 0 32 16,0 0-40-16,0 0-16 16,0 0 56-16,0 0-48 0,0 0 0 15,0 0 8-15,0 0-8 16,0 0 48-1,0 0-40-15,0 0-16 16,0 0 16-16,0 0-8 0,0 0 8 16,0 0-8-16,0 0-64 15,0 0-56-15,0 0-832 0,0 0-1128 31,0 2-2145-15</inkml:trace>
  <inkml:trace contextRef="#ctx0" brushRef="#br0" timeOffset="532371">8594 9794 888 0,'0'0'1976'31,"0"0"-992"-31,0 0-216 0,0 0 393 16,0 0 207-16,0 0-312 0,0 0-480 15,0-2-168-15,0 2-87 16,0 0-49-16,0 0-80 0,0 0-24 15,0 0-56-15,0 0-32 16,0 0-72 0,0 0 192-16,0 0 8 15,0 0 72-15,0 0 88 0,0 0-80 16,0 0 88-16,0 0-48 15,0 0 40-15,0 0-16 0,0 0-48 32,0 0-128-32,0 0 80 15,0 0-128-15,0 0 129 0,0 0-105 16,0 0-48-16,0 0-88 15,0 0 56-15,0 0 56 0,0 0-64 16,0 0-56-16,0 0-8 31,0 0 8-31,0 0 0 16,0 0 16-16,0 0 56 0,0 0-80 15,0 0 0-15,0 0-16 16,0 0 16-16,0 0 56 0,0 0-56 16,0 0 0-16,0 0 56 15,0 0 144-15,0 0-120 31,0 0 16-31,0 0-16 0,0 0-64 0,0 0 0 16,0 0 32-16,0 0-40 16,0 0 0-16,0 0 0 0,0 0 88 15,0 0-96 1,0 0 48-1,0 0 24-15,0 0 40 16,0 2-104-16,0 2 48 0,0-1-48 16,0 1 64-16,0 1-72 0,0-1-16 15,0-2 16-15,0 0 0 0,0-2 16 16,0 2-16-16,0 0 0 31,0 0 0-31,0-2-24 16,0 2 24-16,0-2-8 15,0 0 8-15,0 0 80 0,0 2-80 0,0 0-72 16,0 0 64-16,2 1 8 31,-1 1 8-31,4 1-8 16,-2-1 72-16,-1 2-72 0,0 0-72 15,2-2 72 1,0 1 0-16,-1 2 0 0,2-1 0 0,-4 0 0 15,3-2 0-15,-3 0 8 32,4 0 8-32,-5 0-16 15,0 0 0-15,0-2 8 0,0 0 0 16,0 0 0-16,0-2 40 15,0 2-48-15,0-2 0 0,0 2 0 0,0-2 0 16,0 0 0-16,0 0 0 16,0 0-96-1,0 0-656 1,0-6-1193-16,0-8-2440 0</inkml:trace>
  <inkml:trace contextRef="#ctx0" brushRef="#br0" timeOffset="538943">8591 9858 704 0,'0'0'1664'0,"0"0"64"15,0 0 321-15,0 0-89 16,0 0-223-16,0 0-249 0,0 0-256 0,0 0-280 16,0 0-191-16,0 0-105 15,0 0-200 1,0 0-232-1,0 0-48-15,0 0-80 0,0 0-88 16,0 0 56-16,0 0-64 16,0 0 8-16,0 0-8 0,0 0-16 15,0 0 16-15,0 0 0 0,0 0 0 16,0 0 72-1,0 0-64-15,0 0 32 16,0 0 96-16,0 0-64 16,0 0 0-16,0 0 8 15,0 0-24-15,0 0-40 16,0 0 80-16,0 0-96 0,0 0 16 31,0 0 40-31,0 0-48 0,0 0 48 16,0 0 56-16,0 0 48 15,0 0 0-15,0 0-16 16,0 0 8-16,0 0-72 0,0 0 8 15,0 0-8-15,0 0 48 16,0 0-56-16,0 0-72 0,0 0 56 31,0 0-40-31,0 0 120 16,0 0-120-16,0 0 64 15,0 0 144-15,0 0 48 0,0-4-7 16,-2 0-121-16,1 0-48 16,-4-3 32-1,0 2-56 1,2 1-72-16,-2 0 0 0,0 0 8 0,3 2 0 15,-2-4 72-15,-1 2-80 16,0-5 0-16,0 4 56 0,-3-3-56 16,5 0-8-1,-4 3 8-15,4 1 0 16,1 2 48-1,2 0 0-15,-3 2-32 0,3 0-8 0,0 0 8 16,0 0-16-16,0 0-8 16,0 0-48-16,0 0-24 0,0 0 8 31,0 0 24-31,0 0-88 15,0 0 24-15,0 0 24 0,0 0-64 16,0 8 32-16,0 3 112 16,8 1-32-16,2 0 40 0,-2 2 16 15,2-3-8-15,-1 0 8 31,-5-5 40-31,1 0-48 0,-2-2-8 16,-2-2 16-16,-1-2-16 16,0 2 8-16,0-2 0 15,0 0 0-15,0 0-8 0,0 0 0 16,0 0 0-16,2 0-8 31,-2 0-48-31,0 0 48 0,0 0 0 0,0 0 0 16,0 0 8-16,0 0 0 15,0 0 0-15,0 0 0 16,0 0 0-16,0 0-8 0,0 0-40 15,0 0-25-15,0 0 65 16,0 0 0-16,0 0 8 16,0 0 49-1,0 0 23-15,0 0-24 0,0 0 32 16,0 0 8-16,0-2-32 15,0-2-48 1,0 2 0-16,0 0 8 16,0 0-16-16,0 0 0 15,0 2 0-15,0 0 0 0,0 0 8 16,0 0-8-16,0 0 0 15,0 0 0-15,0 0 0 0,0 0 8 16,0 0 0 0,0 0-8-16,0 0 0 0,0 0 0 0,0 0 0 31,0 0 0-31,0 0 0 15,0 0 32-15,0 0-32 16,0 0-16-16,0 0 8 0,0 0 0 16,0 0 8-16,0 0-8 15,0 0 8-15,0 0 0 0,0 0 0 31,0 0 0-31,0 0-8 16,0 0 0-16,0 0 0 0,0 0-40 16,0 0-40-16,0-4 80 0,0-2 8 15,-2-2-8 1,-4-4 0-1,-4 0 8-15,4 0-8 0,-4-2-8 16,-1-1-64-16,-1 0 24 16,1 2-33-16,3 2 17 15,0 1 64-15,5 5 8 0,-2 1 32 0,5 4-32 31,0 0-16-31,0 0 16 16,0 0-8-16,0 0 0 0,0 0 0 16,0 0 0-16,0 0-64 31,0 0 72-31,0 0-8 15,0 0 8-15,0 0-8 0,0 0 8 16,0 0 40-16,0 0-32 0,0 0 0 16,0 0-8-1,0 0 56-15,0 0-48 0,0 0-8 16,0 0 0-16,0 0 8 0,0 0 0 15,0 0-8-15,0 0 0 16,0 0 0-16,0 0 113 0,0 0-81 31,0 15-32-31,0 11-48 16,0 6 48-16,0 4 24 15,0-2-8-15,0-2 64 0,0-6 16 16,0-5-48-16,5-8-40 16,-5-1 80-1,0-5-40-15,0-4 8 16,0-1 16-16,0-2-16 0,0 0-8 15,0 0 0-15,0 0 40 16,0 0-8-16,0 0-80 0,0 0 0 16,0-8-72-1,0-6-72-15,0-4-16 16,0-4 24-16,0 0 16 15,-5 0-64-15,5 0 95 0,0 0-71 16,0 3-48 0,0 2 104-16,0 2-16 0,0 2 112 0,5 5 0 31,-5-1-8-31,3 5 8 15,-3 2-72-15,2 1 64 0,-2 1 8 16,0 0 0-16,0 0-56 16,1 0-8-16,4 0-40 0,3 0-24 15,3 0 96-15,1 3 40 31,-1 5 8-31,0-1 88 16,-1-3-48-16,-3 2 32 0,1-2-72 16,0-1 56-16,-2 3-56 15,2-2 40-15,-1 1 16 0,2-1-56 16,-1 0-8-1,7-2 56 1,-2 0-56-16,11-2-1080 0,-8 0-1969 16,-1 0-5520-16</inkml:trace>
  <inkml:trace contextRef="#ctx0" brushRef="#br0" timeOffset="539643">9111 9824 5401 0,'0'0'2768'0,"0"0"-1055"16,0 0 143-16,0 0 328 15,0 0-543-15,0 0-585 0,-21-17-536 16,21 17-312-16,0 0-40 0,0 11-120 31,0 3 8-31,5 4 16 16,1-1 24-16,1 4-48 0,1-5-40 15,-5 0-8-15,3 0-272 16,-6-2-480-1,0-4-608-15,0-3-761 0,0-7-687 0,0 0-1449 32,-6-5-1248-32</inkml:trace>
  <inkml:trace contextRef="#ctx0" brushRef="#br0" timeOffset="540026">9111 9824 776 0,'-11'-34'2096'0,"17"26"161"0,5-1-193 31,2 0-632-31,0 3 33 0,7 2-473 16,-3 2 104-16,3 2-384 0,1 0-200 15,-7 0-152-15,2 0-31 16,-4 0-41-16,-1 0-88 0,-3 4-184 16,-6 2 112-1,3 1-16-15,-5 8-16 16,0 2-96-16,0 8-32 15,-5 3-320-15,-8 0-513 0,-10 2-255 16,4-4-312-16,-5-6 168 16,3-4 792-16,4-6 456 0,6-6 16 15,3-2 1160 1,3-2-568-1,5 0-32-15,0 0-64 0,0 0-264 16,8-8 48-16,12-4 128 16,-1 0-136-16,7-2 40 15,-2 0-184-15,0 2-112 0,1-2 32 31,-1 2-48-31,-2 2-336 16,-2-5-960-16,-6 6-1264 0,-6 1-3282 0</inkml:trace>
  <inkml:trace contextRef="#ctx0" brushRef="#br0" timeOffset="540321">9206 9656 4793 0,'0'0'2808'16,"0"0"-1304"-1,0 0 297-15,0 0-121 0,0 0-952 0,0 0-160 16,0 0-255-16,-6 126 143 15,6-82-80-15,1 2 16 16,9-2-256-16,0-2-40 0,-1-3 0 31,1-7-96-31,1-9-24 31,1-5-896-31,2-10-505 0,2-6-1279 0,-8-2-2497 0</inkml:trace>
  <inkml:trace contextRef="#ctx0" brushRef="#br0" timeOffset="540960">9418 9598 4152 0,'0'0'4129'0,"0"0"-3313"0,0 0-23 15,0 0 607-15,0 0-456 0,0 0-560 16,0 0-224-1,42 62-64 1,-37-47-96-16,-1 2-280 0,-4 0-480 16,0 2-552-16,0-6-161 31,0-2 561-31,-9-5 568 0,2-4 344 0,4-2 216 0,0 0 472 15,3 0-520 1,0-10 32-16,0-1 16 16,0 2 137-16,6 1 367 0,6 1-280 31,-1 5-152-16,2 2 72-15,-2 0-72 0,0 0 40 16,1 5-16-16,-3 9 64 0,-2 2 120 16,-4 3-144-16,-3 2-144 0,0-2 161 15,0 4-217-15,-3-3-64 16,-12-3-88-16,2-2-401 15,-3-5-343-15,2-4-352 16,-2-6-608 0,1 0 672-16,1-4 159 15,1-12-463-15,3-2 560 0,7 2 336 16,1 4 440-16,2 2 504 15,0 4 168-15,10 6 272 16,11 0 272-16,0 0 49 0,8 12-545 16,-2 4 112-1,-1 2-128-15,0 0-336 16,-5 0-48-16,-3-2-144 0,-2-4-176 15,0-3 0-15,2-9-1096 16,-5 0-1648-16,-4 0-2514 16</inkml:trace>
  <inkml:trace contextRef="#ctx0" brushRef="#br0" timeOffset="541199">9691 9681 928 0,'0'0'4833'0,"0"0"-2825"0,0 0-672 16,0 0 65-16,0 0-497 15,0 0-464-15,103-15-232 0,-88 11-208 31,-3 0-232-31,-7-5-1192 16,-3 1-1473 0,-2 2-1736-16</inkml:trace>
  <inkml:trace contextRef="#ctx0" brushRef="#br0" timeOffset="541396">9691 9681 1584 0,'-10'-122'3008'0,"10"134"-1639"0,0 11 431 16,2 9-328-16,9 4-431 15,-1 7-337-15,1 0-96 16,0-1-16-16,-3-6-416 0,4-8-168 16,-3-6-8-16,-2-10-336 15,4-12-1616-15,-5 0-2273 0,-2 0-1623 31</inkml:trace>
  <inkml:trace contextRef="#ctx0" brushRef="#br0" timeOffset="541599">9815 9541 6281 0,'0'0'1840'0,"0"0"-792"0,0 0 241 31,0 0-393-31,0 0-408 16,0 0-304-16,29 126-80 15,-21-93 56-15,-1-3-96 0,1-6-64 16,-5-3-176-16,2-2-664 16,-4-1-816-16,-1-4-913 0,0-3-1608 0</inkml:trace>
  <inkml:trace contextRef="#ctx0" brushRef="#br0" timeOffset="542384">9733 9801 880 0,'0'0'3184'0,"0"0"-1079"0,0 0-465 15,0 0-568-15,0 0-688 0,0 0-271 16,1 6 167-16,11 1-184 15,-3-3-16 1,1 2 0-16,-2-2-24 16,2 2-56-16,-7-3-136 15,-1 4-489-15,-2 1-359 0,0-2-200 16,0 0 88-16,0-1 824 15,-12 0 272-15,-2-3 744 16,1-2 344 15,-2 0 240-31,4 0-63 16,6 0 23-16,2 0-208 0,0 0-448 15,3 0-424-15,0 0-208 16,0 0 0-16,3 0-8 0,11-7 0 31,-2 2 0-31,2 1 8 0,2 0 0 0,-1 0 0 16,-2 4-8-16,1 0-64 0,-2 0-48 15,-7 0 112-15,-1 0-56 16,-4 10 16-16,0 6 48 0,0 2 128 16,-9 0 16-1,-7 1-144 1,-1-6 56-16,4-1-56 0,5-3 96 15,0-6-88-15,5-1-16 0,3-2-16 16,0 0-88-16,0 0-296 16,0 0-376-16,5 0 360 0,9-4 224 15,1-2-64 1,4 0 176-1,-2 2 0-15,-1 2 8 0,-3 2 72 16,-4 0-80-16,-2 0-104 0,-6 0 192 16,-1 6 104-16,0 6 24 15,0 0-8 1,0-2-72-16,-1 1-48 15,-11-4-72-15,8-3-16 16,0 0 88 0,0-4 8-16,4 0 48 0,0 0 168 0,0 0-224 15,0 0-16-15,0 0-168 0,1 0 80 31,10-6-72-31,1-5-264 16,4-10-288-16,-2 3-937 16,-2 2-1640-16</inkml:trace>
  <inkml:trace contextRef="#ctx0" brushRef="#br0" timeOffset="542583">9897 9771 1320 0,'0'0'2824'0,"0"0"-719"16,0 0-249-16,0 0-640 0,0 15-463 15,12 9 295-15,2 10-280 16,1 2-168-16,-4-2-264 0,-1 0-80 16,-5-8-80-16,1-5-176 15,-3-8-208-15,-1-7-512 0,1-6-768 16,-1 0-1049-16,-2-12-1656 0</inkml:trace>
  <inkml:trace contextRef="#ctx0" brushRef="#br0" timeOffset="542792">9959 9669 1224 0,'0'0'2192'15,"0"0"-743"-15,0 0-313 0,0 0-56 16,0 0 64-16,0 0-392 0,0 0-79 16,0 0 31-16,0 0 72 31,0 0 40-31,84 91-16 15,-81-57-136-15,2 4-360 0,1-3-152 16,-1 0-152-16,0-4-56 16,-2-8-592-16,5-5-960 0,-5-6-1649 31,1-6-1664-31</inkml:trace>
  <inkml:trace contextRef="#ctx0" brushRef="#br0" timeOffset="543092">9970 9844 3016 0,'0'0'2089'0,"0"0"-49"16,0 0 0-16,0 0-671 0,0 0-289 15,0 0-528-15,81-14-360 0,-76 14-192 31,1 0-48-15,-6 0-560-16,0 9-528 0,0 4-985 0,-16 2-567 16,1 0-17-16,-1-3 1529 15,5-4 1176-15,4-4 1072 0,6-2 568 16,1-2-855-16,0 0-361 31,6 0 224-31,7-2-264 0,5-6-304 31,5-4-80-31,-6 2-1208 0,-4 0-1441 0</inkml:trace>
  <inkml:trace contextRef="#ctx0" brushRef="#br0" timeOffset="543301">10182 9683 5097 0,'0'0'2392'16,"0"0"-1464"-16,0 0 441 16,0 0-377-1,0 0-448-15,0 0 16 0,0 0-272 16,0 0-160-16,56-23-72 15,-45 21-56-15,-2 2-584 0,-6 0-728 16,-3 2-937-16,0 9-903 16</inkml:trace>
  <inkml:trace contextRef="#ctx0" brushRef="#br0" timeOffset="543605">10182 9683 1480 0,'-4'139'2344'0,"8"-139"-247"0,10-2-337 0,1-8-440 15,1-2-543-15,0 2-417 16,-1-3-248-1,-1 4-112-15,-6-1-336 16,-1 2-625-16,-3-1-903 0,-4 3-328 16,0 3 391-16,0-1 689 15,-11 4 1112-15,0 0 440 31,3 0 1144-31,1 0 457 0,4 2-65 16,1 18-808-16,2 5-351 16,0 9-289-16,0 5 88 0,0 1-544 31,7-2 168-31,1-6-240 15,2-6-616-15,1-13-993 16,0-7-1543-16,-3-6-2657 0</inkml:trace>
  <inkml:trace contextRef="#ctx0" brushRef="#br0" timeOffset="543779">10353 9698 5305 0,'0'0'1328'0,"0"0"-352"0,0 0 176 16,0 0-231-16,0 0-577 0,34 112-344 15,-25-100-600-15,1-6-1193 16,-3-4-2632 0</inkml:trace>
  <inkml:trace contextRef="#ctx0" brushRef="#br0" timeOffset="544081">10403 9507 4897 0,'0'0'1528'0,"0"0"-312"15,0 0 264-15,0 0 81 0,0 0-609 16,31 119-152-16,-22-78-136 16,-1 5-208-16,2-1-184 31,-4-5 97-16,1-3-129-15,-2-6-240 0,0-5 0 0,-2-6 96 16,0-4-88-16,-3-6 88 0,2-4 112 0,-2-2 40 16,0-4 224-16,0 2-72 15,0-2-80 1,0 2-224-1,-8 0-96-15,-7 0-192 16,-11-2-1024-16,2 0-3185 0,0 0-4633 16</inkml:trace>
  <inkml:trace contextRef="#ctx0" brushRef="#br0" timeOffset="546361">8660 9824 1072 0,'0'0'936'0,"0"0"-208"0,0 0 136 15,0 0 72-15,0 0 105 31,0 0 111-31,0 0 120 16,-6 0-80-16,6 0-39 0,0 0-169 16,-2 0-312-16,-1 0-288 15,1 0-200-15,-1 0-136 0,2 0-40 16,-1 0-8-16,2 0-56 15,0 0-144-15,0 0 200 16,0 0 0 0,0 0 8-16,0 0-8 0,0 0 0 15,0 0-8-15,0 2 8 16,0 2-96-16,0 1 96 0,0 8 24 15,8 1-24 1,3 4 8 0,2 0 48-16,3 2-56 15,-3 0 0-15,5 0 80 0,-3-2-72 0,1 3 96 16,-3-4-104-16,-4-2 120 15,1-2-112-15,-3-3 40 0,-3-1-40 16,1-3 0-16,-5-3 136 31,2-1-88-31,-2-2-56 16,3 0 0-16,-3 0-64 15,3 0 0-15,2 0 64 0,0 0 0 0,3 0 8 16,-1 0 64-16,-1 0 0 31,2-5-64-31,0-3 40 16,-1-1-40-16,2 1 64 0,-1-1-72 15,4-2 0 1,-3 1 0-16,-1-1 0 0,4 0-64 0,-7 3-24 16,-1 2-168-16,0 2 176 15,-1 0 80-15,-3 4 0 31,0 0 8-31,0 0 0 0,0 0 96 16,0 0 96-16,0 0-96 0,0 0-104 16,0-1-360-16,0 1-2472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36:37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4235 5210 968 0,'0'0'2296'0,"0"0"-1008"15,0 0-447 1,-4 0 151-16,4 0 48 0,0 0-296 0,0 0-160 15,0 0 161 1,0 0 191-16,0 0-16 16,0 0-144-16,0 0-136 0,-2 0 0 15,2 0-168-15,0 0-151 31,0 0-97-31,0 0-56 16,0 0-56-16,0 0-16 0,0 0-16 16,0 0 0-16,0 0-16 15,0 0-8-15,0 0 16 0,0 0 8 16,0 0 16-16,0 0 8 15,0 0 40-15,0 0 8 0,0 0-104 16,0 0 80 0,0 0-48-1,0 0-64-15,0 0-16 0,0 0-56 16,0 0 56-16,0 0 48 15,2 0 8-15,7-2 160 16,-1 2-40-16,4 0-104 0,-1 0 24 31,0-2 32-31,1 2-112 16,4 0 144-16,-3-2-88 0,4 2-56 15,3 0 168-15,2-2-80 0,1 2-8 16,1-2 96-16,4 2 32 16,-1-2-80-16,1 2 16 15,-1 0-48 1,-1 0 40-16,1 0-96 15,-1-2 96-15,-3 2-144 0,-1 0 16 16,-2 0-16-16,2-2-8 0,-1 2 8 16,-3 0 89-16,0 0-89 15,-4 0 8 1,1 0 40-16,-1 0 8 15,-2-2 40 1,1 2 64-16,-2 0-32 0,0-2 80 0,1 2-64 16,-1-3-136-16,3 3 64 15,-1 0 8-15,0-2-40 0,0 0-40 16,2 0 0-16,-2 0 0 31,4-1 0-15,-2 1 0-1,6-2 0-15,-2-2 8 0,4 2-16 16,3-1-8-16,-4 3 8 15,6 0 16-15,-1 2-8 0,-1 0 136 16,-6 0-40-16,2 0-40 16,-4 0-64-16,0 0 8 15,-1 0 0-15,0 0 56 0,-1 0-56 16,1 0 0-16,-2 0 40 15,4 0-48-15,-2 0 0 0,2 0 88 32,-1 0 24-32,1 0-32 0,-3 0-64 15,2 2 56-15,-2-2 8 16,-1 0-8-1,1 2 0-15,-2-2-24 0,6 0-40 0,-4 0 0 16,5 0 56-16,-2 0-64 0,4 0 0 0,1 0 56 31,0 0 40-31,2 0-24 16,0 0 24-16,-2 0-24 15,-1 0 32-15,1 0-32 16,-1 0-48-16,-1 0 40 0,4 0-64 16,-3 0 48-1,-1 0-48-15,3 0 0 16,0 0 16-16,0 0-8 15,0 0 32-15,3 0-40 0,1 0-8 16,3 0 8-16,2 0 80 16,2 0-80-1,1 0 0-15,2 0 0 16,1 0 0-16,0 0 8 15,-2 0-8-15,2 0-8 16,-3 0 8-16,-1 0 8 0,-1 0 0 16,-7 0-8-16,-1 0 0 15,-3 0-8-15,0 0 8 16,4-2 16-16,-1 0 24 0,2 0-32 15,4 0 0 1,2 0-8-16,-2 0 0 16,4 1 16-16,-5-1-8 0,0-2-8 15,-4 2 0-15,-2-2 8 16,-5 1 8-16,0 1-8 15,-5 0-8-15,-2 2 8 16,-1 0 0-16,-2 0-8 16,1 0 0-16,-1 0 0 15,0 0-8-15,-3 0 0 0,1 0-80 16,-3 0 80-16,2 0 8 15,-3 0-16 1,-2 0 8-16,0 0 8 16,1 0 8-16,-3 0-8 15,2 0-8-15,-1 0 8 0,0 0-8 16,1 0 8-16,-1 0-8 15,1 0 8-15,-3 0 40 0,1 0-32 32,-1 0 32-17,0 0-32-15,0 0 40 0,0 0 16 16,0 0-16-16,0 0 0 0,0 0-40 15,0 0 48-15,0 0-8 16,0 0-40-16,0 0-8 0,0 0-8 31,0 0 8-31,0 0-8 0,0 0-8 16,0 0-72-16,0 0 88 15,0 0 0-15,0 0 0 0,0 0 8 16,0 0-8-16,0 0 80 16,0 0-16-16,0 0-16 0,0 0-40 15,0 0-8 1,0 0 0-1,0 0 0-15,0 0 0 0,0 0 0 16,0 0-88-16,0 0-160 0,0 0-288 16,0 0-368-16,-11 0-608 15,-5 0-1529 1,0 0-7297-16</inkml:trace>
  <inkml:trace contextRef="#ctx0" brushRef="#br0" timeOffset="2726">4229 6617 2816 0,'0'0'1865'0,"0"0"-849"32,0 0 96-32,0 0 136 15,0 0-104-15,0 0-191 0,0 0-337 16,0 0-144-16,0 0-32 0,0 0-80 15,0 0-56 1,0 0-104-16,0 0-72 0,0 0-56 16,0 0-72-1,0 0 64-15,0 0 80 16,0 0-8-16,0 0 8 0,0 0 120 15,0 0-48-15,0 0 0 16,0 0-15 0,0 0-25-16,0 0 24 15,0 0 32-15,0 0-40 0,0 0-80 16,0 0 8-16,0 0 8 15,0 0-104-15,0 0 24 0,0 0-48 16,0 0 16-16,0 0 32 31,6 0 16-31,-1 0 32 16,3 2 24-16,4 0 32 0,-1 0-48 15,3 0 64-15,-1-2-112 0,2 2 80 16,6-2 16-16,-2 0-80 16,4 0 120-16,1 0-32 31,-1 0-8-31,1 0 8 0,3 0 24 15,-1 0-32-15,2 0 72 16,-2 0 48-16,1 2-104 0,-3 0-16 16,0 0-80-16,4 0 16 15,-2 1 40-15,1-3 73 16,-3 2 15-16,1-2-16 0,-1 2-56 15,-2-2-40 1,-4 2 64 0,0 0 48-16,-3 0-160 0,-1 0 16 15,1-2 8-15,1 1 40 0,3 1-104 16,5 0 128-1,1-2-16-15,2 0-8 16,-3 2-48-16,2-2 8 0,-2 0-16 16,-1 0-8-1,0 0 88-15,-4 0-96 0,2 0-40 16,-3 2-16-16,1-2 8 0,2 2 0 15,3-2 88-15,2 2-88 16,0 0 8 0,1-2-8-16,-1 2-8 15,2 1 8-15,-1-1 0 31,1 0 8-31,-3-2 56 0,1 2-64 0,-1-2 0 0,-3 2 16 32,2-2-8-32,-1 2 0 0,3 0 56 15,-4-2-56-15,4 2-8 16,3-1 48-16,4-1-40 15,-3 2 56 1,1 0 8-16,1-2-64 0,-6 2 80 0,5-2-88 31,-9 0 8-31,6 0 40 0,-2 0 32 16,1 0 40-16,1 0-72 15,-3 0 72-15,3 0-56 0,-2 0 8 16,1 0 32-16,-3 0-96 16,2 0 112-16,2 0-48 15,1-4 64 1,1 2-80-16,-2-1 32 0,-2-1-8 15,4 0-16-15,-2 2-56 16,1-3 48-16,0 3 16 0,2-2-64 16,1 0 0-16,-1 2 64 0,-1-2-72 15,4 3 48-15,-5-3-40 16,0 2 0-1,-1 2 8-15,-2-2 32 16,1 0 0-16,-3 0-24 16,2-3-24-16,2 1 0 0,-2 2 0 15,1-2 8-15,2-2 0 16,-1 3-8-1,-1-1 0-15,2-3 73 16,-2 3-73-16,1 0 0 16,-1 0 0-16,2 0 0 15,5-1 0-15,-3-4 0 0,3 3 48 16,-3-2-48-16,1 2 0 31,-3 1 0-31,-5 0 8 0,-1 1 0 16,-5 2-8-16,-2 0 8 15,-5 0-8-15,-3 2 8 16,0 0 0-16,-3 0 32 0,0 0-32 15,0 0-8-15,-4-2 0 16,1 2 0 0,-2 0 0-1,3 0 8-15,-3 0 0 0,0 0-8 0,0 0 96 16,0 0-96-16,0 0-8 15,0 0-425-15,0 0-695 0,-21-2-888 16,-3 2-1033 0,-10 0-8473-16</inkml:trace>
  <inkml:trace contextRef="#ctx0" brushRef="#br0" timeOffset="4719">4166 7979 1584 0,'0'0'2944'15,"0"0"-1191"1,0 0-761-16,0 0-96 0,0 0 152 0,0 0-143 31,0 2-73-31,0-2-216 16,0 0-264-16,5 0 40 0,-5 2 160 15,5-2 32-15,1 2-136 16,-1 0 9-16,1 0-33 16,2-2-152-16,4 2 64 0,4-2-32 15,7 0 40-15,6 0-64 31,6 0 48-31,2 0-120 0,5 0-8 16,5 0-32-16,-2 0-24 16,2 0 40-16,6 0-64 0,1 0 96 15,2 0 8 1,-1 0 56-1,2 2-16-15,-7 0-135 0,0 0 15 16,-2 0-88-16,4-2 128 0,-4 0-48 16,4 2 104-16,1-2-72 15,-1 2 0-15,0-2-48 0,-1 2-120 16,-1 0 136-16,4 0 104 15,2 0 312 1,-6-2-280-16,2 0-120 16,-4 0-56-16,3 0 96 0,-3 0-48 31,-1 0-64-31,1 0 8 15,-1 0-88-15,-2 0 8 16,2 0 88-16,-2 0-88 0,-1 0 56 16,4 0-48-16,-4 0 56 0,3-6-16 15,1 0 0-15,4 0-40 16,6-2 40-16,2 2-40 15,0 0 32-15,-1 2-40 0,-2-2-8 32,-5 1 8-17,-7 0 8-15,-3-1-8 0,-5 0 56 0,0 0-64 16,-3-1 8-16,0 2 48 15,-3-1-56-15,-1 2-8 0,-1 0 8 16,-1 0 8-16,-2 0 0 31,1 1-8-31,-8 1-8 0,-1 0 8 16,-2 0 64-16,-6 2-56 15,0 0-8-15,-10 0 8 0,5 0-24 16,-5 0 16-16,0 0-8 0,3 0 8 16,-3 0 0-16,3 0 40 15,-3 0-40 1,0 0-8-1,0 0 0-15,0 0 8 0,0 0 8 0,0 0 40 16,0 0 56-16,0 0-104 16,0 0 72-16,0 0-72 0,0-2-192 31,-8-1-568-31,-10 1-1064 15,-4-2-3473-15</inkml:trace>
  <inkml:trace contextRef="#ctx0" brushRef="#br0" timeOffset="6238">4294 9225 4080 0,'0'0'2577'0,"0"0"-1361"0,0 0-432 15,0 0 249-15,0 0 95 16,0 0-112-16,0 0-280 15,3 0-16 1,0 0 16-16,5 0 73 16,0 0-73-1,3 0-184-15,1-3-48 0,1 3-232 0,4-2-48 16,1 0 96-16,2 0-136 15,7-2 88-15,-4 0-24 0,4 2-80 32,1-2 56-32,5 2 97 15,3 0-105-15,4 1-96 0,2 1 64 31,5 0 64-31,2-2-32 0,1 2-72 0,0 0 32 16,-3 0 40-16,3 0-88 0,-2 0 80 31,-1 0-152-31,1 0-8 16,-1 0 64-16,0 0 16 0,5 0-48 15,-7 0 104-15,2 3-112 16,1-1-24-16,1 2 32 0,2-2 64 16,3 0-136-16,-1-2 40 15,5 0-32 1,-1 0 104-16,1 0 144 15,-3 0-88-15,-2 0-72 0,-3 0 32 16,-2 0-136-16,-1 0 48 16,-3 0 0-16,3-4-48 0,-2 2 64 15,2-3 8-15,-5 0-72 0,-3-1 96 31,-2 0-88-31,-3 2 64 16,-5 0 0-16,-4 0-64 0,-2 2 88 16,-5 0-48-16,-2 2-40 15,-5-1 40 1,1 1-40-16,-3-3 8 15,1 3 64-15,-2 0-72 16,0-2 32-16,-1 2-32 0,-3 0-8 16,0-2 8-16,1 2 33 15,-2 0-41-15,-2 0 0 16,-1 0 72-16,2 0-64 0,-2 0-8 31,0 0 8-31,0 0 56 16,0 0-16-16,0 0-48 0,0 0 24 15,0 0-16-15,0 0-16 16,0 0 8-16,0 0 0 15,0 0 0-15,0 0 8 0,0 0 48 16,0 0-56 0,0 0 96-16,0 0-88 15,0 0 96-15,0 0-64 16,0 0-40-16,0 0 0 0,0 0 72 15,0 0-24-15,0 0-48 16,0 0-136-16,-6 0 40 16,-7 0-152-1,-8 0-745-15,-26 12-927 0,5 4-1929 16,0 4-5585-16</inkml:trace>
  <inkml:trace contextRef="#ctx0" brushRef="#br0" timeOffset="7518">4374 10577 4184 0,'0'0'2601'0,"0"0"-1145"16,0 0 17-16,0 0 223 15,0 0-184 1,0 0-456-16,0 0-343 15,-5 0-209-15,5 0-224 16,0 0-144-16,2 0-128 0,16 0 120 16,11-2 96-16,6 0 216 15,4-1-224-15,6-1 64 0,1 0 8 31,5-2 72-15,3 2-64-16,4-3-24 0,1 1-24 16,9 1-64-16,-1-1 121 0,8 2 87 15,1 2-40-15,5 0-144 16,3 2 48-16,-2 0 96 0,6 0-128 31,2 0-32-31,-3 0-56 16,10 0-24-16,0 0 224 15,2-2-208-15,2-7-32 0,-1 0 24 16,4-3-24-16,-9 1 0 15,-8 0 56-15,-6-2-32 0,-10 1-40 16,-8 3 136 0,-13 0-32-16,-11 1 16 15,-5 0 24-15,-10 1-80 16,-6 0 65-16,-4 1-65 0,-2 2-64 15,-6 2 40-15,-1 2-120 16,-3 0 96-16,-2 0-80 0,0 0 32 16,0 0-48-1,0 0-8-15,0 0 8 16,0 0 64-1,0 0-56-15,0 0 8 0,0 0-16 0,0 0 8 16,0 0 48-16,0 0-8 16,0 0-8-16,0 0-40 0,0 0-152 31,0 0-488-31,-20 0-521 15,-4 0-1815-15,-5 4-4586 16</inkml:trace>
  <inkml:trace contextRef="#ctx0" brushRef="#br0" timeOffset="9188">11708 12042 4889 0,'0'0'1776'0,"0"0"-1320"15,0 0 312-15,0 0 544 31,0 0-95-31,0 0-537 0,21 5-256 0,-2-3 248 16,4-2 256-16,7 0-328 16,-2 0 65-16,6 0-137 0,8 0 8 15,1 0-104-15,19-4-72 16,9-9 160-1,13-6 168 1,9-3-216-16,8-1-296 0,20-3-24 0,19 3 120 16,-14 8 145-16,-10 2-145 15,-14 7-80-15,-23 2-24 16,10-1 40-16,10-4-24 0,-11 1-48 31,-4-2 0-31,-11 0-8 16,-8 2 48-16,-10 2-64 0,-7 2-64 15,-3 2 24-15,-8 2-64 16,-3 0 0-16,-5 0 0 0,-4 0 0 15,-8 0 40-15,-2 0 0 32,-7 0-40-32,0 0 0 0,-6 2 72 15,-1-2 32 1,-1 0-16-16,0 0-88 0,0 0 64 15,0 2-64-15,0-2 40 0,0 2-48 16,0 4-560-16,-34 18-648 31,0 0-849-31,-16 3-4816 0</inkml:trace>
  <inkml:trace contextRef="#ctx0" brushRef="#br0" timeOffset="11209">3210 13231 256 0,'0'0'4400'16,"0"0"-2335"-16,0 0-521 0,0 0 17 16,0 0-57-1,-7 0-96-15,7 0-208 16,-3 0-239-16,3 0-265 15,0 0-112-15,0 0-24 16,0 0-112-16,0 0-176 0,0 0-104 16,0 0-112-16,0 0 16 0,0 2-72 15,0-2 0 1,0 0-24-1,0 0 16-15,0 2-64 16,0-2 8-16,3 0 8 0,12 0 56 16,4 0 0-16,1 0 112 15,1 0-32-15,3 0 0 0,3 0 16 16,4 0-24-16,0 0-64 31,3 0 144-31,0-2-32 16,1-2 32-16,2 1-40 0,2-1 48 15,0 2-63-15,-4 0-25 16,6 1 8-16,2-1 16 0,-1 0-88 15,0 0 0-15,7 2 40 16,-6-2-40 0,1 2 112-16,3 0-8 15,-5 0-104-15,-3 0 112 0,1 0-24 16,2 0-16-16,5 0-16 15,3 0-64-15,5 0 0 0,1 0 184 16,6 0-128 0,-1 0 88-1,2 0 128-15,-3 0-24 0,-7 0-200 16,-8 0 72-16,-9 0-72 0,-12 0 64 15,-8 0-8-15,-8 0-8 16,-5 0 128-16,-1-2-88 0,-2 2 72 31,3 0-120-31,-3 0 40 16,0 0-56-16,0 0-72 0,0 0 0 15,0 0 64-15,3 0-56 16,-3 0 72-16,0 0-24 0,0 0 24 16,0 0-16-16,0 0-56 31,0 0 128-31,0 0-16 15,0 0-40-15,0 0-32 0,0 0 0 16,0 0-32-16,0 0 40 16,0 0-8-16,0 0-48 0,0 0 8 15,0 0 120-15,0 0-8 16,0 0-64-16,0 0 8 15,0 0-64 1,0 0 0-16,0 0 0 0,0 0 0 16,-8 0-552-16,-8 10-1152 15,-8 6-3465-15</inkml:trace>
  <inkml:trace contextRef="#ctx0" brushRef="#br0" timeOffset="13742">2041 4871 2576 0,'0'0'1600'0,"0"0"-255"31,0 0-17-31,0 0-384 0,0 0 32 16,0 0-143-16,0 0-321 16,0 0-192-16,0 0 144 0,0 0-128 15,0 0-128-15,0 0-80 16,0 0 24-16,0 0 72 15,0 0 40 1,0 0-8-16,0 0 96 0,0 0-64 16,0 0-96-16,0 0 24 15,0 0-72-15,0 0-40 0,0 0-48 16,0 0-48-16,0 0 0 15,0 0 0 1,0 0 0-16,0 0 48 16,0 0-48-16,0 0 0 15,0 0 40-15,0 0-40 0,0 0 97 16,0 0-97-16,-7 0-8 15,2 0-585-15,-3 0-2119 0</inkml:trace>
  <inkml:trace contextRef="#ctx0" brushRef="#br0" timeOffset="24686">17381 3822 4841 0,'0'0'5905'16,"0"0"-3657"-16,0 0-207 15,0 0-89-15,0 0-288 0,-2 0-359 31,-1 0-521-31,2 4-248 16,-6 7-216-16,1 6-200 0,-6 11-104 16,-1 10-16-16,-1 5 0 0,3 2 0 15,2-2 0 1,3-3 0-16,6-6 0 0,0-6-8 15,0-6-40 1,0-6-24-16,0-2 24 16,10-4-88-16,-2-2 16 15,3-2-24-15,0-2-128 0,2 1 32 0,-1-2-8 16,-1-1 8-1,-3-2 104-15,-2 2 0 0,1-2 40 0,-2 2 80 32,-5-2-32-32,0 2 48 15,0 0 0-15,0 0 0 0,0 0 8 16,0 0 64-16,0 4 32 15,-7 3 112-15,-6 0-192 0,-8 3-24 32,0-1-392-32,-16-11-1025 15,10 0-2543-15,1-6-4274 0</inkml:trace>
  <inkml:trace contextRef="#ctx0" brushRef="#br0" timeOffset="24868">17323 3820 6753 0,'0'0'2753'0,"0"0"-1305"0,0 0 136 16,0 0-632-16,0 0-343 15,0 0-353-15,144-10-256 16,-107 10-897-1,-3 0-3784-15</inkml:trace>
  <inkml:trace contextRef="#ctx0" brushRef="#br0" timeOffset="25567">17756 4097 5753 0,'0'0'6185'15,"0"0"-4673"1,0 0-1088-16,0 0 337 0,0 0 183 0,-18 90-320 15,13-66-312-15,3-4-120 0,-1-6-56 16,3-6-40 0,-1-4-32-16,1-2-8 15,0-2 240-15,0 0 152 16,0 0 48-16,0-4-120 0,0-10-376 15,0-8-216-15,4-2-104 16,14 0-40-16,0 0 56 16,1 6 128-16,-1 4 80 15,0 5 24-15,-2 7 16 16,-3 2 40-16,0 0-88 15,-3 11 48-15,-4 9 40 16,-3 4 16-16,-3 6 0 0,0-2 0 16,0 0 0-1,0-7 8-15,-3-8-8 16,1-5-16-16,2-8-208 15,0 0-272-15,0-6-320 0,7-14 176 16,11-5-41-16,1-4-7 16,2 3-32-1,-3 6 440-15,1 6 208 0,-3 7 64 0,-3 5 8 31,0 2 8-31,-2 0 200 16,1 17-16-16,-6 0 104 0,-1 4 104 16,-5-1-96-16,0-2-152 15,0-4-40-15,0-2-112 31,0-8-440-31,0-4-1016 0,-5 0-4417 0</inkml:trace>
  <inkml:trace contextRef="#ctx0" brushRef="#br0" timeOffset="25740">18045 3959 3744 0,'0'0'2273'0,"0"0"-377"15,0 0-231-15,0 0-321 0,0 0-696 0,0 0-400 16,0 0-248-16,35 62-792 31,-28-48-4633-31</inkml:trace>
  <inkml:trace contextRef="#ctx0" brushRef="#br0" timeOffset="26135">18179 4053 5521 0,'0'0'2280'0,"0"0"-1416"16,0 0 785-1,0 0-329-15,0 0-352 0,-12 104-424 16,6-80-192-1,1-4-200 1,4-6-80-16,1-4-16 0,-4-4-56 0,4-4 16 16,0-2-8-16,0 0 64 15,0 0 8 1,0 0 25-16,0-6-105 15,0-6-185-15,0-2-671 0,10-6-528 16,3 2-600 0,-3 6-2177-16</inkml:trace>
  <inkml:trace contextRef="#ctx0" brushRef="#br0" timeOffset="26656">18384 4110 3168 0,'0'0'1480'16,"0"0"113"-1,0 0-57-15,0 0-8 16,0 0-135-16,0 0-281 0,1 105-168 15,-1-95-184-15,0-4-151 16,0-1 79-16,0-5-80 16,0 0-112-16,0 0-224 15,0 0-48-15,0 0-224 16,12-5-48-16,2-9 40 15,6-4-80-15,4-2-144 0,2-2 32 16,1 2-80-16,2 2-24 31,-1 3 216-31,-4 8 32 16,-6 5-24-16,-5 2-16 0,-2 0 88 15,-1 6 8-15,-7 8 88 0,2 4 136 16,-5 0 104-16,0 0-48 16,0-2-120-16,0 0-160 31,0 0-112-31,-5 3-904 0,-2-8-3009 15,1 1-6537-15</inkml:trace>
  <inkml:trace contextRef="#ctx0" brushRef="#br0" timeOffset="28026">16890 4793 6345 0,'0'0'4249'16,"0"0"-2577"-16,0 0 273 0,0 0-329 15,0 0-552-15,-10 2-504 16,10 19-424-16,0 13-136 0,0 15 8 31,7 7 56-15,1 0-56-16,3-6 0 0,-1-9-8 0,-2-9 8 15,0-13 40-15,0-4-48 0,-8-7 0 16,2-7 0-1,3-1-464 1,4-9-584-16,-1-14-1217 0,2-3-3352 16</inkml:trace>
  <inkml:trace contextRef="#ctx0" brushRef="#br0" timeOffset="28257">17153 4799 6145 0,'0'0'2176'0,"0"0"-703"0,0 0 295 16,0 0-360-16,0 0-416 0,5 132-439 31,-5-100-281-31,0 0-120 16,0 0-64-16,0-2-24 15,0-2-64 1,0-3-328-16,0-1-961 0,0-9-1919 0,0-4-4562 0</inkml:trace>
  <inkml:trace contextRef="#ctx0" brushRef="#br0" timeOffset="28463">17312 4887 5265 0,'0'0'2920'16,"0"0"-1311"-16,0 0 143 0,0 0-624 15,0 0-624 1,0 0-288-16,0 0-216 15,0 0-584-15,51 30-1784 16,-46-20-4322-16</inkml:trace>
  <inkml:trace contextRef="#ctx0" brushRef="#br0" timeOffset="28625">17312 4887 1824 0,'46'128'5553'16,"-47"-124"-3424"-16,1 2-257 0,0 0-328 16,0 1-391-16,0-2-305 15,0 1-456-15,5 0-224 0,8-2-168 16,14-4-912-16,-6 0-2177 31,0 0-5937-31</inkml:trace>
  <inkml:trace contextRef="#ctx0" brushRef="#br0" timeOffset="29092">17685 4729 4977 0,'0'0'4729'0,"0"0"-3145"16,0 0-272-16,0 0-160 0,0 0-79 16,0 0-97-16,-18 140-496 31,2-88-152-31,0 3-120 15,3-8-88-15,0-7-72 0,3-5-32 16,4-10-8-16,-1-6-8 0,7-10 8 16,0 0 32-16,0-7-32 15,0 0 0-15,0-2-8 31,0 2 152-31,13-2 176 0,5 0-88 16,8 0-112 0,1 0 48-16,4-2-88 0,1-11-32 0,4 4-56 15,-1-3-264-15,-3 3-544 16,-6-1-632-16,3 1-1137 31,-11 0-2616-31,-5-1-2767 0</inkml:trace>
  <inkml:trace contextRef="#ctx0" brushRef="#br0" timeOffset="29319">17838 4885 4560 0,'0'0'4121'15,"0"0"-2464"-15,0 0-217 0,0 0-200 16,0 0-191-16,0 0 127 0,-11 88-384 15,4-50-192-15,2 2-192 32,-1 0-48-32,1-1-232 15,-1-3 16-15,1-6-144 0,2-4-224 16,3-6-816-16,-4-6-1729 15,4-6-4328-15</inkml:trace>
  <inkml:trace contextRef="#ctx0" brushRef="#br0" timeOffset="29718">17949 5006 6769 0,'0'0'1816'15,"0"0"-727"-15,0 0 799 16,0 0-760-16,0 0-440 0,0 115-368 0,7-91-16 16,-1-1-111-1,6-4-145-15,1-2-48 16,3-4-8-1,-3-2 8-15,4-7 80 0,0-2-72 16,0-2-8-16,-1 0 152 16,-1-12-32-16,1-4-112 0,-1-7 96 15,-6-3-32 1,-2-1-8-1,-2-1 8-15,-5 0 96 0,0-1 272 16,0 5-16-16,-8 2 40 0,-9 6-16 16,0 4-104-16,-1 8-128 15,-3 4-216-15,0 0-112 16,0 0-392-1,-2 10-456-15,2 12-736 16,4-6-1321-16,2-2-3457 0</inkml:trace>
  <inkml:trace contextRef="#ctx0" brushRef="#br0" timeOffset="32108">18500 4965 4048 0,'0'0'3161'0,"0"0"-1321"0,0 0-31 16,0 0-209-16,-5 0-408 16,5 0-431-16,0 0-321 15,0 0-240-15,0 0-200 0,-1 0-184 16,1 0-2097-1,-2 0-7689-15</inkml:trace>
  <inkml:trace contextRef="#ctx0" brushRef="#br0" timeOffset="33410">18495 4979 2904 0,'0'0'3985'0,"0"0"-2473"0,0 0-287 16,0 0 247-16,0 0-424 0,0 0-328 31,0 0-320-31,0 0-72 16,0 0 233-16,-11 57 183 0,0-30-288 15,-1 3-232-15,-7 4-80 16,-2 1-72-16,-3 3-8 31,-5 0 104-31,-7 3-40 0,-7 6 80 16,-11 2 64-16,-9 0-40 15,-6 0 208-15,-9 0 56 0,-4-2-240 16,-4-5-144-16,-7-5-56 0,-1-6 16 16,-6-7-64-1,1-10 112 1,-2-8-120-16,-4-6 8 15,-20 0 0 1,-22-11-8-16,13-8 88 16,12-3-88-16,20-4-8 0,24-5 0 15,-6-4-104-15,0-9-144 16,18-5 240-16,13 4-40 0,17-4 48 15,15-1 0-15,13 0-88 0,8-6 8 16,16-6-8-16,26-4 40 16,20-2 48-16,33-9-80 0,42-1 40 15,46 1-24-15,17 13 56 16,-11 25 8-16,-10 14-64 15,-25 19-8 1,1 6-160-16,3 0 16 16,4 4 144-16,-3 19-24 0,-7 5 8 15,-10 8 40-15,-25-2-8 16,-29-2-112-16,-26-4-88 15,-12-2 16-15,-2 4 120 0,-1 6 0 32,-3 6 8-32,-20-2 112 15,-13 1 8-15,-11-2 128 0,0 1 176 16,-17 3-8-16,-19 1 16 15,-9-3-312-15,-31 10-96 16,10-13-1368 0,4-14-5146-16</inkml:trace>
  <inkml:trace contextRef="#ctx0" brushRef="#br0" timeOffset="34307">17169 6209 568 0,'0'0'7561'16,"0"0"-5104"-16,0 0-321 15,0 0-151-15,0 0-985 0,-54 15-440 16,26 11-264-16,-1 10-192 16,0 4-104-1,5 5 16-15,12-1-16 16,12-6-8-16,0-6-136 15,12-6 72-15,18-6-40 16,1-3-64-16,0-6 120 0,-4-3-8 0,1-2 8 16,-9-1 56-1,-3-3 8 1,-3-2 8-16,-8 2-8 0,-3-2 0 15,-2 3 40-15,0 3 312 16,-4 6 272-16,-13 6-224 16,-11 5-352-16,2 3-56 0,-9-1-720 15,7-4-1256 1,9-10-3041-16</inkml:trace>
  <inkml:trace contextRef="#ctx0" brushRef="#br0" timeOffset="34809">17381 6517 4176 0,'0'0'2193'0,"0"0"-225"0,0 0-303 0,0 0-513 15,0 0-248-15,0 0-368 0,0 0-224 16,0 0-128-16,99-82-56 15,-99 67 0-15,0 4-32 0,0 1 24 32,-17 8-56-32,0 2 80 15,-6 0-40 1,-1 14-80-16,0 10 72 0,1 6 9 0,0 4-97 15,9 0 80-15,2 0-16 16,8-2-72 0,4-4 0-16,0-5 0 0,16-6-8 15,6-6-112-15,4-7-193 16,5-4-439-16,4-2-432 15,3-19-56-15,-1-7-305 0,-2-4-383 16,1-4 416 0,-9 0 1200-1,-6 2 312-15,-5 4 888 0,-8 4-264 0,-8 7 1096 16,0 10 353-16,-8 7-273 15,-9 2-624 1,0 2-311-16,-2 18-321 0,-4 6-240 0,11 4-144 16,2-2-40-16,8 0-40 15,2-6-24 1,0-3-56-16,7-8-64 15,9-3-216-15,2-4-480 16,7-4-873-16,-2 0-1231 0,-8-10-3306 31</inkml:trace>
  <inkml:trace contextRef="#ctx0" brushRef="#br0" timeOffset="35008">17712 6489 4689 0,'0'0'2416'15,"0"0"-312"-15,0 0-7 16,0 0-625-16,0 0-416 0,126-34-423 31,-92 20-313-31,-2-2-136 0,2-4-184 16,-5 1-424-16,-5 2-697 15,-6-2-807-15,-13 4-825 0,-5 4-1560 16,0 3 1161-16</inkml:trace>
  <inkml:trace contextRef="#ctx0" brushRef="#br0" timeOffset="35306">17919 6311 2192 0,'0'0'2729'0,"0"0"-593"15,0 0-856-15,0 0-119 0,0 0-1 16,0 0-376-16,-62 134-176 0,62-100-248 15,0-4-160-15,0-6-72 16,0-4-80 0,12-8-48-16,-1-6-288 15,0-4-192-15,2-2-168 16,-1 0-192-16,2-12 192 15,-3-6 224-15,-1-2 143 0,1-2 201 16,1 2 72-16,-3 2 8 0,-1 4 104 31,-1 4 121-31,-2 6 87 16,0 4-96-16,-4 0-24 15,4 2 352-15,-5 14-48 0,0 0-64 32,0 4-176-32,0-4-136 15,0 0-120-15,0-6-1104 0,0-6-1801 16,0-4-3728-1</inkml:trace>
  <inkml:trace contextRef="#ctx0" brushRef="#br0" timeOffset="35957">18004 6232 4705 0,'0'0'3304'16,"0"0"-2112"0,0 0-775-16,0 0 327 15,0 0-112-15,0 0-408 0,0 0-224 0,73 52-184 16,-54-40-608-16,2-3-249 15,4-3 345-15,0-1-136 16,-2 5 280-16,-7 3 376 0,-1 6 176 16,-4 6 264-16,-3 3 288 15,-3 0 512-15,-4075 0-15 0,8148-4-161 16,-4076-6-40-16,3-6-392 31,-2-6-144-31,-3-4-80 0,3-2 168 16,-1 0-8-16,1-6 8 15,0-12 65 1,-3-3-169-16,0-4-96 15,0 1-64-15,0 4-16 16,-6 4-72-16,1 5 0 16,2 7 56-16,-1 3-104 0,4 1 0 15,0 0-400-15,0 0-561 16,4 0 353-16,7 0 328 0,2 0 96 15,3 0 112-15,0 1 64 16,0 8-40 0,2 3 48-16,-2 6 96 15,2 0 16-15,-5 2 56 0,-2 0 128 16,-6-4-128-16,-3-2 32 15,2-8 16-15,-4-2-23 0,0-4 223 16,0 0 216 0,0-10 88-1,0-12-568-15,0-6-152 0,8-4-64 16,-3 0-120-16,7 2-80 0,1 6 136 15,3 5-72-15,3 10 112 16,0 7-48-16,4 2 24 0,-4 0 112 31,4 9 40-31,-4 8 88 16,-2 0 72-16,-3 2-56 15,1 1-144-15,-7 1-152 0,0 0-1601 16,-8-8-5656-16</inkml:trace>
  <inkml:trace contextRef="#ctx0" brushRef="#br0" timeOffset="36134">18813 6523 9690 0,'0'0'3000'0,"0"0"-2752"16,0 0-248-16,0 0-5233 15</inkml:trace>
  <inkml:trace contextRef="#ctx0" brushRef="#br0" timeOffset="291114">10802 4961 3976 0,'0'0'1833'16,"0"0"-481"-1,0 0 0-15,0 0-63 16,0 0 7-16,-20-51-304 16,19 51-192-16,1 0-40 15,-3 0 105-15,-1 0-1 0,4 0-320 16,-1 0-312-1,1 0-144-15,0 0-88 0,0 0-192 0,0 0-1016 32,0 3-321-32,0 17-903 15,0 0-2425-15,0 4 376 0</inkml:trace>
  <inkml:trace contextRef="#ctx0" brushRef="#br0" timeOffset="291433">11036 5940 4416 0,'0'0'2841'0,"0"0"-1593"0,0 0-624 0,0 0 513 15,0 0 103-15,0 0-376 16,0 0-544-16,0 0-320 0,0 0-80 16,0 0-840-16,5 4-1689 0,3 1-2064 15</inkml:trace>
  <inkml:trace contextRef="#ctx0" brushRef="#br0" timeOffset="291773">10566 7257 5313 0,'0'0'1624'0,"0"0"-1160"15,0 0 128-15,0 0 248 16,0 0-223-1,0 0-617-15,0 0-785 0,-7 66-1423 0,3-35-3481 16</inkml:trace>
  <inkml:trace contextRef="#ctx0" brushRef="#br0" timeOffset="291989">10316 8035 5697 0,'0'0'1976'16,"0"0"-1408"-1,0 0-568 1,0 0-96-16,0 0-1280 0,0 0-1593 0</inkml:trace>
  <inkml:trace contextRef="#ctx0" brushRef="#br0" timeOffset="292198">10190 8828 5673 0,'0'0'1600'31,"0"0"-1168"-31,0 0-432 16,0 0-360-16,0 0-1848 0,0 0-2905 16</inkml:trace>
  <inkml:trace contextRef="#ctx0" brushRef="#br0" timeOffset="292385">10204 10044 5617 0,'0'0'2040'15,"0"0"-1472"-15,0 0-152 16,0 0-416-16,0 0-56 0,0 0-664 15,-37 23-1552-15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41:35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11021 11326 368 0,'0'0'1376'0,"0"0"-384"16,0 0-160-16,0 0 56 15,-6 0 129-15,6 0-185 16,0 0-264-16,0 0-192 0,0 0-64 15,0 0-40 1,0 0-56-16,0 0 40 16,0 0-80-16,0 0 32 15,0 0 24-15,0 0 40 16,0 0-15-16,0 0 47 0,0 0-64 15,0 0-16-15,0 0 8 16,8 0 80-16,2 0 8 0,1-2-48 31,5-2-56-31,4-5 56 16,2 2-64-16,2-1 32 15,5 0-40-15,4-3-32 0,-1 4 72 16,2-1-96-16,1-1 40 16,1 3 24-16,3 0-112 0,-2 1 88 31,5-1 0-31,3-3-136 15,-1 3 73-15,7-1-17 0,-1-1-32 16,4-3 80-16,-4 1 0 0,-3 3 0 16,-7-2 24-16,-4 3-48 15,-7 2 80-15,0 2-88 16,-5 0 64-1,2 2-96-15,-5 0 48 16,5 0-16-16,-2 0-24 0,0 0-32 16,2 0-16-16,1 0 104 0,1 0-96 15,-2 0 40-15,-1 0-72 16,-2 2 72-1,0 2-24-15,-1 2-8 16,-2-4-56 0,1 3-8-16,1-1 8 0,4-2-8 15,-3 1 8-15,4-1-8 0,2 2 64 16,2-2-16-16,0 2 16 0,-1-2-48 31,6 0 56-31,-2 1 8 16,0-1 0-16,1 0 40 15,1 0-48-15,-1 0 8 0,1 0-8 16,-1-2-72-16,2 2 72 15,1-2-8-15,-1 1-56 0,3-1 64 32,-4 2-72-32,4 0-8 15,2 0 8-15,5 0 0 16,-2-2 0-16,2 2 56 0,0-2-40 15,1 0 88-15,-1 0 48 0,5 0 0 16,-1 0 40-16,-1-2-40 16,2-2-104-1,-10 0-32-15,3 3 96 16,-4 1-104-16,1 0 0 15,0 0-8-15,3 0 8 16,0 0-8-16,0 0 0 0,2 0 8 0,0 0-8 16,1 0 8-1,-7 0 0-15,-1 0 0 16,-1 0-8-16,-5 0 0 15,0 3 0-15,-4 1 8 16,3 0-8-16,-3 2 0 0,3 1-16 16,-4-1 16-16,0-1 0 15,-3 1 0 1,-2-2-8-16,-2 3 8 31,1-5 0-31,-4 2 0 16,-4 0 0-16,-2-2-8 0,-2 0-32 15,-3-1 40 1,2-1 0-16,-2 2 0 0,3 0 8 0,-3 0-8 15,-3 0 0-15,5 0-8 16,-5 1 8-16,0-3 0 16,-2 0 0-16,0 2 8 0,-3-2 8 15,2 0-8-15,-2 2 56 16,0-2-15-16,0 0-1 0,0 0 8 15,0 0-32 1,0 0-16-16,0 0 40 16,0 0-32-16,0 0-8 15,0 0-8-15,0 0-48 0,0 0-329 16,-10 0-815-16,-25 17-944 15,5 6-2361-15,-5 3-1849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42:09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 8118 1528 0,'0'0'2256'0,"0"0"-1175"0,0 0-705 0,0 0 120 16,0 0 184-16,0 0-160 31,0 0-168-31,0 0-112 16,0 0 64-16,0 0 88 0,0 0 48 15,0 0-128-15,0 0-56 16,0 0-63-16,2 0-49 0,-2 0-8 16,3 0-128-16,0 0 64 31,-3 0-64-31,0 0 48 15,5 0-8-15,0 0 56 0,0 0 136 16,3 0 64-16,2 0-96 0,1 0-80 16,-3 0 112-16,3 0-40 0,1 0-48 15,-1 0-16 1,-3 0-16-1,3 0-32-15,1 0 16 16,-1 0-8-16,7 0 0 0,-5 0 16 16,4 0-32-16,4 0 64 15,0 0-136-15,0 0 104 16,2 0-96-16,0-5 96 15,2 3 8-15,-2-2-24 16,-4 2-40-16,4 0 16 16,-4 0 96-16,4 0 8 0,-2 2-24 15,-2-2 0-15,4 2-72 16,0 0 32-16,-1 0-24 0,-1 0 17 31,3 0 15-31,-1 0-72 16,5 0 8-16,-1 0-40 0,-1 0 96 15,4 0-16-15,4 0-40 16,5 0 24-16,6 2 344 0,-1-2 24 15,4 0-288-15,-6 0-40 32,0 0-24-32,-3 0 40 15,-5 0-72-15,-3 0-16 0,-1-4 32 16,-5 1-72-16,4 1-8 15,-8-2 16-15,1 1-8 0,-2 1 40 16,1 0-48-16,-2 2 0 16,4 0 16-1,-4-2-8-15,4 2 48 16,-1-2-56-16,-1 0 0 0,5 0 0 15,-3 0 8-15,-2 0 40 16,3 0-48-16,-1 0 48 0,1 0-48 16,3 2-8-1,1 0 8 1,1 0-8-16,1 0 8 0,4 0 8 15,2 0 48-15,1 0-56 0,-1 0 8 16,2 0-8-16,3 4 8 16,-3-2 0-1,4 2 0-15,0-4-8 16,2 2-40-16,0-2 40 15,1 0 8 1,2 0 0-16,3 0 32 0,3 0-40 0,0 0 0 16,4 0 16-16,4 0-8 0,-1 0-8 15,0 0 8-15,-4-6-8 31,-1 2 8-31,-2-1 8 16,-9-2-8-16,-2-1 0 16,-5 2 8-16,-3 0-8 0,0 2 56 15,-2 1 24-15,2-4-16 0,-3 3-24 16,1-2 48-16,-1 0-24 31,-2 2 0-31,-3 0-64 0,1 0 56 16,-4 2 16-16,-4 2-72 15,-1 0-8 1,-5 0 8-16,-3 0 48 0,-1 0-8 0,-1 0 8 15,2 0-48 1,-2 0 0-16,3-2 40 16,1 2 48-16,1-2 24 15,-2 0-24-15,2 0-16 0,-2 0-56 0,1 2 96 16,0 0-80-1,3 0-32-15,-4 0 0 0,2 0 40 16,-1 0 8 0,-1 0-48-16,0 0 0 15,2 0 48-15,-2 0-48 16,1 0 8-16,-1 0 40 0,-1 0-40 15,-2 0-8-15,0 0 56 16,-7 0-56-16,3 0 64 16,-4 0 24-1,1 0-23-15,-1 0 23 16,0 0 80-16,0 0 24 0,0 0 0 15,0 0 16-15,0 0-64 16,0 0 8-16,0 0 0 16,0 0 8-16,0 0-24 0,0 0-48 31,0 0-40-31,0 0 32 15,0 0-32-15,0 0 8 0,0 0-56 16,0 0 64-16,0 0-64 0,0 0 0 16,0 0-8-16,0 0 0 15,0 0-48-15,0 0 40 16,0 0 8-1,0 0 16-15,0 0-16 16,0 0 48-16,0 0 8 0,0 0-56 16,0 0 16-16,0 0-8 15,0 0-8-15,0 0 0 0,0 0 48 16,0 0-48-1,0 0 16-15,0 0 88 16,0 0-16-16,0 0-80 16,0 0 88-16,0 0-80 0,0 0 32 15,0 0-48-15,0 0 8 16,0 0-8-16,0 0 8 15,0 0-8 1,0 0 0-16,0 0 0 16,0 0 0-16,0 0 0 0,0 0 0 15,0 0 0-15,0 0 0 16,0 0 8-16,0 0-8 15,0 0 0-15,0 0 0 0,0 0 0 16,0 0 8-16,0 0 0 31,0 0 0-31,0 0-8 0,0 0 8 16,0 0 0-16,0 0 8 15,0 0-8-15,0 0-8 16,0 0 8-16,0 0 0 0,0 0 16 16,0 0-16-1,0 0 56-15,0 0-64 16,0 0-8-16,0 0-224 0,0 0-376 15,0 2-784-15,0 0-1353 16,-6 2-3456-16</inkml:trace>
  <inkml:trace contextRef="#ctx0" brushRef="#br0" timeOffset="1805">2230 9427 1112 0,'0'0'1784'15,"0"0"-456"-15,0 0-31 16,0 0-97-16,0 0-136 0,-2-2-72 16,2 2-159-1,0 0-65-15,0 0-72 16,0 0-176-16,0 0-40 15,0 0-48-15,0 0-96 0,0 0-136 16,0 0 96 0,10 0 96-16,3-2-128 0,3 0-55 15,3-2 7-15,1 0-16 16,5 2-40-16,1-5-16 15,5 3 8-15,8 1-48 16,4-3 104-16,7 0-16 0,4 0-16 16,1 1 8-1,1-1-80-15,-1 3-96 16,3-1 56-16,-5 2-56 31,4-2 56-31,3 0-64 16,-1-1 32-16,4 1-32 0,2 0 8 15,0 0 0-15,4 1 0 16,2-1 8-1,5-2-16-15,5-1 176 0,3 1 168 0,-4-2-176 16,0 3-168-16,0-3 48 16,1 1 56-16,-3-1-56 0,2 2-48 15,-2 3 8-15,1-1-8 16,0 2 8-16,0-1 64 0,0 3 32 31,-6 0-24-31,-2 0 16 0,-3 0 0 16,-8 0-16-16,-7 0-24 15,-5 0 16-15,-10 0-64 0,-8 0 72 16,-5 0 24-16,-8 0 32 15,-4 0-32-15,-3 0 72 16,-4 0-40 0,1 0-24-16,-7 0 1 15,0 0 119-15,0 0 80 0,0 0-8 16,0 0 48-16,0 0-48 0,0 0-128 15,0 0-64-15,0 0-64 16,0 0-40 0,0 0-8-16,0 0 8 15,0 0 8 1,0 0-16-16,0 0 16 0,0 0-8 15,0 0 40-15,0 0 0 0,0 0 0 16,0 0 40-16,0 0 88 0,0 0 16 31,0 0-16-31,0 0-48 16,0 0-40-16,0 0 32 15,0 0-120-15,0 0 0 0,-15 0-800 16,-17 5-1184-16,1 8-2113 16,-3 6-4977-16</inkml:trace>
  <inkml:trace contextRef="#ctx0" brushRef="#br0" timeOffset="3274">2071 10650 496 0,'0'0'1640'0,"0"0"-496"15,0 0 88-15,0 0 121 0,0 0-73 16,0 0-272-16,0 0-136 0,0 0-119 16,0 0-225-16,0 0-112 15,0 0 32-15,0 0-128 16,0 0 40-16,0 0 16 0,0 0 8 31,0 0-120-31,0 0-64 16,0 0-72-16,0 0-56 0,0 0-8 15,0 0-48-15,4 0 56 16,2 0 32-16,5 0 160 31,1 0-48-31,-1 0 25 0,0 0 79 0,-1 0-40 16,6 2-80-1,-5 0 64-15,6-2-96 0,2 2 64 0,4-2 40 16,2 0-16-16,1 0 0 15,2 0 8 1,-2 2-40 0,3-2-120-16,0 0-24 0,1 0-16 15,4 0 48-15,2 0-16 16,-1 0 48-16,-2 0 80 0,1 0 24 0,-4 0-72 15,-1 0-48-15,0 0 16 32,-3 0-40-32,-2 0 41 15,2 0 23-15,2 0-40 0,2 0-8 16,1 0 48-16,1 0-24 0,1 0-8 31,1 0-48-31,1 0-80 0,-1-4 40 0,5 2-32 16,-5 0 32-16,4-2-40 0,4 2 0 31,-3 0 56-31,6-2-64 15,-1 2 0-15,3 0 8 0,1 2-8 16,4-2 8-16,0 2 40 16,1 0-40-16,0-2 96 31,4 0 40-31,-4 0-72 0,2-2 0 31,-2 2-16-31,2 0 0 0,2 2-48 16,-4-2-8-16,0 2 8 0,-3 0-8 15,-4 0-72-15,-1 0 64 16,-6 0 0-16,-2 4 0 16,-3 0 8-16,-4 2-8 0,-1-2 16 15,-6 0-8-15,-4 0 0 16,-6-2 0-16,-3 0 0 0,-4-2 56 15,-1 0-56-15,-5 2 16 0,0-2 88 32,0 0 40-32,0 0 16 15,0 0 16-15,0 0-56 0,0 0-48 16,0 0-64-16,0 0 0 15,0 0-8-15,0 0-48 0,0 2-632 16,0 2-1257-16,-5 4-2127 0</inkml:trace>
  <inkml:trace contextRef="#ctx0" brushRef="#br0" timeOffset="7972">2327 13313 2984 0,'0'0'1721'0,"0"0"-1145"16,0 0 96-16,0 0 424 0,0 0 112 31,0 0-216-31,0 0-295 16,0 0-249-16,0 0-96 0,0 0-40 15,1 0-8-15,2 0-88 0,-1 0 88 16,0 0 112-1,2 0 40-15,-4 0-72 0,2-2-88 16,1 2-32 0,4 0 8-16,-1 0-87 15,4 0 111-15,0 0-144 0,6 0-40 16,-3-2 64-16,8 2-56 15,1 0 32-15,-1-2 8 16,2 0-48-16,-2 2-32 0,0-2 16 0,1 2-96 31,1-2 112-31,0 2 8 16,1 0-24-16,3 0-16 0,-1 0 0 15,2 0 48 1,2 0-72-16,1 0 16 0,1 0-56 0,-1 0-8 31,3 0 72-31,-2 0-72 16,5 0 40-16,-3 0 56 0,5-2 16 15,-8 2-104-15,4-2 136 16,-2 0 0-16,-4-2-24 16,-4 1 64-16,-2 1-96 0,0 1 8 31,-2-1-56-31,1 0 32 15,6-2 40-15,-2 2 8 0,1 2 184 16,2-2-136-16,-3 0-40 16,1 0-64-16,-4 0 25 15,1 0-49-15,-4 0 0 0,1 2-40 16,-4-2 64-1,-4 0-72-15,3-1 48 16,-3 1-40-16,0 0-8 0,3 1 0 16,-4 1 8-16,1-2 0 15,0 0-8-15,3 2 8 16,-5-2 0-16,2 0-8 15,5 2 8-15,-7-2-8 16,2 0 0-16,1 0 0 16,1 0 8-16,1 0-8 0,2 2 0 15,-2-2 8-15,3 2-8 16,-2 0-8-16,0 0 8 15,3-2 0 1,-4 2 0-16,3-3 0 16,-1 3 0-16,3-2 0 0,-3 0 8 15,-2 2 0-15,2-2 40 16,-4 2-40-16,2-2 88 15,4 2-88-15,-6-1 0 0,6 1 48 32,-1-2-48-17,2 2 8-15,2 0 64 0,-4-2-8 0,4 2 0 16,-1 0-24-16,-2-2 32 15,-1 2-8-15,0 0 16 16,-1-2-80-16,-3 2 40 0,1 0-32 31,0 0-8-31,-1 0 0 16,2 0 8-16,4 0-8 0,0 0 0 15,7 0 40-15,-4 0 96 0,3 0-72 16,2 0-16-16,-3 0-48 16,3 0-8-16,2 0 16 15,3-2 56 1,0 0-24-16,3 0-48 15,-1 0 72-15,4 0-64 0,-1-1 56 16,1 1-56-16,-4 0-8 0,-1 0 0 16,1 0 0-1,1 2 0-15,-3-2 0 16,-4 2 0-16,4 0 0 15,-3 0 0-15,3 0 0 16,-3 0 0-16,4 0 8 16,-1 0 0-16,0 0-8 0,1 0 0 15,1 0 0-15,0 0 0 0,-1 0 8 31,1 0 8-31,-2 0 32 16,1 0-96-16,1 0 48 0,-1 0 0 16,2 4 0-16,7-2-40 15,-2 2 40-15,5 1 0 16,1-1-8-16,2 0 8 0,3 0 0 15,1 0 0-15,-6 1 0 32,-1-3 8-32,-8 0-8 0,-12 1 0 15,-1-3 0-15,-11 0 40 0,1 0-32 16,-11 0-8-16,-4 0 8 15,1 0 0-15,-2 0 56 16,0 0-64-16,0 0 72 16,0 0-8-1,0 0-16-15,0 0-40 0,0 0 8 16,0 0-8-1,0 0 40-15,0 0-40 16,0 0-8-16,0 0-8 16,0 0 0-16,0 0 0 0,0 0 8 15,0 0-48-15,0 0 48 16,0 0 0-16,0 0 0 15,0 0 0-15,0 0 0 0,0 0-56 16,0 0-184-16,0 0-512 16,0 0-769-1,0 0-591-15,-7 0-1825 16,-7 0-7313-16</inkml:trace>
  <inkml:trace contextRef="#ctx0" brushRef="#br0" timeOffset="10047">2262 14689 960 0,'0'0'2112'0,"0"0"-600"0,0 0-407 16,0 0-225-16,0 0-56 15,0 0 168-15,0 0-184 0,0 0-319 16,0 0-265-1,2 0-40-15,4 0-32 16,4 0 424-16,1 0 16 16,0 0-232-16,4 0 0 0,3 0 144 15,3 0-32-15,4-2-120 16,3 0 24-1,3 0 81-15,7 0-153 16,4 0 32-16,7-3-8 0,-1 3-104 31,10-2-24-31,4 2-96 0,4 0 40 0,10-2 56 0,1 3 64 16,6-3-32-16,-11 2 8 31,-5-2-16-31,-8 2-48 0,0 0-32 16,-6 2 104-16,0-3-72 15,0 3-24-15,-3 0-96 16,-1 0 16-16,-1 0-64 0,1 0 48 15,-1 0-56-15,2 0 0 32,4 0 80-32,4 9-72 0,3-1 0 15,0-1-8-15,4 1 16 16,-7 1 8-16,0-3-24 0,-3-1 0 31,0 1 8-31,-6-2 88 0,-3 3-16 0,-4-5-16 31,0 2 24-15,-3-2-80-16,-3 2 89 0,-2-2-1 15,-4-1-16-15,-1 1-24 16,-3-2-56 0,0 2 16-16,-5 0-8 0,0 0 64 0,-3-2-24 15,-4 3 32-15,1-1-80 16,-2-2 8-16,-5 2 8 0,6 0-8 15,-2 0 56-15,1-2 32 0,0 2-96 16,1 0 0-16,-4-2 8 0,1 2 0 16,-4-2 0-1,2 2 0 1,-2-2 0-16,1 0 0 15,-3 0 88-15,1 0-96 0,-4 0 0 16,-1 0 16-16,-1 0-8 0,0 0 72 16,0 0-16-16,0 0 16 15,0 0-8-15,0 0 16 31,0 0-8-31,0 0 16 0,0 0-88 16,0 0 0-16,0 0-8 16,0 0 8-16,0 0-8 0,0 0 8 15,0 0-8-15,0 0 0 16,0 0 64-16,0 0-56 15,0 0-8-15,0 0-368 0,-21-2-857 32,-3-6-1551-32,-7-3-2657 0</inkml:trace>
  <inkml:trace contextRef="#ctx0" brushRef="#br0" timeOffset="15077">7062 7069 1632 0,'0'0'2232'16,"0"0"-551"-16,0 0 119 0,0 0-16 16,0 0-351-1,0 0-377 1,0 0-216-16,0-5-224 15,0 5-56-15,0 0-119 0,0 0-161 0,0 0-88 16,0 0-32 0,0 0-32-16,0 0-16 0,0 0-56 0,0 0-56 31,0 0 8-31,0 0-8 15,0 0-16-15,0 0 8 16,0 0 8-16,0 5 0 0,0 1 48 16,0 4 24-16,0 1 56 0,0 4 16 15,0 2 88 1,0 6-64-1,3 3 40-15,2 0-8 16,1 2 8-16,-1-2-8 0,1 3 32 16,2-6-8-16,-4 1-80 15,4-2-72-15,-5-2 32 0,5 0-56 16,-3 1 96-1,1 0-88 1,-1 1 56-16,5 3 0 16,-4 1 0-16,1 0 0 0,1-3-24 15,-2 2-32-15,2-3-48 0,-1 0 48 16,-2-2-40-16,-2 0-8 15,5-1 40-15,-5-2-40 16,2 0-8 0,-3-2 8-16,3 2-8 15,-1-2 8-15,-2 4 40 0,3 3 0 16,-4 1-40-16,3 5 128 15,-4 1 249-15,1-1-241 0,-1 0-64 16,4-2-56 0,-1-2 24-16,-3-2-16 15,3 0-16-15,-1-5-16 16,-1-2 0-16,4 0 0 0,-5-4 0 15,3 1 0-15,-1 3 8 16,0-2-8-16,2 2 8 0,-4 0 48 31,0 2 0-15,0-2-8-16,0 4-40 0,0-4-8 0,0 4 8 15,0-1 72-15,0-2-80 16,0 2-16-16,2 0 16 16,1 2 0-16,-1 0 56 0,-2 2-48 31,0 0 0-31,5 2-8 15,-5 1 8-15,0 0 32 0,0 1-16 16,0 2-24-16,0 0-16 16,0 3 16-16,0-3 0 15,0 0 40-15,0 0-40 0,0 0 8 16,0 0 40-1,0 0-40-15,0 2 56 16,0 0-64-16,0-2 56 0,0 0-32 16,-5 0-24-16,3-2 56 15,-1 1-56-15,1-1-48 16,-2 0 48-16,2-3 0 15,0 2 8-15,-1 1 48 16,3-2-56-16,-6-2 56 16,4 2-56-16,-1-2 0 15,-4 0 8-15,6-2 8 0,-4 2-16 16,0 1 0-16,0 1 16 15,2-3-8 1,-2 3 8-16,-3 1-16 16,0 1 0-16,2-3 48 0,-1 2-48 15,1 1-48-15,-1-2 48 16,1-2 8-1,1 2 48-15,0-2-56 0,2 0-8 0,-2-2 8 32,0 0 0-32,0 1-8 15,0-2 8-15,5 1-8 0,-6-1 0 16,4-2 8-16,-1 0 8 15,-3-2 0-15,4 2-8 16,-1-2 0-16,-4 2-16 0,6-2 24 31,-3 2-8-31,-2-3 0 16,4 0 8-16,-2 0-16 0,0 0 8 15,1-2 0 1,-2 0 0-16,4-2 24 16,-4 0-24-16,5-2 0 15,-7 2 8-15,6-2 40 0,-3 0-40 16,1 0 0-16,-2-2 0 15,2 0-8-15,2 0 48 0,-1-2-48 16,-1 2 0-16,1-1 0 0,2-3 64 16,-5 2-64-16,5-1 0 31,-1-1 8-31,-3 2 8 0,4-2-16 15,-1-2 8-15,1 2 40 16,0 0-40-16,-5-2-8 0,3 2 8 16,1 2-8-16,-4 1 0 15,2-1 8-15,-1 1-8 0,0 1-72 31,-1 0 72-31,-2 0 8 16,2 1 0-16,1-1 0 0,-1-1-8 16,0 1-8-16,-2 3 8 15,-2 1-8-15,2 1-72 16,-2 2 32-16,1 1 0 0,-1 0 40 31,0-2-40-31,-1 1 48 16,-1 2-48-16,-1-3 40 0,1 2 0 15,3-2-64-15,-3-1 24 16,3 2 48-16,-2-1 0 15,2-2-104-15,0-2 96 0,1 2 8 16,-1-2-40 0,3-2 40-1,-3 2 0-15,0-2 0 0,2 0-32 0,-1 0 32 16,3-1 0-16,-1 0 0 15,-2 1 0-15,-1 2 0 0,0 1-56 16,-2-2-16 0,1 1 8-16,1 0-40 31,-2 1-24-31,2-3 56 15,0-1 64-15,0 1-72 0,0 0 72 16,-4 3-8-16,3-3 16 16,1 1 0-16,-2-1 16 0,3-2-16 15,-2 0 8-15,7-1 0 16,2-3 0-16,0 2 0 0,0-2 0 15,-5 0-8-15,5 0-16 16,0 0-72-16,0 0 40 16,0 0 40-16,0 0-136 0,0-7-1241 15,0-9-1655-15,0-4-5226 0</inkml:trace>
  <inkml:trace contextRef="#ctx0" brushRef="#br0" timeOffset="16118">8250 9018 5777 0,'0'0'2312'16,"0"0"-551"-16,0 0 95 15,0 0-416-15,0 0-560 16,-87-62-7-16,72 54-193 0,6 1-152 16,-3 5 248-16,4 2-152 15,2 0 72-15,-2 0-256 0,0 11-432 31,-4 12-8-31,4 11-128 16,0 9 128 0,2 1 64-16,3 0-56 0,-1-6-16 0,4-6 16 15,0-6-16-15,0-8 8 16,0-6-112-16,4-4-176 0,2-4-152 31,2-4-384-31,3 0 168 16,1 0 120-16,-3-15 160 15,1-8 72 1,5-3-216-16,-4 2-89 0,-3 6 177 0,3 4 224 0,-1 10 80 15,3 4 72-15,0 0-120 16,3 4 176 0,2 12 160-16,1 2-8 15,4-2 120-15,-4-2-136 16,-3-2-40-1,2-6-80-15,-2-6-16 0,-5 0 8 0,1 0 40 0,-1-13 265 16,-4-10 143 0,-1-3-56-16,-4-2-192 15,-2 2 8-15,0 1-40 16,-2 8-176-16,-14 4-200 15,-7 8-776-15,-6 5-1065 0,5 0-2688 16,6 1-1168-16</inkml:trace>
  <inkml:trace contextRef="#ctx0" brushRef="#br0" timeOffset="16479">8387 9037 1608 0,'0'0'2040'16,"0"0"-247"-1,0 0-121-15,0 0-272 16,0 0 177-16,0 0-569 15,68 95-336-15,-63-67 64 16,-5-4-288-16,0 0 48 0,0-5-24 16,0-8-127-16,0-5-161 15,0-4 136-15,0-2-208 16,0 0 40-16,0-14 200 0,0-12-240 15,7-8-112 1,2-6-64-16,6-2 56 16,-4 4-40-16,5 4 48 0,-1 8 0 15,-4 7-8-15,0 11-72 16,-3 6 72-16,-1 2 8 15,-2 0 32 1,0 17 184-16,1 0 88 0,-3 4-72 16,2-2-120-16,-2 0-112 15,2-3-392-15,2-4-520 0,-3-4-1009 16,1-4-2760-16</inkml:trace>
  <inkml:trace contextRef="#ctx0" brushRef="#br0" timeOffset="17272">8751 8715 1408 0,'0'0'1904'16,"0"0"-215"-16,0 0 207 0,0 0-152 15,0 0-319-15,0 0-449 16,0-6-280-16,0 14-336 31,0 12 304-31,1 8 88 0,3 4-15 16,2 8-209-16,-1 4-224 15,1 4-152-15,4 5 24 0,0 0-72 0,-2 6-56 16,3 3-48-16,-3-2-8 15,2-2 8 1,-2-5 104 0,0-8-96-16,0-6 0 0,-5-9 72 15,-1-6-64-15,-2-6 48 16,0-6-64-16,0-2 72 0,0-4 160 15,0 0 48-15,-5-4 144 0,-6 0-104 32,0-2-112-32,-4 0-40 15,-1 0-64-15,-4 0-104 0,-5-8-152 16,-3-7-232-16,-11-15-808 15,9 5-897-15,2-3-2816 0</inkml:trace>
  <inkml:trace contextRef="#ctx0" brushRef="#br0" timeOffset="17577">8638 9110 6161 0,'0'0'1880'15,"0"0"-1200"-15,0 0 1401 16,0 0-633-1,0 0-152-15,0 0-575 16,114-52-113-16,-88 36-336 0,3 0-176 16,-1 0-96-16,-2 0-584 0,-2 0-793 15,-2-2-887-15,-1 3-1905 16,-8 3-1368-16</inkml:trace>
  <inkml:trace contextRef="#ctx0" brushRef="#br0" timeOffset="18130">8940 8749 3664 0,'0'0'1705'0,"0"0"47"15,0 0-144-15,0 0-135 0,0 0-417 16,0 0-416-16,0 0-272 15,0 14 136-15,0 12 296 32,0 13 161-32,3 4-233 0,0 8-376 15,0 2 128-15,1-2-248 16,0-8-120-16,0-6-104 15,1-7-8-15,-1-12-152 0,3-6-584 16,-1-6-216-16,2-6-601 31,-4 0 113-31,2-16-560 0,1-8-473 31,-3-6-1472-31,3-5 1809 0,-2 5 1081 16,1 5 1055-16,1 5 167 16,-3 8 1161-16,3 7 264 0,-2 5 177 15,1 0-281-15,1 15-16 16,2 5-136-16,-1 3-535 0,-1 0-57 15,1-3-232-15,0-6-248 0,2-5-184 16,-1-4-8-16,3-5-16 31,-1 0 40-31,-1-10 336 0,-1-12 40 0,-4-4-128 0,-5-4 24 16,0 2 8-1,0 3-47-15,-5 3-193 16,-14 7-136-16,0 7-257 16,1 8-407-16,2 0-432 0,8 0-600 15,4 13-1289 1,4-3-120-1,0-3-927-15</inkml:trace>
  <inkml:trace contextRef="#ctx0" brushRef="#br0" timeOffset="18549">9205 8915 3064 0,'0'0'1408'15,"0"0"361"-15,0 0 151 0,0 0-303 32,0 0-513-32,48 105-296 15,-38-85-408-15,-2-2-112 16,3-4-192-16,0-4 8 0,-3-4 48 15,-3-4-72-15,2-2 56 16,4 0-48-16,0-2-8 16,-1-19 32-16,3-2-40 15,0-7-72-15,3 0-16 16,0 2 8-16,-3 5 0 15,0 8-8-15,-3 6-72 0,-2 9-128 0,3 0 160 32,-4 2 56-17,2 16 360-15,-1 5 224 0,2 0-223 0,1 1-113 16,1-3-80-16,-3-4-80 15,6-4-40-15,-4-5-40 16,0-6-8-16,1-2 56 0,-4 0-48 31,3-12 288-31,-3-10 24 0,2-3-136 16,-5-1-32-16,-4 3-32 15,-1 2 16-15,0 3-136 16,0 4-88-16,0-4-528 0,0 6-1345 16,-4 1-3992-16</inkml:trace>
  <inkml:trace contextRef="#ctx0" brushRef="#br0" timeOffset="19331">9964 8851 4560 0,'0'0'3025'15,"0"0"-1449"-15,0 0 129 0,0 0 175 16,0 0-640-16,0 0-415 16,140-44-385-16,-104 34-208 0,-4 2-152 15,-5-2-80-15,-1 2-104 31,-6 0-520-31,-4 0-609 0,-8 2-807 16,-5 2-569-16,-3-4 225 16,0 1-673-16,-8 4-87 0</inkml:trace>
  <inkml:trace contextRef="#ctx0" brushRef="#br0" timeOffset="19522">10169 8683 1480 0,'0'0'1928'16,"0"0"-71"-16,0 0 119 0,0 0-312 15,0 0-559-15,0 0-217 0,-20 40 168 16,20-4-96-16,0 6-208 0,0 4-279 15,4 3-57 1,5-6-192 0,1-2-96-16,-2-7-128 15,2-6-176-15,-2-7-761 0,1-2-1327 16,-5-9-1713-16,1-5-1336 15</inkml:trace>
  <inkml:trace contextRef="#ctx0" brushRef="#br0" timeOffset="19966">10264 8982 1856 0,'0'0'2264'0,"0"0"-31"31,0 0-225-31,0 0-271 16,0 0-345-16,0 0-368 0,132-17-200 15,-111 6 57 1,-1-2-217-16,-1 0-144 0,-8-4-184 0,1 3-160 16,-7 3-48-16,-4-2-8 31,-1 3 64-31,0-2 16 15,0 2-128-15,-1-2-32 0,-11 0-40 16,-1 4-8-16,-3 0-48 16,0 6 0-16,2 2-32 0,-1 0-16 15,-4069 0 24-15,8145 12 64 16,-4069 5 8-1,5 2-80-15,-3 3 88 16,6 3-32-16,0 1-16 0,0-3 48 16,0-3 0-16,6 1-8 15,2-8-40-15,3 0-16 0,1-5 8 16,-1-4 48-1,0-2 8-15,-1-2-48 16,3 0-216-16,-2 0-616 16,10-28-617-16,-6 1-1327 0,1-1-3138 15</inkml:trace>
  <inkml:trace contextRef="#ctx0" brushRef="#br0" timeOffset="20247">10666 8691 2344 0,'0'0'2969'0,"0"0"-257"0,0 0-639 16,0 0-1305-16,0 0-168 0,-34 84-176 15,28-54 24-15,1-2-112 32,3-3-224-32,2-4-112 15,0-3-96-15,0-4-72 0,12-3 160 16,0-2-144-16,0-3 144 15,1-2-96-15,-2-2 64 0,-1-2 40 16,-2 0 0-16,-2 0 0 16,1 0 80-16,-4 0-32 15,-3 2 24 1,0 1 104-16,0 3 56 15,0 2-72-15,-5 1-160 0,-18 10-752 16,6-4-1048-16,-3-2-4762 0</inkml:trace>
  <inkml:trace contextRef="#ctx0" brushRef="#br0" timeOffset="20425">10753 8879 3384 0,'0'0'1873'31,"0"0"-337"-16,0 0-560-15,0 0-544 0,0 0-200 16,120-70-232-16,-98 52-368 0,1-6-1592 16,-8 4-601-16,-6 6-367 0</inkml:trace>
  <inkml:trace contextRef="#ctx0" brushRef="#br0" timeOffset="20648">10818 8645 1384 0,'0'0'2736'0,"0"0"-1287"16,0 0-393-16,0 0 384 31,0 0 105-31,0 0-265 16,16 132-272-16,-11-90-232 15,5-1-200-15,-4-7-248 0,0-6-192 16,1-7-136-16,3-4-336 0,-4-10-840 15,5-7-1136-15,-3 0-2377 16,4-9 744 0</inkml:trace>
  <inkml:trace contextRef="#ctx0" brushRef="#br0" timeOffset="21337">11015 8779 928 0,'0'0'3024'16,"0"0"-1183"0,0 0-209-16,0 0 24 15,0 0-247-15,0 0-593 16,0 0-480-16,45 113-232 0,-38-104-104 15,4-7-144 1,7-2-504-16,-1-6-104 0,6-16-465 16,-4-8-71-1,2 0-1264-15,-6 0 1199 16,-1 4 1121-16,-5 6 232 0,-5 8 768 15,-2 4 457-15,1 8 583 16,-3 0 48-16,0 0-663 16,0 6-513-16,2 12 64 0,1 6 40 31,-1 3-64-31,3-2-344 15,-1 1-88-15,4-4-135 0,-1-3-25 16,3-4-128-16,-2-7-8 16,1-2-64-16,-1-3-88 15,4-3-249-15,-1 0-327 0,0-17 400 16,1-9 256-1,-4-4-168-15,-5-4-96 16,-1-2 48-16,-2 2 232 0,0 6 64 16,0 9 336-16,0 8 280 15,0 9 472-15,-2 2-247 16,-1 4-513-1,-2 18-216-15,3 8-64 0,2 8 0 16,0 4-32-16,0 4 0 16,0 0 64-16,0 5-72 0,7-4 8 15,-2 4 120-15,1 1-72 16,-1-2 88-16,1 2-88 15,2-3 136 1,-4-6-192-16,1-3 40 16,-2-8-40-16,-3-4 80 0,0-9-80 15,0-6 64-15,0-4-24 16,-3-7 80-16,-9-2 32 15,-4 0-152-15,-2 0-8 0,2-13 96 16,-2-4 104-16,7-5-56 31,9-5-40-31,2 1-104 0,0-4-72 16,13 2 64-16,13 1-288 15,13-12-528-15,-2 7-1073 16,-11 6-3640-16</inkml:trace>
  <inkml:trace contextRef="#ctx0" brushRef="#br0" timeOffset="23029">10035 12158 2680 0,'0'0'2345'15,"0"0"-1457"-15,0 0 168 0,0 0 408 16,40 10-431 0,-22 4 55-16,-2 2-416 0,3 6-16 0,4 3-184 15,3 2 56 1,-4 6-80-16,4 1-80 15,-5 6 49-15,2 5-185 16,-1 10 136-16,-5 3 8 0,-3 6 8 16,1 4 168-1,-4 3-136-15,-5 1-80 0,-2 3-200 0,-4 4-88 31,0 4 96-31,0 0 32 16,0 5 16-16,-4 1-104 16,-5 1 8-16,-3-5 56 0,1-8-40 15,0-6 88-15,-2-7-144 16,-2-4 40-1,-4-6-80-15,1-2 304 16,-1-3-232-16,-1 0 17 16,-5-2-57-16,4-1 24 15,-2-2 8-15,0-6 24 0,-4-4-96 16,6-4 0-16,-2-4 120 15,1-3-48-15,2-6-72 16,3 0 16-16,2-6-24 16,-3-1-272-16,7-3-129 15,6-3-191-15,0-4-280 16,5-17-680-16,0-13-1641 0,0-8-8521 15</inkml:trace>
  <inkml:trace contextRef="#ctx0" brushRef="#br0" timeOffset="24102">11617 13175 312 0,'0'0'4032'16,"0"0"-2415"-16,0 0-41 31,0 0 240-31,0 0-343 0,0 0-81 16,0 0-384-16,-93-45-151 15,83 45 79-15,0 0-248 0,1 13-296 0,-3 11-288 16,6 8-88-16,-2 8 56 16,3 2-64-16,5 0-8 15,0-4 0-15,0-6-112 16,5-7 64-1,4-8-16-15,6-6 56 16,-1-5-168-16,-2-6-120 0,-1 0-280 0,0-6 40 16,-1-17 31-1,0-5-159 1,1-10 104-16,-6-2 16 15,1-4-16-15,-6-3 120 0,0 2 80 16,0-2 288-16,0 3 24 0,-3 6 96 16,-5 4 48-16,0 8 224 15,2 6 112-15,1 8 160 31,3 6 216-31,0 6-8 0,2 0-271 16,0 0-249-16,0 0-128 16,0 10-128-16,0 12-16 0,5 10 168 15,7 8-8-15,-1 4-96 16,3 5 8-16,-1-1-72 15,0-2 40-15,3-3-48 16,2-4-544 0,3-7-577-16,7-9-471 15,12-16-1289-15,-4-5-1968 0</inkml:trace>
  <inkml:trace contextRef="#ctx0" brushRef="#br0" timeOffset="24512">11921 13196 1216 0,'0'0'3985'16,"0"0"-1473"-16,0 0-311 0,0 0-73 15,0 0-960-15,0 0-448 16,0 0-175-16,0 0-409 16,-81 75-120-16,76-45 72 15,4 0-40 1,1-4-40-16,0-1-8 0,0-6-40 15,11-4-8-15,0-6-24 0,-1-1-64 16,0-6 120-16,1-2-392 31,2 0 31-31,-2-12-15 0,2-8-8 16,-2-8-160-16,-6-4 136 15,-3-2 328-15,-2 2-56 0,0 4 152 16,0 5 144-16,0 8 328 16,0 7 96-16,0 4 320 31,0 4-87-31,0 0-489 0,0 4-312 15,5 11-56-15,6 8 56 16,5 1-8 0,-1-1-344-16,1 0-481 0,0-7-567 0,3-6-1136 15,-2-2-1513-15,-5-8-272 0</inkml:trace>
  <inkml:trace contextRef="#ctx0" brushRef="#br0" timeOffset="24692">12069 13175 3832 0,'0'0'2425'16,"0"0"-1489"-16,0 0 408 0,0 0-119 0,0 0-609 16,0 0-312-16,93-38-104 15,-68 25-200-15,0-2-192 0,0-4-1361 16,-5 6-2599-16,-7-2-777 15</inkml:trace>
  <inkml:trace contextRef="#ctx0" brushRef="#br0" timeOffset="24892">12111 12958 3392 0,'0'0'2281'0,"0"0"-377"0,0 0-103 0,0 0-705 31,0 0-672-31,0 0 32 16,0 0 336-16,12 119-240 0,1-79-200 15,4-3 24-15,-2 1-240 16,1-4-16-16,-1-4-120 31,1-1-248-31,3 3-976 0,-1-8-1697 16,-2-8-2696-16</inkml:trace>
  <inkml:trace contextRef="#ctx0" brushRef="#br0" timeOffset="25373">12449 13024 3368 0,'0'0'2761'16,"0"0"-1113"-16,0 0 505 0,0 0-457 31,0 0-448-16,0 0-400-15,0 0-319 0,0 0-89 0,-94 59-120 16,94-33-96-16,0-1-112 16,0 1-96-16,2-2-8 0,6-1 64 15,2-8-72-15,-1 0 0 31,1-7-40-31,-5-4 32 16,1-2-128-16,-1-2-208 0,0 0 112 16,2-4 64-16,-1-12 160 15,-1-4-72-15,0-5-16 0,-4-1-64 16,-1 0 72-16,2 5-65 31,-2 0 65-31,0 8 72 0,0 2 16 16,0 5 32-1,0 4-24-15,0 2 40 0,0 0-48 0,5 0-16 16,1 0-16-16,6 8 32 0,2 7 281 15,-1 2-25 1,0 3 96 0,0 1-96-16,3-2-64 0,2 2-192 15,-2-6-64-15,10-6-608 16,-2-7-1409-16,-1-2-4760 15</inkml:trace>
  <inkml:trace contextRef="#ctx0" brushRef="#br0" timeOffset="25784">12686 13032 3776 0,'0'0'3009'0,"0"0"-1369"16,0 0-495-16,0 0-217 16,0 0 32-16,12 15-176 15,5-13-296-15,6-2-128 0,0 0-120 16,17-13-240-1,-3-6-568 1,-6-6-2312-16</inkml:trace>
  <inkml:trace contextRef="#ctx0" brushRef="#br0" timeOffset="26871">13029 12729 6057 0,'0'0'2152'0,"0"0"-983"16,0 0-113-16,0 0-440 0,0 0-144 15,0 0-32-15,22 122-88 16,-7-81-192-16,-2 3 48 16,3 3-88-1,2-2 80-15,-4-3-64 16,2-1-40-16,-3-7-88 0,2-4 0 15,-7-9 120-15,2-2-72 16,-6-5 64-16,-2-4-16 0,-2-6 32 16,0 0-16-16,0-2 33 15,0-2 199-15,0 0 112 31,0 0 40-31,0 2-288 0,-10-2-128 16,4 1 104-16,-5-1-88 16,3 0 16-16,-7 0-120 0,2 0 8 15,-10 0-8-15,4 0-216 31,-21-1-640-31,7-9-1545 0,3 0-4720 16</inkml:trace>
  <inkml:trace contextRef="#ctx0" brushRef="#br0" timeOffset="27081">12933 13075 6681 0,'0'0'1160'15,"0"0"-272"-15,0 0 849 16,0 0-377-16,0 0-328 0,0 0-320 31,0 0-360-31,130-41-151 16,-92 24-97-1,4-2-104-15,0 1-513 0,4-4-855 0,-9 6-1024 16,-8 2-2986-16</inkml:trace>
  <inkml:trace contextRef="#ctx0" brushRef="#br0" timeOffset="28071">13331 12674 3064 0,'0'0'3057'0,"0"0"-1249"0,0 0 89 16,0 0-345-16,0 0-296 15,0 0-344-15,-29 140-303 0,29-97-193 31,0 4-160-31,0-3 16 16,0-6-168-16,8-4-96 0,3-7 88 16,-1-8-96-16,1-6-88 15,0-6-304-15,1-7-344 0,-4 0-313 16,1 0 1-1,3-18 168 1,-6-1 64-16,1-2-96 16,1 6 439-16,-8 4 337 0,3 9 136 15,2 2 560-15,-2 2 153 16,7 16 111-16,-1 0-104 0,4 0-80 15,0-2-280-15,3-5-216 16,-3-6-80-16,0-3-56 16,0-2 64-1,-2 0 136-15,-6-7-16 0,2-8 72 16,-7-2-56-16,0 0-136 15,0 1-72-15,0 0-408 0,0 4-128 0,-7 0-184 32,6 0-560-32,1 2-224 15,0-2-177-15,0 2-167 16,0 2 1112-16,1 2 616 0,6 3 120 15,-1 3 728-15,-4069 0 336 16,8144 5 96-16,-4070 7 8 0,1 3-71 31,-3 2-297-15,-1-3-240-16,2 0-168 0,-4-4-192 0,3-4-200 15,-3-1 8-15,2-5 40 32,-1 0-48-32,-1 0-192 15,0-15 184-15,1-2 0 0,-1-6-264 16,1 5 88-16,1 4-48 15,-5 6 104-15,4 8-48 0,1 0 176 16,0 2 24-16,3 12 280 16,-4 4 16-16,2-2-192 15,3-2-64-15,-3-4-56 0,1-6-8 16,-2-4 0-16,3 0-64 15,-3-6 64 1,2-12 200 0,-5-2-200-16,1-6-128 0,-1 4-696 0,-2 8-2233 15</inkml:trace>
  <inkml:trace contextRef="#ctx0" brushRef="#br0" timeOffset="28677">14080 12857 5297 0,'0'0'3136'16,"0"0"-1263"-16,0 0-177 0,0 0-520 16,0 0-279-16,115-64-297 15,-80 53-328-15,4-3-160 0,1-3-112 31,-1 4-96-31,-5 0-824 16,0-4-681-16,-10 4-999 0,-8 1-2553 16</inkml:trace>
  <inkml:trace contextRef="#ctx0" brushRef="#br0" timeOffset="28858">14319 12597 3944 0,'0'0'1913'0,"0"0"15"15,0 0-448-15,0 0-815 16,0 0 231-16,-8 104-224 15,16-59-280-15,2 0-136 0,-2 0-136 16,3-5-120 0,0-4-248-16,6-8-1640 15,-3-8-2105-15,-1-12-2048 0</inkml:trace>
  <inkml:trace contextRef="#ctx0" brushRef="#br0" timeOffset="29164">14547 12842 3240 0,'0'0'1649'0,"0"0"199"16,0 0-416-16,0 0-135 0,0 0-169 15,0 0-448-15,0 0-400 16,0 0-184-16,97-111-32 0,-97 97-64 31,0 5 0-31,0-2-80 31,-8 7-24-15,-7 2 0-16,-1 2 32 0,0 0 72 0,4 4 104 16,0 13 40-16,5 2 112 15,2 7 192-15,5 0-104 0,0-1-56 16,0-1-80-16,5-7-104 15,6 0-88-15,-3-7-8 0,9-3-8 16,-4-3-416-16,4-4-664 16,11-9-1056-16,-6-16-849 15,-2 0-1488-15</inkml:trace>
  <inkml:trace contextRef="#ctx0" brushRef="#br0" timeOffset="29408">14739 12641 5745 0,'0'0'1576'15,"0"0"-736"1,0 0-56-16,0 0-47 0,0 0-153 15,0 0-384-15,2 108-144 16,10-96-40-16,8-1 40 16,-2-5 24-16,-2-1-24 0,-2 1-8 15,-2 0-40-15,-6 1 48 16,-1 3 32-1,-3-1 312-15,-2 6 288 0,0 0-152 0,-2 4-224 32,-9-2-312-32,-7-4-664 15,3-3-1816-15,6-10-3338 0</inkml:trace>
  <inkml:trace contextRef="#ctx0" brushRef="#br0" timeOffset="29771">14839 12644 6601 0,'0'0'2736'0,"0"0"-1775"0,0 0-473 0,0 0 392 16,0 0-120-16,0 0-272 15,87-5-184-15,-61-5-192 0,2-4-112 31,-3-2-424-31,-5-8-920 16,-6 4-1369-16,-6 2-2192 0</inkml:trace>
  <inkml:trace contextRef="#ctx0" brushRef="#br0" timeOffset="30130">14975 12489 4448 0,'0'0'1681'16,"0"0"319"0,0 0-423-16,0 0-881 0,0 0 232 0,-23 110-24 15,23-63-88-15,0 0-440 16,0-4-200-16,3-5-72 0,5-10-104 31,4-9 0-31,-1-6-424 16,-3-9-368-16,0-4-448 15,-1 0-64-15,1-22 519 0,0-9-95 16,0-6-216-16,0-5 552 15,0-1 416-15,-2 3 128 0,-1 6 160 16,2 8 520-16,-6 8 504 16,1 8 81-1,1 4-65-15,-3 6-176 16,0 0-224-16,5 2-472 0,-3 12-56 15,4 6 72-15,1 0-144 16,4 0-176-16,2-2-24 16,3-4-512-16,3-5-376 15,2-7-688-15,2-2-457 16,8-7-175-16,-4-9-793 15</inkml:trace>
  <inkml:trace contextRef="#ctx0" brushRef="#br0" timeOffset="30676">15319 12535 2840 0,'0'0'2665'16,"0"0"-897"-16,0 0-368 15,0 0-343-15,0 0 135 0,0 0-296 16,0 128-272-16,0-98-200 16,0-4-160-1,0-7-136-15,8-6-56 16,-8-5-24-16,5-6-48 15,1-2-104-15,-6 0-216 16,5-6 112-16,-2-13 136 0,2-7-96 16,-2-4-256-16,-3-2 168 15,0 3 104-15,0 5 152 16,0 4 40-1,0 8 320-15,-5 4 368 0,1 6 521 16,2 2-201-16,-1 2-464 16,3 22-376-16,0 9-208 0,0 10-8 15,0 8 8-15,0 2 8 16,6 5 0-16,5 3 40 0,4-1-40 31,-2 2 88-31,-2-2-48 0,4-2-40 16,-4-3 8-16,-3-10-8 15,-1-4 40-15,-3-12 16 0,-2-8-8 16,-2-7 88-16,0-6 128 15,0-4 224-15,-10-4-136 0,-4085 0-168 32,8142 0-192-32,-4081-12-32 15,-3-6-64-15,0-2-56 0,6 0 80 16,10 0 72-16,8 4 40 15,13-2-32-15,0-3-8 0,8 0-104 16,18-7 64-16,5-4 32 31,1-2-32-31,2-1-600 16,6-9-296-16,-9 10-1345 0,-8 8-4240 0</inkml:trace>
  <inkml:trace contextRef="#ctx0" brushRef="#br0" timeOffset="33385">9744 15982 1776 0,'0'0'2312'16,"0"0"-1215"-16,0 0 71 0,0 0 104 16,0 0-96-16,0 0-87 31,0 2-193-31,0-2-200 0,0 0-152 15,0 0-104-15,0 0-64 16,0 0-112-16,0 0-8 16,0 0-64-16,0 0-88 0,0 0-56 15,0 0-40-15,0 0 88 16,0 0-48-16,0 0-48 0,6 0 0 15,1 0 8 1,4 2 48-16,4 2 97 16,-1 0 39-1,4 0-32-15,1 0 16 0,2 0 104 0,0 0 0 16,2 0-104-1,0 2-24-15,2-2 16 16,-2 3-24-16,-2-4-56 0,2 3 0 16,-4 0 112-16,4-2 16 15,-1 2 32 1,-1 1-24-16,3-4-40 0,-1 1 80 0,0 2-96 31,-1-4-32-31,3 2 8 0,-3 0-16 16,2-2-80-16,-1 0 104 15,3 1-64-15,-4-1-8 16,-1-2 0-16,0 0 8 15,5 2-32-15,-2-2 64 0,2 0-72 32,2 0-40-32,2 2 57 0,-2-2-65 15,1 1 16-15,2-1 40 16,-1 2 0-16,4-2-48 15,2 0-8-15,-1 0 0 0,6 0 168 16,-1 0-160 0,4 0 352-1,-1 0-32-15,-1 0-240 0,0 0 80 16,3 0-104-16,-3 0-64 15,0 0 8-15,-3 0 0 0,0 0 0 16,0 0 0-16,-4 0 8 0,2 0-8 16,-1 0 40-1,1 0-40 1,-1 0 48-16,-1 2-48 0,-3-2 48 15,2 0-56-15,-3 0 0 0,-2 0 0 16,-6 0 72-16,-7 0-24 16,-3 0-40-16,-7 0 72 15,-1 0-72 1,-5 0 56-16,2 0-56 15,-2 0-8-15,0 0 0 0,0 0 0 16,0 0-8-16,0 0 0 16,0 0 8-16,0 0 0 0,0 0 8 15,0 0 64-15,0 0-8 31,0 0 8-31,0 0-16 0,0 0 56 16,0 0-112-16,-4-5-88 16,-10-6-744-16,-7-3-1777 15,3 0-1200-15,2 4-1936 0</inkml:trace>
  <inkml:trace contextRef="#ctx0" brushRef="#br0" timeOffset="34567">13429 16054 5601 0,'0'0'3000'16,"0"0"-1471"-16,0 0-561 15,0 0-72 1,0 0-208 0,0 0-528-16,0 0-64 15,0 0 32-15,62-4 376 16,-24-2-72-16,4-2 33 15,0 0-209-15,4 0 88 0,0 2-56 16,1-2 112-16,2 0-80 16,1-2-56-1,-5-2 16-15,-1 0-64 16,-6 0 88-16,-4 0-88 15,-6 4-32-15,-9 0-40 0,-3 2 8 16,-8 4-104-16,-3 0 96 16,-3 2-136-16,-2 0 184 15,0 0-40-15,0 0 0 0,0 0 0 16,0 0-87-16,0 0-41 15,0 0-24-15,0 0-985 0,0 0-839 16,0 0-1273-16</inkml:trace>
  <inkml:trace contextRef="#ctx0" brushRef="#br0" timeOffset="35922">15380 16074 3016 0,'0'0'3009'16,"0"0"-1249"-16,0 0-256 0,0 0-127 15,0 0-305 1,0 0-392 0,-5 4-256-16,5-4-160 15,0 0-120-15,0 0-136 0,0 0 160 0,0 0-104 16,5 2 32-16,6 0 80 15,1 0 80-15,1 2 129 0,4-2-161 32,0 3 0-32,2-3-48 15,7 0 48-15,0-2-24 16,3 0 104-16,5 0-96 0,-2 0-88 15,3 0 64-15,-1 0-112 0,-1-4-8 16,-3-1 8-16,-4 3-64 31,2 0-8-31,-6 2 0 0,1 0 8 16,-5 0 48-16,-1 0-48 15,-2 0 0 1,-1 0 0-16,-1-2-8 0,-5 2 0 0,2 0 0 31,-2-2 48-31,-3 2-40 16,1 0 16-16,-6 0-8 0,4 0-32 31,-3 0-16-31,-1 0 32 16,2 0-8-16,3 0-40 0,-5 0 40 15,3 0 8-15,-1 0 0 0,-2 0 56 16,1 0-48-16,-1 0 56 15,0 0-56-15,0 0-16 0,0 0-272 16,0 0-760-16,-13 0-1401 0,-4 0-7753 16</inkml:trace>
  <inkml:trace contextRef="#ctx0" brushRef="#br0" timeOffset="37167">11136 16419 576 0,'0'0'3312'0,"0"0"-1887"0,0 0-1025 15,0 0 656 1,0 0-16-1,0 0-288-15,0 0-328 0,0 0-144 16,0 0 1-16,0 0-25 16,0 0-256-16,0 0-304 0,0 2-2129 15</inkml:trace>
  <inkml:trace contextRef="#ctx0" brushRef="#br0" timeOffset="38045">13789 16325 5193 0,'0'0'4377'16,"0"0"-3865"-16,0 0-504 15,0 0 192-15,0 0 632 0,0 0 40 16,0 0-160-16,41 36-296 15,-40-34 8-15,3 0-240 32,-4-2-8-32,0 0 25 0,0 0-201 15,0 0-121-15,0 0-1159 16,-4 0-3049-16</inkml:trace>
  <inkml:trace contextRef="#ctx0" brushRef="#br0" timeOffset="38751">15808 16339 5825 0,'0'0'2720'15,"0"0"-1960"-15,0 0-167 0,0 0 415 0,0 0-296 16,0 0 40-16,23 16-144 15,-12-6-72-15,-3-2-200 0,3 0-55 16,-3-4-129 0,-6-2-56-1,0-2-96-15,-2 0-168 0,0 0-1185 16,-12-8-4640-16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43:15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12945 6850 440 0,'0'0'1744'15,"0"0"-680"-15,0 0 32 16,0 0 105-16,0 0-17 0,0 0-304 15,0 0-256-15,0 0-56 32,0 0 49-32,0 0-65 15,0 0 8-15,0 0-72 0,0 0-24 16,0 0-24-16,0 0-48 16,0 0-64-16,0 0 136 0,0 0-64 15,0 0-72-15,0 0-63 16,0 0-73-1,0 0-80-15,0 0-112 16,0 0 48-16,0 0 8 0,0 0-112 16,0 0 48-16,0 0 0 15,0 8-264-15,-5 4-929 0,-10 4-4176 16</inkml:trace>
  <inkml:trace contextRef="#ctx0" brushRef="#br0" timeOffset="997">11809 7420 112 0,'0'0'864'0,"0"0"104"15,0 0-272-15,0 0-136 0,0 0-96 16,0 0-152-16,-132-31 112 31,113 28 193-31,1-1-377 16,0 2-40-16,0-3-56 0,2 3 160 15,0-2-120-15,2 0 208 0,-3 0-136 16,6 0-152-16,-5-3-56 15,3-2 120 1,0-3-24-16,2-1-32 16,-2-4-56-16,-2-3 24 15,6 0-8-15,-3-4 24 0,1-2-96 16,0 2 8-16,1-3 56 15,2 6-56-15,2-1 0 0,1 3-8 16,3 2 64 0,2 2-56-16,0 2-8 15,0 3 0 1,0-3 8-16,0 4 0 0,0 1-8 0,0-3-56 15,0 3 48-15,0 2-40 16,0-1 48 0,0 0-8-16,0 1 0 15,0 0 8-15,0 2-8 16,0 2 8-16,0 1 0 15,0 1 0-15,0 0 0 0,0 0-64 16,0 0-240-16,0 1-368 16,0 11-880-16,0 1-1385 0</inkml:trace>
  <inkml:trace contextRef="#ctx0" brushRef="#br0" timeOffset="19534">11740 4861 3304 0,'0'0'1777'16,"-3"0"-705"-16,3 0 272 0,-3 0 144 15,-1 0-143-15,4 0-465 0,-1 0-392 16,1 0-104-16,0 0 24 0,0 0 144 16,0 0-112-16,0 0-88 31,0 0 57-16,0 2-49-15,-5-2 0 0,5 0 16 0,0 0-56 16,-2 0-72-16,-1 0-40 0,1 0-80 16,-2 0-120-16,-1 0 96 15,-2 0-48-15,4 0-56 31,0 0 0-15,-5 2 72-16,3-2-8 0,-2 0 16 0,1 0 24 16,1 0 96-16,-1 0-112 0,-1 0-24 15,2 0 96-15,-1 0-80 31,1 0-72-31,-1 0 80 16,1 0-16-16,-3 2-56 0,0 0-8 16,0 0 40-16,1 0-8 15,2-2-40-15,4 0 0 0,-3 2 0 16,4-2 0-16,0 0 112 15,-3 0-112 1,0 0 0-16,3 0 56 16,-2 0 16-16,2 0 32 0,0 0-104 15,0 0 0-15,0 0 0 16,0 0-344-16,0 0-848 0,0 0-1569 15,0 0-6401-15</inkml:trace>
  <inkml:trace contextRef="#ctx0" brushRef="#br0" timeOffset="20480">12426 3573 3712 0,'0'0'4001'16,"0"0"-2497"-16,0 0-263 15,0 0 303-15,0 0-416 16,0 0-616-16,0 0-256 0,-80 61-103 16,67-39 55-1,1-3 88 1,6 0-112-16,1-4-112 0,5-4-64 15,0-5-8-15,0-2 0 0,0 0-80 16,0-2-88-16,5 1 112 16,6-1 8-16,4 3 48 0,-4-3 64 31,0 2 0-31,1 0-56 15,-3 0 96-15,1 0-96 0,-7 0-8 32,2 2-8-32,-2 2 8 0,-3 0-56 0,0 2 56 0,0 2 0 31,0 4 8-31,0 0-8 15,-8-2-512-15,-1-3-1121 0,4-6-1207 16,-2-5-3810-16</inkml:trace>
  <inkml:trace contextRef="#ctx0" brushRef="#br0" timeOffset="20648">12420 3737 2776 0,'0'0'2265'0,"0"0"7"0,0 0-127 16,0 0-273-16,0 0-288 15,0 0-496-15,119-90-519 0,-102 78-217 16,2 3-208-16,-1-4-144 15,4 3-200 1,-2 1-865-16,-1-4-719 16,-4 3-2569-16,-9 3-3112 0</inkml:trace>
  <inkml:trace contextRef="#ctx0" brushRef="#br0" timeOffset="20872">12570 3443 3776 0,'0'0'1921'15,"0"0"-745"-15,0 0-16 16,0 102 321-16,0-62-217 16,0 1-512-1,0-1-424-15,0-4-224 0,0-2-104 31,0-2-400-31,8-4-1849 16,0-8-1903-16,2-8 855 0</inkml:trace>
  <inkml:trace contextRef="#ctx0" brushRef="#br0" timeOffset="21296">12738 3583 3936 0,'0'0'3153'31,"0"0"-688"-16,0 0-913-15,0 0-424 0,0 0-704 0,0 0-280 16,0 0-72-16,-47 119-24 0,46-89 80 16,-3-4-24-16,4-4-104 15,0-6 0-15,0-6-48 16,0-2-56-1,7-2-24-15,4-6-72 16,0 0 16-16,1 0-64 0,1 0-8 16,4-14-88-16,-5-4 24 0,1-2 24 15,-4-2 144-15,-1-2 88 16,-6 2 64-1,-2-1 160-15,0 4 80 16,0 2 320-16,0 6-40 31,0 3 8-31,0 6 40 0,0 2-72 0,0 0-496 0,0 0-296 16,0 15 64-16,0 6 232 0,2 0 64 15,6 2-64-15,0-3-280 32,0-4-712-32,2-4-344 15,-2-6-737-15,-4-4-2440 16</inkml:trace>
  <inkml:trace contextRef="#ctx0" brushRef="#br0" timeOffset="21499">12854 3583 1200 0,'0'0'2544'0,"0"0"-1279"16,0 0 191-16,0 0-256 15,0 0-376 1,0 0-440-16,0 0-184 15,118-58-200-15,-103 42-1008 0,-4 3-1664 0</inkml:trace>
  <inkml:trace contextRef="#ctx0" brushRef="#br0" timeOffset="21707">12937 3405 536 0,'0'0'2584'16,"0"0"-887"-16,0 0-185 0,0 0-184 15,0 0 328-15,0 0-439 31,-10 106-369-31,8-72-96 16,-1 0-160-16,2 0-160 0,1 3-176 16,-2-5-88-16,2-2-168 15,0-5-152-15,0-2-1016 0,0-7-2113 31,0-6-5216-31</inkml:trace>
  <inkml:trace contextRef="#ctx0" brushRef="#br0" timeOffset="22194">13108 3637 3016 0,'0'0'1785'16,"0"0"-25"-16,0 0-328 16,0 0 81-16,0 0-97 15,0 0-392-15,0 0-384 16,0 0-152-16,87 2-72 0,-76-11-120 15,1-6-96-15,-3-2-143 16,-5-2-57-16,-4 2-57 0,0-6-31 31,0 3 16-15,-7 1 72-16,-11 0 0 0,1 6 8 0,-1 4 56 15,2 3 89-15,4 6 111 16,1 0 152-16,-5 10-264 0,3 14 200 31,0 4-176-31,-5 6 40 16,5 0-64-16,4-2 128 15,2 0-40-15,6-4 8 0,1-1-80 16,0-1-32-16,0-6-64 16,8 0 56-16,5-4-64 0,3-4-8 15,-3-2-48 1,3-4 40-16,0 0-48 15,3-4-48-15,4-2-776 16,-4 0-1264 0,1 0-4114-16</inkml:trace>
  <inkml:trace contextRef="#ctx0" brushRef="#br0" timeOffset="23108">13059 6682 6873 0,'0'0'3129'0,"0"0"-1649"0,0 0-152 15,0 0-152-15,0 0-247 0,0 0-337 16,-75 112-248-1,75-92-200 1,0-4-144-16,0 0-48 0,14 0-8 16,2-4 56-16,2 0 0 15,0-4 56-15,-2-2-56 0,2 0 0 16,-4-2 8-16,-3-2-8 15,1 1 8 1,-9-1 64-16,-1 0-72 16,-2 1 48-16,0 3-40 0,0 6 152 15,-5 2-160-15,-15 6 0 16,-7 4-880-16,3-5-1665 0,4-6-4920 15</inkml:trace>
  <inkml:trace contextRef="#ctx0" brushRef="#br0" timeOffset="23823">13205 6858 5369 0,'0'0'2504'0,"0"0"17"15,0 0-905-15,0 0-488 0,0 0-616 16,85-52-192-16,-67 40-320 15,-7 3-272-15,1 2-416 0,-4-1-696 16,-8 2-472-16,0-3 455 16,0 2-839-16,-8-1 495 15,-10-5 1585 1,2 4 160-16,1-3 873 0,6 3 711 15,-1 1-312-15,7 6 225 16,1 2-25-16,2 0-496 0,0 0-400 16,0 19-248-16,0 7 160 15,0 4 24 1,0 4-55-16,2 0-305 0,1-2 96 15,5-4-248-15,0-6-544 16,5-8-681-16,3-6-383 16,7-8-721-16,-4 0-143 0,5-2-81 15,2-15 9-15,-2-2 1320 16,-3-3 1224-1,-8-1 584-15,-5 4 48 16,-3 1 1280-16,-5 2 425 16,0 3-329-16,0 8 241 0,0 1-441 15,-6 4-400-15,-1 0-496 16,-2 9-495-16,2 14-321 31,1 3-48-31,1 0-40 0,5-1-8 16,0-8 0-16,0 0-104 15,0-8 96-15,6-3-184 0,4-2-313 16,-4-4-463-16,1 0-144 15,1 0 144-15,2-14-176 16,1-4 503-16,-3 0 585 0,-1 0 56 31,1 4 481-31,-5 4 399 0,2 4 0 16,1 2-288-16,-3 4-288 0,1 0-200 15,0 0 48-15,3 0 56 16,-1 2 24 0,4 6-56-1,-8 0-48-15,6 0-128 16,-5 0-416-1,3 0-872-15,-1-4-1817 0,2-1-3400 16</inkml:trace>
  <inkml:trace contextRef="#ctx0" brushRef="#br0" timeOffset="23999">13623 6704 3752 0,'0'0'1825'31,"0"0"-313"-31,0 0-504 0,0 0-568 15,0 0-440-15,0 0-264 16,0 0-1240 0,0 0-1025-16,82-49 1 0</inkml:trace>
  <inkml:trace contextRef="#ctx0" brushRef="#br0" timeOffset="24511">13623 6704 2336 0,'68'-56'2929'31,"-70"56"-529"-31,1 0-728 16,1 0-471-16,0 13-689 15,0 8-96-15,0 7 200 0,0 2-64 16,0 2-160-16,0 0-136 15,0-4-200 1,6-4-56-16,1-6-424 0,5-6-720 16,0-6-1016-16,1-6-497 15,4 0-280-15,6-2 1193 16,-4-14 1040-1,1-4 272-15,-2 0 432 0,-1 0 528 0,-4 4 304 16,0 0 136-16,-3 6 289 16,-2 0-241-16,-3 3 24 15,0 2-48-15,1-1-96 16,-6 2-159-16,0 2 63 15,0-2 104-15,0 2-88 16,0 0-424 0,0 2-32-16,0-3-168 0,-5 1 168 15,4 2 48-15,-1 0-200 16,-1 0-7-16,3 0 71 15,-5 0-160-15,2 0 56 0,-2 0-16 16,0 0 0-16,-1 0-104 16,-1 9-48-16,2 5-56 0,2 4-16 31,0 1 16-31,3 4 56 15,0 1-8-15,0-5-72 16,0 0 80-16,0-4 0 0,6-4-80 16,6-3 32-16,-1-4-72 15,5-4 64 1,10-6-761-16,-2-16-871 15,-1-2-3825-15</inkml:trace>
  <inkml:trace contextRef="#ctx0" brushRef="#br0" timeOffset="26120">11041 5384 2496 0,'0'0'2993'0,"0"0"-1113"0,0 0-408 15,0 0 345-15,0 0-153 16,0 28-440-16,0-3 49 0,1 5-513 15,1 6 144-15,1 0-104 16,-1 2-280-16,1-3-152 31,-1-1-184-31,4-1-40 0,-6-7-136 0,2-4 72 16,1-3-72-16,-1-8-8 15,2-1-424-15,-4-6-328 0,0-2-384 16,0-2-464-16,0 0-825 16,0-2-5072-16</inkml:trace>
  <inkml:trace contextRef="#ctx0" brushRef="#br0" timeOffset="26414">11007 5358 6289 0,'0'0'1560'16,"0"0"-720"-16,0 0 609 0,0 0-297 31,0 0-224-31,0 0-328 15,0 0-48-15,0 0-88 0,66 4 9 16,-51 4-57-16,-7 2-112 16,-2 0-40-16,1 2 104 0,-3-2-56 15,-4 2-80-15,0 3-96 31,0-2 40-31,0 4-176 16,-6 0-800-16,1 4-1097 0,0-8-2616 16,5 0-1600-16</inkml:trace>
  <inkml:trace contextRef="#ctx0" brushRef="#br0" timeOffset="26869">11247 5382 488 0,'0'0'4681'0,"0"0"-2377"15,0 0-207 1,0 0 71 0,0 0-872-16,0 0-239 0,0 0-361 15,-30-7-408-15,22 24-192 0,-2 9 8 16,0 4 120-16,7 2-16 15,-2-1 8-15,2-5-64 0,3-5-56 32,0-6-96-32,0-4-8 15,0-4 0-15,0-5-80 0,8-2-168 16,0 0-48-16,0 0-200 15,4-16 176-15,-1-9 0 16,0-3-137-16,0-4-63 0,-4 0 120 31,-2 0 152-31,0 6 176 16,-5 4 80-1,0 8 0-15,0 8 192 0,0 6 264 0,0 0-376 16,1 6-80-16,4 14 0 16,-2 5 336-16,2 1-136 0,0-1 17 15,1-3-73 1,1-3-144-16,3-6-128 15,-4-3-761-15,2-7-823 0,-3-3-2177 16,1 0-2488-16</inkml:trace>
  <inkml:trace contextRef="#ctx0" brushRef="#br0" timeOffset="27070">11247 5382 3752 0,'117'12'2217'16,"-104"-14"-417"-16,6-2-304 0,0-2-647 31,-2 1-529-31,4-4-320 0,-4 1-648 16,6-6-985-16,-5 0-1103 15,-5 2-417 1</inkml:trace>
  <inkml:trace contextRef="#ctx0" brushRef="#br0" timeOffset="27242">11441 5252 4008 0,'0'0'2329'16,"0"0"-617"-16,0 0 225 15,0 0-561-15,0 0-528 0,0 0-144 32,-18 125-192-32,18-93-200 15,0 0-168-15,0-2-144 0,0-2-48 0,0-1-896 16,4-7-1104-1,-4-8-2913-15</inkml:trace>
  <inkml:trace contextRef="#ctx0" brushRef="#br0" timeOffset="27764">11514 5164 3808 0,'0'0'2241'15,"0"0"-1009"-15,0 0 840 0,0 0-519 16,0 0-217-16,0 0-344 16,0 0-248-16,40 112-15 0,-36-80-97 31,-4 0-160-31,0 0-144 15,0-4-136-15,0-2-64 0,0-6-80 16,0-2-32-16,0-5 88 16,-4-6-104-16,3-3 88 15,1-2-40-15,0-2-48 0,0 0-104 31,0 0-128-31,0 0-256 16,0-8-80-16,8-5 360 0,3-8 192 16,5-1-32-16,0-2 48 15,-1 4 128-15,-1 2-120 16,-1 6-8-16,-3 5 0 0,-2 2 0 15,0 3-160 1,2 2 160-16,-4 0-72 16,4 0 72-16,-7 10 16 0,4 2 184 15,-4 3 232-15,-3 0 136 16,0-1-144-16,0 2-80 15,0 1-192-15,0-4-152 16,0 12-560-16,0-6-1016 16,0-1-4226-16</inkml:trace>
  <inkml:trace contextRef="#ctx0" brushRef="#br0" timeOffset="28859">15391 6328 7345 0,'0'0'2921'31,"0"0"-1681"-31,0 0 240 16,0 0-311-16,0 0-521 16,0 0 96-16,0 0-48 0,0 109-72 15,0-73-128-15,0 2-184 0,2-3-160 16,4-5-104-16,-2-5-48 15,-3-3-296 1,3-3-464-16,-1-8-616 16,-3-5-825-16,0-6-1639 15,0 0-1626-15</inkml:trace>
  <inkml:trace contextRef="#ctx0" brushRef="#br0" timeOffset="29119">15387 6258 5209 0,'0'0'1904'16,"0"0"-472"-16,0 0 265 15,0 0-585-15,0 0-128 16,0 0-280-16,0 0-56 0,116 15-199 15,-100-6-89-15,-5 3-88 16,-4 1 64-16,-7 0 40 0,0 4 80 16,0 0-96-16,-3 2-344 31,-10-1-16-31,0-4-760 15,0-3-1137-15,5-2-2151 0,6-5-3122 0</inkml:trace>
  <inkml:trace contextRef="#ctx0" brushRef="#br0" timeOffset="29520">15621 6264 6905 0,'0'0'2080'0,"0"0"-495"16,0 0-89-1,0 0-864-15,0 0-176 16,0 0-216-16,0 0-72 16,-54 99-80-16,54-78-80 0,0 0 8 15,2-3-16-15,8-6-8 16,1-4 0-16,0-4-144 0,1-4-96 31,-1 0-160-31,2-4 16 16,1-16 160-16,-2-2 104 0,-1-6 32 15,-3 2 88-15,-5 3 16 16,1 6 232-16,-4 4 192 0,0 7 592 31,0 6 145-15,0 0-417-16,0 0-256 0,0 0-472 15,0 11 24-15,0 5-48 0,4 2 0 16,0-1-96-16,2 0-520 15,1-3-432-15,2-7-673 0,-4 0-1391 16,-2-5-2858-16</inkml:trace>
  <inkml:trace contextRef="#ctx0" brushRef="#br0" timeOffset="29684">15621 6264 3512 0,'153'28'2153'15,"-137"-30"-329"1,7-4-840-1,3 1-336-15,6-5-351 0,-1-1-297 0,6-6-673 0,-8 0-1431 16,-8 4-2729-16</inkml:trace>
  <inkml:trace contextRef="#ctx0" brushRef="#br0" timeOffset="29880">15850 6156 3288 0,'0'0'2969'31,"0"0"-1705"-31,0 0 120 0,0 0 265 15,0 0-441-15,0 0-336 16,8 128-272-16,-5-96-280 0,5-1-184 16,-4-3-136-16,-3-4-56 15,6-3-944-15,-6-6-1456 16,1-7-2681-16</inkml:trace>
  <inkml:trace contextRef="#ctx0" brushRef="#br0" timeOffset="30289">15995 6081 3512 0,'0'0'1617'0,"0"0"407"0,0 0-104 16,0 0-423-16,0 0-209 15,41 121-512 1,-36-80-192-16,-5-3-128 16,1-3-152-16,-1-4-151 0,0-9-25 15,0-7-128-15,0-4 0 16,0-5 0-16,3-4 72 0,-3-2-72 15,2 0-64-15,0 0-345 32,-1-2-63-32,6-11-16 0,-2 0-120 15,1-1-88-15,4 2 176 16,-4 2 216-16,1 4 48 0,1 4 128 15,-5 2 128-15,5 0 48 16,-5 2 416-16,2 12 256 31,0 6 48-31,-2 1-312 0,2 6-256 16,0 3-200-16,-5 14-456 15,1-8-2400-15,-1-6-2762 0</inkml:trace>
  <inkml:trace contextRef="#ctx0" brushRef="#br0" timeOffset="31499">11267 8506 4424 0,'0'0'2921'0,"0"0"-1473"0,0 0-111 15,0 0-377-15,0 0-488 16,0 0-144-16,0 107 152 0,0-63-112 31,0-3-136-31,0-4-104 16,0-7-24-16,0-8-104 15,0-4-184-15,0-6-816 0,0-3-1088 31,0-6-2233-31</inkml:trace>
  <inkml:trace contextRef="#ctx0" brushRef="#br0" timeOffset="31752">11209 8440 72 0,'0'0'4440'0,"0"0"-3231"16,0 0 119-16,0 0-264 0,0 0-56 15,0 0-335-15,63-2-233 0,-50 2 96 32,-2 6-384-32,-5 2 240 15,-1 0-152-15,-5 4-96 0,0 3-136 16,0 2-16-16,0 6-328 15,-5 5-1112 1,-6-4-1345-16,5-7-3360 0</inkml:trace>
  <inkml:trace contextRef="#ctx0" brushRef="#br0" timeOffset="32188">11472 8459 96 0,'0'0'6169'16,"0"0"-3961"-16,0 0-375 0,0 0-289 16,0 0-152-16,0 0-784 0,0 0-536 15,-60 5-64 1,55 20 64-1,5 0 49-15,0 5 15 0,0-2-32 16,0-4-104-16,5-1 0 0,5-4 8 16,0-6-16-16,1-3-216 15,0-7-313-15,4-3-111 0,-6 0-120 16,3-5 168-1,-1-16 112-15,-1-2 24 16,-2-5 128-16,-5 2 216 16,-3 1 120-16,0 6 376 15,0 6 48-15,0 5 240 0,0 6 160 16,0 2-464-16,0 0-360 31,2 0-152-31,-1 12-16 0,4 5 160 16,2-2-136-16,-3 2-600 15,4-4-1136-15,-4 0-1169 16,1-9-2576-16</inkml:trace>
  <inkml:trace contextRef="#ctx0" brushRef="#br0" timeOffset="32344">11472 8459 2728 0,'121'51'2385'0,"-108"-59"-289"0,3-1-712 16,2-2-407-16,0 1-529 16,-4 0-448-1,2-2-312-15,-3 0-1369 16,-6 4-2920-16</inkml:trace>
  <inkml:trace contextRef="#ctx0" brushRef="#br0" timeOffset="32518">11619 8430 2296 0,'0'0'2104'0,"0"0"-167"16,0 0-337-16,0 0-616 16,0 119-487-16,5-87-361 0,0-4-136 31,-1-1-913-31,-2-6-1503 15,0-7-3369-15</inkml:trace>
  <inkml:trace contextRef="#ctx0" brushRef="#br0" timeOffset="32979">11672 8358 3648 0,'0'0'2393'16,"0"0"-1641"-16,0 0 536 31,0 0 305-31,0 0-633 16,0 0-256-16,0 0-328 0,52 118-112 0,-46-92-112 15,1 0 56-15,-7-3-128 16,0-8-80-1,3-2 8-15,-3-5 56 0,0-4 48 16,0-4-112-16,0 0-56 16,2 0-40-16,1 0-248 15,0 0-248-15,-3 0-400 0,7 0-80 16,2-10 775-16,3-3 153 15,-1 2-24-15,0-2 56 16,-3 3 32 0,2 4 80-16,-2 1 8 15,0 3 96-15,-5 0 136 0,2 2-32 16,-2 0 209-16,-1 0 143 15,1 8 64-15,0 3 168 0,-1 6-72 16,1-2-256-16,-1 4-56 31,0-4-232-31,-2 4-176 16,0 3-280-16,0-3-1544 0,0-2-5034 15</inkml:trace>
  <inkml:trace contextRef="#ctx0" brushRef="#br0" timeOffset="45285">11377 9541 1320 0,'0'0'5561'16,"0"0"-4033"-16,0 0-455 15,0 0 719-15,0 0-352 0,0 0-568 16,0 0-488-16,0 0-247 0,0 16-137 31,-2 0-1481-15,-6 0-5304-16</inkml:trace>
  <inkml:trace contextRef="#ctx0" brushRef="#br0" timeOffset="46492">10745 9465 1880 0,'0'0'2240'0,"0"0"-599"16,0 0 159-16,0 0-48 0,0 0-255 16,0 0-593-16,0 0-520 15,-18-18-208-15,18 22-176 0,0 16 0 16,0 6 416-16,12 6-88 15,-6 0-32 1,2 1-88-16,-1-6-48 16,-1-5 8-16,-1-5-88 15,-2-8-80-15,4-1 0 16,-7-6-8-16,1-2 8 0,-1 0-80 15,4 0-72-15,2 0 0 16,-1-13-88-16,5-10 16 0,1-1-160 31,-3-4-32-31,2 1-64 16,-4 0 144-16,-1 5 184 15,-3 2 56 1,-1 4 88-16,-1 3 8 0,0 6 8 16,0 3 152-16,0 2 216 15,0 2-64-15,0 0-104 0,0 0-64 16,0 6-136-16,5 10-8 15,1 4 136-15,1 2-48 16,-1 0-80-16,4-4 112 0,-8-2-120 0,3-4 8 16,1-1 64-1,-1-4-72-15,0-3-256 16,0 0-48-1,1-4-696-15,-3 0-1321 0,2 0-3168 16</inkml:trace>
  <inkml:trace contextRef="#ctx0" brushRef="#br0" timeOffset="46904">10926 9370 1720 0,'0'0'2864'16,"0"0"-1063"-16,0 0-689 16,0 0 80-16,0 0-191 15,0 0-985-15,-42 121 696 0,36-103-352 16,2-4-232-16,4-4-128 31,0-2-32-31,0 0 16 0,5-2 8 16,7 0-48-16,-1 0 56 0,2 0 48 15,-2-4-48-15,-4 2-56 16,2-2-24-16,-4-2 72 0,-3 2-40 15,-1-2 48 1,-1 2 0-16,0 2 248 16,0 1 304-16,0 1 168 15,0 1-168 1,0 3-160-16,-5 3-96 15,-3-2-112 1,2 1-184-16,1 1-96 0,-3-2-752 0,2 0-1472 16,1-5-2905-16</inkml:trace>
  <inkml:trace contextRef="#ctx0" brushRef="#br0" timeOffset="47680">11033 9511 3472 0,'0'0'2185'16,"0"0"-569"-16,0 0-200 16,0 0-223-16,0 0-441 0,0 0-344 15,11 26 32-15,-3-26-232 0,-5 0 56 16,4 0-16-16,2 0-72 31,-2 0 80-31,-1-10 24 16,4-2-112-1,-2-3-80-15,-1 2-80 0,-1-1 16 0,-1 2-24 16,0 0 0-16,-5-1 16 0,0 4 40 15,0-1 64-15,0-1 208 16,0 2 161-16,-10-3-113 31,0 1 32-31,1 5-256 0,1 1-8 16,-2 3-64-16,3 2-80 15,1 0-120-15,-4 9 112 0,2 10 16 16,2 0 24-16,-2 4 72 16,1-3-96-1,4 0-8-15,-2 0 0 16,2-2-8-16,3 0 8 0,0-2 8 15,0-2-8 1,0 0 0-16,0-2 0 0,0-1-8 0,3-5-88 16,5-1 16-1,4-1 16-15,-1-2 56 16,2-2-16-16,1 0-72 15,6 0-688-15,-7-4-1209 0,-2-2-4616 16</inkml:trace>
  <inkml:trace contextRef="#ctx0" brushRef="#br0" timeOffset="51499">12704 4003 800 0,'0'0'1624'0,"0"0"-720"0,0 0 16 16,0 0 129-1,0 0-17-15,0 0-192 0,0 1-200 31,0-1 40-31,0 0 64 0,0 0 9 16,0 0-153-16,0 0-160 16,0 0-216-16,11 0-192 0,2 0-24 15,13 0-8-15,8-5 120 16,5-5 64-16,6-5-32 31,-1 2 56-31,-4-2 0 0,-1 2-8 0,-12 2-96 16,-1 3 24-16,-11 2-40 15,-4 2 0-15,-5 4-80 0,-1-1 88 16,-5 1-96-16,0 0 16 15,0 0-16 1,0 0-696 0,-1 9-3433-16</inkml:trace>
  <inkml:trace contextRef="#ctx0" brushRef="#br0" timeOffset="52279">11428 5801 3024 0,'0'0'2769'16,"0"0"-1529"-16,0 0-480 15,0 0 352-15,0 0-47 16,0 0-505-16,12 0-368 0,1 0-144 31,11 0 136-31,0 0 112 16,7-2-40-16,3 0-88 0,3 0 152 31,-5-2-88-31,-1 0 24 0,-2 0-96 16,-2 1 16-16,-9-1-16 15,-5-1-40-15,-3 1-8 0,-6 2 40 16,0 2-80-16,-4 0 32 15,0 0-8-15,0 0-96 0,3-2-336 16,2 0-1648 0,-5 0-3177-16</inkml:trace>
  <inkml:trace contextRef="#ctx0" brushRef="#br0" timeOffset="53824">11005 9771 3624 0,'0'0'1305'0,"0"0"-977"16,0 0 120-16,0 0 888 15,0 0-352-15,0 0-360 0,78-32-88 16,-59 25 9-16,4-1-73 15,-4 2-168-15,-4-1-144 0,-2 1 64 16,-2 2-120 0,-5 3-48-16,-1-1 16 15,-2 2-64-15,-1 0-8 16,-2 0-208-16,0 0-984 0,0 0-1689 15,0 7-3400-15</inkml:trace>
  <inkml:trace contextRef="#ctx0" brushRef="#br0" timeOffset="55949">13353 4680 680 0,'0'0'2208'0,"0"0"-1160"16,0 0-207-16,0 0 223 16,0 0-128-16,4-4-424 15,4 4-352-15,1 0-112 16,9 0 368-16,-2 0-80 15,7 0 160-15,1 0 24 16,0 0 185-16,-1-3-329 0,1 1-80 16,-6-5-48-16,-2 3-40 15,-5 0-48 1,-3 0-32-16,1 2-56 15,-6 2 0-15,0 0-72 0,-3 0-304 16,0 0-1496-16,-3 2-4042 0</inkml:trace>
  <inkml:trace contextRef="#ctx0" brushRef="#br0" timeOffset="56848">11546 5747 864 0,'0'0'1944'0,"0"0"-920"0,0 0 25 32,0 0-9-32,0 0-264 15,0 0-232-15,0 0-312 16,0 0-104-16,18 0-72 0,-10 0-56 15,0 2-1792-15</inkml:trace>
  <inkml:trace contextRef="#ctx0" brushRef="#br0" timeOffset="57649">11054 9756 2880 0,'0'0'5121'15,"0"0"-3825"-15,0 0-935 16,0 0-329-16,0 0-32 0,0 0-2385 0</inkml:trace>
  <inkml:trace contextRef="#ctx0" brushRef="#br0" timeOffset="62689">12192 5081 512 0,'0'0'688'0,"0"0"-456"0,0 0 400 16,0 0-88-16,0 0-392 16,0 0-96-1,-24-11 16-15,21 6 136 16,0 3 272-16,-1 0 528 0,3 0 273 15,1 2-81-15,-4 0-224 16,4 0-248-16,0 0-280 0,0 0-143 16,0 0-209-1,0 0-96-15,0 0-56 16,0 0 56-16,0 0 8 15,0 0 128-15,0 0-88 0,0 0 304 16,0 0 272-16,0 0-32 16,0 0-48-16,0 0-144 0,0 0-64 15,0 0-96-15,0 0-72 31,0 0-88-31,0 0-24 0,0 0 16 16,0-2 24-16,-3-2-16 16,0 2-24-16,1-2 24 0,1 2 40 15,-1 2-72-15,2-2 16 31,0 2 24-31,0 0-24 16,0-1 0-16,0 1-56 0,0 0 65 16,-3 0-73-16,3 0 64 15,0-2 16-15,-3 2 24 0,1-2-8 16,2 0 16-16,0 2 56 31,0 0-40-31,0 0-56 0,0 0 40 16,0 0-112-16,-5 0-8 0,5 0-168 15,0 0-8-15,0 0-24 16,0 2 80-16,0 5 128 0,0 5 80 15,0 3 56 1,0 2 56 0,0 4-32-16,0-1-72 15,0 1-32-15,0 2 16 0,0-1-16 0,5-1 24 16,0 2-16-16,-2 1 24 15,0 0-72-15,-1-1 56 0,1 0-16 32,-3-1 16-32,0-1-8 15,3-4 0-15,-3 0-16 0,0-4-40 16,0 2 0-16,0-2 0 15,4 2 64-15,-4-2-72 0,1 1 8 16,6 1 56-16,-4 2-56 31,-1 0-8-31,4 1 0 16,-3-2 8-1,-1 0 0-15,3 0 24 0,-4 0-24 0,-1-2-8 16,2-3 0-16,-2 4 0 0,0-3 0 16,0 0 0-16,0 2 0 31,0-2 16-31,0 2 48 16,0-2-56-16,0 0-8 0,0 2 16 15,0-1-16-15,0-2 8 0,0 4-8 16,0-4 16-16,0 3-16 0,0 1 8 15,0-2 0-15,0 2 0 16,0 0 0 0,0 0 0-1,0 0 56-15,0 0-64 0,0-3 8 16,0-1-8-1,0 0 0-15,-2-3 0 0,2 1 16 0,-1-2-8 0,1 1 0 32,0-4-8-32,0 0 8 15,0 0 0-15,0-2 0 16,0-2-8-16,0 0 8 0,0 0 0 15,0 0 48-15,0 0 72 16,0 0 72-16,0 0-56 16,0 0-48 15,0 0 0-31,0 0-40 15,0 0-56-15,0 0-8 0,0 0 8 16,0 0 0-16,0 0 0 16,0 0 48-16,0 0 8 15,0 0 40-15,0 0 0 0,0 0-88 16,0 0 0-16,0 0 0 15,0-4-8-15,0-6-280 0,0-16-752 16,0 1-1265-16,0 1-3608 0</inkml:trace>
  <inkml:trace contextRef="#ctx0" brushRef="#br0" timeOffset="63927">12061 5859 640 0,'0'0'2480'16,"0"0"-783"-16,0 0-25 16,0 0 8-16,0 0-135 0,0 0-465 15,0 0-240 1,0 0-200-1,0 0-16-15,0 0-96 16,-3 0-16-16,3 0-55 0,-1 0-81 0,-3-2-16 16,3-2-184-16,-1-2-104 15,-1 3 0 1,1-1-16-16,-1 2-48 15,3 2 8-15,0 0-8 0,0 0-8 16,0 0-120-16,0 0-40 16,0 0-160-16,10 4 160 15,3 5 112-15,3 3 32 0,0 3-8 31,-2-2 24-31,-2 0 48 16,1-2 0-16,-2 1 8 0,-1-3-40 16,-2-1 40-16,-2-5-40 31,-1 1 48-31,-2-4-56 15,-3 2 40-15,0-2 40 0,0 0 136 16,0 0 72-16,0 0-48 16,0 0 0-16,0 0-128 0,0 0-72 15,0 0-40-15,0 0 8 0,0 0-16 16,0 0 0-16,0 0 0 15,0 0 8-15,0 0-8 16,0 0 0 0,0 0-8-16,0 0 8 15,0 0-8-15,2 0 0 0,3 4-48 16,4 5-144-16,3 3 144 15,-1 2-16-15,-1-2 72 0,-1-2 0 32,-1-2 8-32,-3-2 0 0,-3-4 0 15,3-2 72-15,-5 0-16 16,0 0 8-16,0 0 0 0,0 0-24 15,0 0 80-15,0-11 64 16,1-2-64-16,4-6-56 0,-3 2-24 16,3-4-40-1,-2 6-8 1,0 2 0-16,2 4 0 0,0 1-8 15,0 1 0-15,-4 1 8 16,6 0 0-16,-6-1 0 16,3 1 0-16,2-1 0 0,-6 1 8 31,2 2 0-31,-2 0 0 15,0 0 40-15,3 3-40 0,-3-1 0 16,0 0 0-16,0 2 0 16,0 0-8-16,0 0 0 15,0-2 0-15,0 2 0 0,0 0-168 16,0 0-968-1,0 0-1729-15,0 0-7657 16</inkml:trace>
  <inkml:trace contextRef="#ctx0" brushRef="#br0" timeOffset="68873">15036 4454 408 0,'0'0'992'0,"0"0"-536"31,0 0 232-31,2 2 264 16,-1-2 144-1,-1 0-183-15,0 0-161 0,0 0-152 0,0 0-160 16,0 0-80-16,0 0-80 0,0 0-64 15,0 0-112-15,0 0-104 32,0 0-960-32,0 0-2345 0</inkml:trace>
  <inkml:trace contextRef="#ctx0" brushRef="#br0" timeOffset="75446">14975 6926 744 0,'0'0'5537'0,"0"0"-4105"15,0 0-672 1,0 0 697-16,-20 0-65 15,20 0-368-15,0 0-536 0,20-6-336 16,18-4-136-16,19-2 160 16,24 0 344-16,8 0-31 0,32 2-49 15,21 6 0-15,27 4-96 16,6 4-184-16,-10 17-32 15,-23 2 64-15,-33-3 104 0,-25-4-80 16,-17 0-24 0,-4 1-136-16,6 0-48 15,4 2 56 16,3 0 8-31,-17-4 64 0,-15-8-88 0,-15-3 24 0,-16-2-24 0,-11-2 48 16,-2 0 176-16,0-9-160 0,-25-14-112 31,-26-7-824-31,4 2-768 16,0 9-3177-16</inkml:trace>
  <inkml:trace contextRef="#ctx0" brushRef="#br0" timeOffset="77287">18644 7431 5873 0,'0'0'1744'15,"0"0"-1144"-15,0 0-384 0,0 0 320 16,0 0 481-16,-7 36-145 16,7-15-304-16,0 3-80 0,0 4 120 15,0 8 8-15,12 8-80 31,-3 8 9-31,1 10 79 16,-2 8-88-16,-5 5-88 16,-3 3-296-16,0 0 24 0,0-6 24 15,0-6-112-15,-6-8 32 0,-2-9 8 16,1-7-112-16,3-8 120 31,-1-8-136-31,0-8 48 16,2-8 24-16,-7-6 80 0,-6-4 416 15,-10 0 56 1,-16 0-368-16,-13-6-104 0,-22-8-71 0,-30-2-33 0,-38-3-48 15,-27 8-96 17,-12 5-89-17,16 6 177-15,23 0 0 16,42 6-32-1,12 2 40-15,22 2 0 0,-20-2 168 0,-29 2-119 16,-37-4-41-16,-23-2 88 0,2-2-88 0,2 2 56 16,12 0-64-16,6 0-233 15,7-2 233-15,18-2 32 16,20 0 161-16,24 0-193 0,19 0-112 15,2 0 112 1,-30 0 64-16,-29 0-64 0,-37 0 0 0,-3 0-8 31,17 6-48-31,33 5 48 16,31-4-97-16,15 1-95 0,6-2 152 15,-10 1 0-15,-8-2-32 16,-3-1 80-16,4-4 64 0,4 0-56 16,6 0-16-1,2-7 16 1,1-2-72-16,2 1 80 15,0 4-16-15,1 4 0 0,-4 0-8 16,-2 0-240-16,3 0 16 16,5 6 112-16,4 2 72 0,10-1-80 15,1-4 128-15,8 1 40 16,-3 0-32-1,0-2 0-15,-3 0 0 16,-7 2-8-16,-1-2 0 0,-7-2 48 16,2 0-48-16,-5 0 0 15,3 0 0-15,1-4-16 16,0-6 16-16,6-2-56 0,-5-2-32 15,6 1 80 1,2-4-32-16,-1-1 40 16,-3 2 0-16,1 0 0 0,1 2-8 15,7 4-240-15,8 3 200 16,11 6 40-16,7 1 0 15,7 0-64 1,3 0 64 0,4 0 8-16,2 0 0 0,3 0 16 0,0 0-16 15,0 0-56-15,0 0 8 16,0 0 0-16,0 0 0 15,0 0-32-15,0 0-24 0,0 3-16 16,0 8 112-16,0 7 8 31,0 8-8-31,8 8 16 0,1 8-16 16,-1 4 8-16,-1 3-8 15,1-2-80-15,-3 2-24 16,1-7 48-16,-1-5 56 0,0-4-120 16,-3-7 120-16,-1-6 0 15,2-5 0 1,-3-8-48-1,4-3 56-15,-4-2 8 0,0-2 56 0,0 0 56 16,0 0 168-16,0 0-16 16,0 0 8-16,0 0-80 15,0 0-72 1,0 0-40-16,0 0-72 15,0 0-16-15,0 0-160 0,1 0-512 0,3 0-960 16,2 0-2865-16,-1 0-4289 16</inkml:trace>
  <inkml:trace contextRef="#ctx0" brushRef="#br0" timeOffset="78271">12321 10036 328 0,'0'0'1344'16,"0"0"-24"-16,0 0 96 0,0 0 33 31,0 0-57-16,0 0 56-15,0 0-327 0,0-68-249 0,0 68-104 16,0 0-104-16,-4 0-168 16,4 0-88-16,0 0-152 15,0 0-88-15,-2 0-112 0,2 0-56 16,-3 12 0-1,1 9 8-15,2 9 40 16,-10 11 48-16,4 10-48 0,-1 7-40 16,-1 4 112-16,-3 6-56 15,0 2 0-15,-1 0-56 16,1 3 65-16,0-3-25 15,3 0-48-15,0-4 72 16,0-4-48-16,4-6-24 31,-2-7 72-31,4-9-72 0,1-4 0 0,-1-4 16 0,2-2-16 16,-3-2 16-16,1 2-8 15,-1 0 0 1,-2-2 0-16,2-5 48 16,0-6-48-16,0-6 96 0,-1-5-32 31,4-5 32-31,0-1 104 15,0 0 72-15,0 0 64 16,0 0-184-16,0 0-152 0,0 0-8 16,0 0-16-16,0 0-312 15,0 0-480-15,0-1-705 16,0-7-2512-16,0 1-4600 0</inkml:trace>
  <inkml:trace contextRef="#ctx0" brushRef="#br0" timeOffset="79669">12086 12917 432 0,'0'0'1944'0,"0"0"-440"16,0 0 89-16,0 0-9 15,0 0-56-15,0 0-167 16,-5-3-209-16,5 3-304 16,0 0-288-16,0 0-112 15,0 0-144-15,0 8-160 0,0 12-56 16,0 10 24-16,0 11-8 15,0 6 32 1,0 10-56-16,0 5 65 16,0 6-49-16,0 3-40 15,0 8-8-15,0 4-40 0,-10 5 72 16,4 1-80-16,-2 2 8 15,-2-3 88 1,-1-3-80-16,2-7 40 16,1-10-16-16,0-10-32 15,2-12-16-15,4-10 8 16,-1-12-8-16,3-5 8 0,0-8 0 15,0-3-8-15,0-1-24 16,0-3 32-16,0 2 0 0,0-2 0 31,0-3 0-31,0 3 8 0,0-4 64 16,0 2-64-16,0-2 56 15,0 0 24-15,0 0 96 0,0 0 64 16,0 0-40-16,0 0-104 16,0 0-40-16,0 0-64 15,0 0-96 1,0 0-88-16,0 4-184 15,0 5-32-15,0 1-8 0,-2 3 119 16,1 0 169-16,1-2 8 0,-3-3-80 16,3-1-504-16,0-3-1144 31,0-2-2513-16,0 0-1168-15</inkml:trace>
  <inkml:trace contextRef="#ctx0" brushRef="#br0" timeOffset="81073">14829 15364 3304 0,'0'0'1889'31,"0"0"-1249"-31,0 0 280 0,0 0 320 16,0 0 185-16,0 0-305 15,8 8-248-15,-4-6 24 0,-1 0-416 16,2-2-136-16,1 2 168 15,1-2 201-15,4 2-297 32,0 0-32-17,4-2 0-15,7 0-120 0,-4 3 40 0,10-3-136 16,-1 0 128-16,10 0-96 0,5 0-32 15,10 0 80-15,4 0-72 16,12-3 8-16,3-3-40 31,10-2 32-31,3 1 272 16,5-4-15-16,0-1-209 0,-2 3-24 0,-5-4-104 15,-6 3 8-15,-5 0 56 0,-3 2-32 16,-10 0-80-16,-3 0 80 16,-13 4-16-1,0 0-8 1,-8 2-8-16,0 1 8 0,1-4 8 15,-4 3 24 1,-3-2-64-16,-3 0 0 0,3 2-56 0,-2-2 56 0,0 0-64 16,-2 0 0-16,0 0-8 31,0 2 8-31,0 0-8 15,2 0 0-15,-1 0 48 0,0 0-40 16,3 0 0 0,1 0 0-16,-3 0 0 0,3 0-8 0,-7 2 8 15,-2 0-8-15,-4 0 0 16,0-2-8-16,-5 2 8 0,1 0 8 31,-4 0 0-31,1-2-8 16,-2 2 0-16,-2 0 0 0,-2 0-8 15,-3 0-56-15,3-2 64 16,-3 2 8-16,0 0 96 31,0 0-88-31,0-2-16 0,0 2-40 16,-3 0-344-16,-28 0-1248 15,1 2-1521-15,-8 10-4785 0</inkml:trace>
  <inkml:trace contextRef="#ctx0" brushRef="#br0" timeOffset="93417">15755 3437 6329 0,'0'0'2856'15,"0"0"-1751"1,0 0 271-16,0 0-224 16,0 0-464-16,0 0-264 0,0 0-239 15,0 6 7-15,0 10-16 16,0 8 184-16,0 6 16 15,0 8 56-15,0 5-112 16,0 0-112-16,0 2-80 31,0-7-24-31,0-4-8 16,0-6-88-1,-5-6 0-15,5-6 0 0,0-6 0 0,0-3 0 16,0-6 72-16,0 1-16 0,0-2 16 16,0 0 112-16,0 0 16 15,0 0 8-15,0 0-160 0,0 0-56 16,0-10-448-16,11-6-1112 15,-1-2-2361-15</inkml:trace>
  <inkml:trace contextRef="#ctx0" brushRef="#br0" timeOffset="100115">20632 14225 1464 0,'0'0'2760'0,"0"0"-671"0,0 0 7 15,0 0 113-15,0 0-489 16,0 0-376-16,-7-2-271 15,7 2-297-15,0 0-64 0,0 0-216 16,0 0-224-16,0 0-112 31,0 0-160-31,0 0-48 0,0 0 48 16,8 0 48-16,4 0-40 15,4 0 72-15,3 0 112 16,4 0-136-16,4 0 72 0,-1 0-80 0,8 0-40 16,-5 0-8-1,0 0 0-15,-3 0 24 0,-3 0-24 16,-7 0 0-1,-5 0-136-15,-4 0-16 16,-6 0 72-16,-1 0 80 16,0 0 48-16,0 0 80 0,0 0-16 0,0 0-16 15,0 0-8 1,0 0-24-16,0 0-8 15,0 0-8-15,0 0-32 16,0 0-8-16,0 0-8 16,-1 10 0-16,-9 9-144 15,2 7 40-15,-8 12-16 16,4 5 0-1,-5 4 64-15,4-3 8 0,1-3-8 16,1-9 48-16,5-7-8 16,1-7 8-16,3-6 8 15,1-3 72-15,1-5 0 0,-4-3 152 16,4-1-24-16,0 0-48 15,0 0-56-15,0 0-96 0,0 0-352 32,0 0-1152-32,0 0-3041 0</inkml:trace>
  <inkml:trace contextRef="#ctx0" brushRef="#br0" timeOffset="131242">1429 6872 7737 0,'0'0'2849'15,"-4"0"-1521"-15,1 4-464 0,3 16 72 16,0 6-143-16,0 10-161 0,0 2-248 16,0-2-136-16,0-2-48 31,3-6-8-31,1-5-24 15,-3-5 80-15,1-4-80 0,-2-7-16 16,0 0-48-16,0-3 0 0,0-2-104 16,0-2-104-16,5 0-832 15,-2 0-1072-15,2-11-3210 0</inkml:trace>
  <inkml:trace contextRef="#ctx0" brushRef="#br0" timeOffset="131884">1965 6780 4929 0,'0'0'3136'16,"0"0"-2264"-16,0 0 369 15,0 0 63 1,0 0-248-16,0 0-192 0,106 14-280 0,-89-4-119 31,-1 4-113-31,-5 4-80 16,-5 6 160-16,-6 6 288 0,0 6-72 15,-3 4-160-15,-16 1-256 16,-4-3-40-16,-3-4-96 16,5-6-88-16,2-11-8 0,8-4 144 15,-1-5-40 1,12-6-104-16,0-2-32 15,0 0-216-15,7 0-176 0,17 0 352 16,2 0 72-16,5 0 8 16,-1-8 112-16,1-5-48 15,1 2-16-15,-3-1-56 16,-4-1-96-16,0-2-904 15,-4 4-2065-15,-8 1-8537 16</inkml:trace>
  <inkml:trace contextRef="#ctx0" brushRef="#br0" timeOffset="132269">2627 6697 7577 0,'0'0'2673'0,"0"0"-1769"15,0 0 480-15,0 0-56 16,0 0-167-16,0 0-481 15,-11 122-120-15,-1-79-160 0,4-1-248 32,-1-4-144-32,2-6-8 15,2-6 96-15,4-6-96 0,1-8-8 0,0-1-184 16,1-5 56-16,15-2-24 15,4-3 8-15,2-1 152 16,6 0 0-16,1 0 80 16,2-9-8-1,-2-6 56 1,0 2-128-16,-5-2-128 0,-1 3-456 0,-6 1-1136 0,-4 0-2801 15,-6 3-3401-15</inkml:trace>
  <inkml:trace contextRef="#ctx0" brushRef="#br0" timeOffset="132470">2737 6882 4785 0,'0'0'1896'0,"0"0"-336"15,0 0 337-15,0 0-385 31,3 116-512-31,0-88-576 0,2-1-376 16,3 6-48 0,-6-6-1520-1,3-5-4521-15</inkml:trace>
  <inkml:trace contextRef="#ctx0" brushRef="#br0" timeOffset="132839">3218 6844 9378 0,'0'0'1888'0,"0"0"-1384"15,0 0 168-15,0 0 144 0,0 0-360 16,0 0-328-16,2 92-120 15,12-77 0 1,1-2 0-16,4 0-8 16,-4-4-72-16,2-1 0 15,-2 0 64-15,1-3-120 0,-3-1-40 16,3 0 88-16,-8-2-40 15,0-2 32 1,-1 2 40-16,-6-2 48 16,-1 0 0-16,0 0 536 15,0 1 649-15,0-1 279 16,-6 2-288-16,-10 2-528 0,-4 4-360 15,-4 5-288-15,-3 2-216 16,-19 11-792-16,8-3-1288 0,4-8-3025 16</inkml:trace>
  <inkml:trace contextRef="#ctx0" brushRef="#br0" timeOffset="133002">3247 6792 5537 0,'0'0'2568'0,"0"0"-47"15,0 0-785-15,0 0-608 16,0 0-600-16,118-20-528 0,-70 20-112 16,-10 0-1792-16,-1 6-4033 15</inkml:trace>
  <inkml:trace contextRef="#ctx0" brushRef="#br0" timeOffset="133408">3811 6599 8857 0,'0'0'1449'0,"0"0"-1009"0,0 113 552 0,0-51 264 0,0 4-440 16,0-2-31-16,0-8-329 15,1-14-280-15,12-10-88 0,3-13-72 16,1-8-16-16,-3-6-80 31,-1-5-24-31,1 0 0 0,-1-11 104 16,-3-6 8-16,-3-4 152 0,-7 1-32 15,0 3 96-15,0 0-32 16,-15 7-192-16,-4 7-448 16,-9 3-584-1,7 0-1449-15,5 0-5689 16</inkml:trace>
  <inkml:trace contextRef="#ctx0" brushRef="#br0" timeOffset="133841">4195 6672 2600 0,'0'0'2793'16,"0"0"-1105"-16,0 0-712 15,0 0-112-15,129 0 193 0,-95-7-281 31,0-1-280-31,-2 1-184 32,-3-1-144-32,-4-1 72 15,-6 3 184-15,-6 2-168 0,-8 2-152 0,-4 2 88 31,-1 0 240-31,0 0 353 0,0 0 103 0,0 0-208 0,0 0-288 16,0 14-176-16,-4 10-216 16,-1 12 56-16,-7 9-8 15,-2 7 0-15,-2 2-40 0,-2 2 56 16,5-2-64-16,-14 5-568 0,9-16-1256 15,3-11-3386 1</inkml:trace>
  <inkml:trace contextRef="#ctx0" brushRef="#br0" timeOffset="143098">1571 7640 1376 0,'0'0'912'0,"0"0"-312"15,0 0-184-15,0 0-256 0,0 0-56 16,0 0-104-1,0 0 0-15,0 0 8 16,0 0-8-16,0 0 48 0,0 0-48 16,0 0 8-16,0 0-8 15,0 0 0 1,0 0 104-1,0 0 48-15,0 0 112 0,0 0 176 0,0 0 137 16,0 0 15-16,0 0 168 16,0 0-32-16,0 0-160 0,0 0-88 15,0 0-72-15,0 0-144 16,0 0-144-16,0 0-40 15,0 0-72 1,0 0 40-16,0 0-48 16,0 0-120-16,0 0-8 0,0 0 48 15,0 0 72-15,0 0-56 16,0 0 8-16,0 0-48 15,0 0-24-15,0 0-56 0,0 0-72 32,0 0-80-32,0 0 176 15,0 0 72-15,0 0 72 0,0 0 16 16,0 0 0-16,0 0 200 15,0 0 96-15,0 0 40 16,0 0-64-16,0 0-32 0,0 0-64 31,0 0-40-31,0 0 0 0,0 0-31 16,0 0 47-16,0 0-144 0,0 0 0 15,0 0 0-15,0 0 16 16,0 0-24-16,0 0 16 16,0 0-16-16,0 0 0 15,0 0 0 1,0 0 0-16,0 0-8 15,0 0 8-15,0 0 8 0,0 0 40 0,0 0 120 16,0 0 24-16,0 0-8 16,0 0-56-16,0 0 8 15,0 0 40 1,0 0 8-16,0 0-80 15,0 0 48-15,0 0-24 16,0 0 0-16,0 0-128 0,0 12-72 16,5 8 72-1,1 8 72-15,2 8 80 0,3 7 72 0,-4-1-112 31,3-5 88-31,-1-3-48 16,-1-5-144-16,-3-9 120 16,0-4-120-16,-2-6 128 0,-3-4 40 15,4-2-72 1,-4-4 160-16,0 0 160 0,0 0 48 0,0 0 9 31,0 0-129-31,0 0-120 0,0 0-232 16,0 0-208-1,0-8-1209-15,0-12-831 0,0 2-729 0,3 4-2760 16</inkml:trace>
  <inkml:trace contextRef="#ctx0" brushRef="#br0" timeOffset="143939">1916 7644 5761 0,'0'0'2032'0,"0"0"-1104"16,0 0 153-16,0 0-17 15,0 0-168-15,73-10-296 0,-39 6-160 31,0 2-88-31,-3 2-128 0,-1 0 80 16,-4 0 57-16,-5 0-209 16,-5 0-24-16,-3 4 16 15,-6 4-80-15,-3 4 88 0,0 2 168 16,-4 7 136-16,0 2-32 31,0 3-80-31,-15 4-152 0,-3-2 40 16,1 1-224-16,2-5 160 15,1-7-88-15,2-4 8 16,7-5 16-1,2-4-104-15,3-3-8 0,0-1-168 0,0 0-96 16,0 0 40-16,11 0 56 0,7 0 160 31,2 0 16-31,2 0 72 0,2-7 0 16,1 1-16-16,-4-3 8 15,-2 1-16-15,0 3-40 16,-6-1 0-16,0 0 72 16,-5 2-80-1,4-5-736-15,-3 5-1249 0,-2-1-3520 16</inkml:trace>
  <inkml:trace contextRef="#ctx0" brushRef="#br0" timeOffset="144651">2695 7418 7113 0,'0'0'2441'0,"0"0"-1233"0,0 0 152 15,0 0-304-15,0 0-224 0,0 0-119 16,0 128-329-16,0-82-184 0,0-2 32 15,-10-2-128 1,4-3 64 0,-4-7-88-1,5-7 48-15,-3-3-40 0,2-7 48 0,1-3-32 16,1-7 24-16,4-1-8 15,-3-4-48-15,3 0-72 0,0 0-40 16,0 0-136-16,0 0 32 31,3 0-16-31,12 0 160 0,4 0 0 31,7-6 8-31,0-5-8 0,3 0 0 0,-5-3 112 0,5 3-112 16,-4-2 16-16,-3 2 16 16,-1 0-24-16,-3 3-8 31,-5 2-32-31,-5 2 32 0,0 1 72 15,-5 1-64-15,-3 2 0 16,0 0 8-16,0 0-16 0,0 0-344 16,0 0-488-16,0 0-857 15,-6 0-2976 1,-1 0-3512-16</inkml:trace>
  <inkml:trace contextRef="#ctx0" brushRef="#br0" timeOffset="144934">2803 7564 4945 0,'0'0'1592'16,"0"0"16"-16,0 0 25 15,0 0-433 1,40 136-72-16,-32-98-344 0,-3 1-72 0,2-7-119 47,-4-5-137-47,-1-5-128 0,-2-3-32 15,3-7-136-15,-3-5 16 16,0 0-56-1,0-3 16-15,0-4-136 0,0 2-152 0,0-2-688 16,0 0-1393-16,0 0-5296 0</inkml:trace>
  <inkml:trace contextRef="#ctx0" brushRef="#br0" timeOffset="145342">3228 7470 3224 0,'0'0'5681'0,"0"0"-4408"16,0 0-113-16,0 0 248 16,0 0-200-1,0 122-447-15,0-90-481 16,9-1-160-16,-1-10-88 15,4-1-32-15,-1-6-56 0,4-1 56 16,-4-4 0-16,2-3 0 0,0-2-112 16,0-2 104-16,3 1 8 31,-3-3 0-31,1 0-112 15,1 0-88-15,-9 0 128 0,4 0 16 16,-4-3-40-16,-6 1 96 0,0 2 0 16,0 0 248-16,0 0 264 15,0 0 184-15,0 0-88 31,0 0-336-31,-11 0-144 0,0 0-128 16,-7 2-56-16,-1 11-128 16,-4 2-120-16,-1 3-368 0,-12 5-744 15,4-6-601-15,8-4-3880 0</inkml:trace>
  <inkml:trace contextRef="#ctx0" brushRef="#br0" timeOffset="145603">3268 7442 4849 0,'0'0'2192'0,"0"0"-360"0,0 0-175 32,0 0-521-32,0 0-488 15,116-20-224-15,-93 16-248 16,-4 2-176-1,6 0-608-15,-4 0-2385 0,-7 2-5088 0</inkml:trace>
  <inkml:trace contextRef="#ctx0" brushRef="#br0" timeOffset="146057">3783 7147 6305 0,'0'0'2800'0,"0"0"-1447"0,0 0-17 15,0 0-208-15,0 0-280 0,0 0 89 16,-11 124-385-16,6-77-152 16,5 2-80-16,0 2-136 15,0-4-48-15,0-4-80 16,11-5-56-16,7-6-72 15,-2-10-40-15,4-6 48 16,-3-9-48-16,1-7 64 0,0 0-64 16,1-5 32-16,-6-17 80 15,-1-4 224-15,-4-2-56 16,-4 0 144-1,-4 2 16-15,0 3 200 16,-1 6 104-16,-15 6-312 0,-2 5-280 16,-3 6-40-16,2 0-552 15,2 11-512-15,0 12-272 16,9-2-1793-16,3-5-4352 0</inkml:trace>
  <inkml:trace contextRef="#ctx0" brushRef="#br0" timeOffset="146356">4126 7209 7697 0,'0'0'2833'16,"0"0"-1297"-16,0 0-336 16,0 0-536-1,0 0 129-15,0 0 143 16,0 0-424-16,33 126-64 0,-26-96-248 15,-1-4-152-15,4-3 72 0,-5-6-120 16,1-2-472-16,-1-7-1000 16,-2-3-1729-1,1-3-4041-15</inkml:trace>
  <inkml:trace contextRef="#ctx0" brushRef="#br0" timeOffset="146750">4342 7139 6857 0,'0'0'2985'0,"0"0"-1913"15,0 0 32-15,0 0 128 0,0 0-544 16,0 0-223-16,69-11-185 31,-46 11-80-31,-4 7-32 0,2 11-112 16,-6 2 40-16,-5 4 8 15,-2-1 80-15,-8 4-56 0,0-3-128 16,0 0-144-16,-7 1-40 15,-4-6-48-15,-2-3-112 16,2-6 264 0,4-6 72-16,2-2 8 0,5-2 56 15,0 0-32-15,0 0-24 16,0 0-232-16,12 0 160 15,4 0 64-15,2-8 8 0,4 0 48 16,-1-4-40 0,2-2-8-16,-1-2-328 15,3-4-1361-15,-8 2-2344 0,0 2-2888 16</inkml:trace>
  <inkml:trace contextRef="#ctx0" brushRef="#br0" timeOffset="147058">4710 6990 7737 0,'0'0'1769'0,"0"0"-1033"31,0 0 616-31,0 0-32 16,0 0-448-16,-6 117-343 0,6-85-161 15,0 0-168-15,0-2-80 16,0-6-120-16,0-2 56 16,0-4-8-16,0-6-48 0,0-1-72 15,6-8-32 1,5 1-40-16,7-4 144 15,0 0 104-15,5 0-16 0,2-7 32 16,-2-8-16-16,1-1-80 16,-1 0-24-16,-5-2-352 15,4-4-713-15,-6 4-1223 0,-4 4-3209 16</inkml:trace>
  <inkml:trace contextRef="#ctx0" brushRef="#br0" timeOffset="147289">4898 7054 5577 0,'0'0'2632'0,"0"0"-1832"0,0 0 857 15,0 0-113-15,4 119-600 16,3-87-456-16,1 0-400 0,-2-6-24 15,2-1-64-15,4-6-792 32,-4-5-1904-32,-2-8-4066 15</inkml:trace>
  <inkml:trace contextRef="#ctx0" brushRef="#br0" timeOffset="147660">5111 7051 6593 0,'0'0'1432'0,"0"0"-152"16,0 0 377-1,0 0-737-15,0 0-432 16,43 110-304-16,-30-92-88 15,0-4-88-15,3-2 16 16,-1-4-24-16,1-1 0 0,2-2 40 0,-5-1 64 16,4-4-32-16,-5 0 128 0,2 0-200 31,-6 0 72-31,0 0 64 15,-3 0-64-15,2 0-72 16,-2 0 0-16,-2 0-8 0,-2 0 8 16,1 0 80-16,-2 0 120 0,0 0 233 31,0 0 303-31,0 4-32 15,0 6-80-15,-11 4-240 16,-10 4-384-16,-18 4-704 0,7-1-1273 16,-1-10-6640-16</inkml:trace>
  <inkml:trace contextRef="#ctx0" brushRef="#br0" timeOffset="147830">5208 7032 4608 0,'0'0'3321'16,"0"0"-1985"-16,0 0-95 0,0 0-145 15,0 0-432 1,0 0-240 0,0 0-424-16,122-13-600 15,-102 13-2056-15,1 0-4418 0</inkml:trace>
  <inkml:trace contextRef="#ctx0" brushRef="#br0" timeOffset="148296">5826 6746 360 0,'0'0'7033'16,"0"0"-5345"-16,0 0-807 31,0 0 663-31,0 0-264 15,-11 105-496-15,11-64-199 0,0 1-177 16,0 3-32-16,0-2-72 16,3-3-104-16,5-6 40 0,3-6-120 15,1-9-112 1,1-8 8-16,1-4-8 15,1-7 40-15,-4 0-40 16,0 0 32-16,2-16 88 0,-1-5-80 16,-3 0 88-16,-4-1-40 15,-3 1-80-15,-2 4 88 0,0 4 24 16,0 2-72-1,-13 3-56-15,-3 6-312 16,3 2-496 0,0 0-520-16,-2 2-545 0,7 9-807 0,0 1-2041 15</inkml:trace>
  <inkml:trace contextRef="#ctx0" brushRef="#br0" timeOffset="148657">6164 6736 6633 0,'0'0'2352'0,"0"0"-1423"15,0 0 887-15,0 0-328 16,0 0-431-16,19 115-425 16,-14-80-224-16,0-2-160 15,3-5-96 1,-7-3-144-16,4-3-8 15,0-5-456-15,2-9-985 0,-3-5-1687 0,-2-3-4978 16</inkml:trace>
  <inkml:trace contextRef="#ctx0" brushRef="#br0" timeOffset="149016">6341 6710 4889 0,'0'0'2400'0,"0"0"-984"15,0 0 65-15,0 0-113 16,0 0-240-16,0 0-336 0,0 0-159 16,120-21-153-16,-109 21-168 15,0 0 40-15,-3 11-72 16,-6 5-64-16,-2 4 40 0,0 6-40 31,0 6-216-31,0-2-72 16,-2 0 24-16,-2-6 40 0,4-6-80 15,0-6 16-15,0-3-16 0,0-6 24 16,1-3-32-1,4 0 40 1,5 0 56 0,-2 0 112-16,3-1-40 0,4-14-72 0,1-1-296 15,0-4-664-15,3-8-857 0,-6 6-2856 16,3 2-2160-16</inkml:trace>
  <inkml:trace contextRef="#ctx0" brushRef="#br0" timeOffset="149519">6687 6589 6873 0,'0'0'2376'31,"0"0"-1311"-31,0 0 359 0,0 0-304 16,0 0-384-16,0 0-111 0,0 91-145 16,0-57-232-16,0 0 32 15,0-6-160-15,0-4 16 16,0-5-128-16,3-6-8 15,8-5-64-15,1-4 64 16,2-2 176-16,2-2 48 16,1 0-96-16,4-8-128 0,-2-6-208 15,2-4-304 1,-3-3-640-1,-4 2-825-15,-1-7-824 0,-8 4-1832 16,-2 1 217-16</inkml:trace>
  <inkml:trace contextRef="#ctx0" brushRef="#br0" timeOffset="149688">6858 6605 5337 0,'0'0'2856'0,"0"0"-1712"0,0 0 513 16,0 0 215-16,0 0-431 15,-5 103-569-15,5-71-456 0,0-2-256 31,5-4-160-31,0-6-72 16,3-8-912 0,10-12-953-16,-7 0-1103 0,-1-16-1377 0</inkml:trace>
  <inkml:trace contextRef="#ctx0" brushRef="#br0" timeOffset="150080">6978 6567 5617 0,'0'0'2552'0,"0"0"-1672"0,0 0 513 0,0 0 255 16,0 0-568-16,0 0-520 15,0 0-247-15,50 83-201 0,-37-70-104 0,-1 2-8 16,3-6 8-16,-2-1 64 31,1-1-64-31,1-1-8 16,-4-2 8-16,2 2 56 0,-3-5-64 15,-2 3 0-15,0-2 8 16,-5 0 8-16,-1 1 32 0,1-1 24 16,-1 2 88-16,-1-2 160 15,-1 2 112-15,4 0-56 0,-4 0-40 31,0-1 40-15,0 1-56-16,0 5-8 0,0-1 0 16,0 2 24-16,-13 4-144 0,-3 2-192 15,-1 2-744-15,-5-4-432 31,-4-9-696-31,3-2-2273 0,4-3-3377 0</inkml:trace>
  <inkml:trace contextRef="#ctx0" brushRef="#br0" timeOffset="150211">7041 6580 5857 0,'0'0'1808'0,"0"0"-232"15,0 0-439 1,0 0-313-16,0 0-328 0,0 0-496 0,88-4-24 15,-63-1-1408-15,-4 1-1305 0,-5-2-3024 16</inkml:trace>
  <inkml:trace contextRef="#ctx0" brushRef="#br0" timeOffset="150704">7603 6204 4416 0,'0'0'2369'31,"0"0"-1305"-31,0 0 352 0,0 0 329 16,0 0-489-16,0 0-480 15,0 0-88-15,-26 109 17 16,26-79-49-16,-4 2-88 0,4 2-168 16,0-2-144-16,0 0-64 15,0-2-80-15,0-2-96 0,0-4 24 16,9-3-32-1,2-4-16-15,0-2 8 16,2-6-128-16,2-3 0 16,-2-4-40-16,-1-2-16 0,3 0 8 15,-2-2-8-15,1-13 32 16,-2-6-40-16,-1-5 56 15,0-4-8-15,-1 2 136 16,-3-2-64-16,-7 6 72 16,0 2 8-16,0 6-8 15,-5 6-48-15,-8 6-208 0,0 4-32 31,-2 0-8-15,2 2-33-16,2 12-367 0,0 8-688 0,-1-4-1009 16,1-2-2624-16</inkml:trace>
  <inkml:trace contextRef="#ctx0" brushRef="#br0" timeOffset="151602">6401 7598 3728 0,'0'0'4417'15,"0"0"-2784"-15,0 0 63 0,0 0 104 16,0 0-455-16,0 0-657 15,0 0-416-15,0 32-104 0,0 0 88 16,0 2 152-16,5 2-200 16,0-2-96-16,-2-6-112 31,2-3-416-31,-2-12-808 0,-1-4-1897 15,-1-9-4785-15</inkml:trace>
  <inkml:trace contextRef="#ctx0" brushRef="#br0" timeOffset="151970">6584 7478 5945 0,'0'0'2080'0,"0"0"-55"15,0 0-585-15,0 0-448 16,0 0 232-1,0 0-375 1,125 2-345-16,-107 11-152 0,-5 6 16 0,-2 3-32 16,-7 6 24-16,-4 4-72 15,0 2-40-15,0 2-192 0,-8-4-56 16,-5-5-200-16,1-8 152 31,6-6-104-31,3-6 152 16,-1-5-8-16,4-2-96 0,0 0-72 15,0 0 32-15,4 0 88 0,10 0 56 16,4-2 88-16,3-9-88 31,6-4-184-31,-4 0-592 16,8-16-1089-16,-7 5-2576 0,-3 4-4064 0</inkml:trace>
  <inkml:trace contextRef="#ctx0" brushRef="#br0" timeOffset="152242">6919 7422 4961 0,'0'0'4384'0,"0"0"-3271"16,0 0-537-16,0 0 376 15,0 0 40-15,0 0-304 0,0 98 33 16,0-66-193 0,0-2-96-1,4-2-136-15,4-4-48 0,0-3-96 16,3-8-80-16,0-1 16 15,2-5-16-15,2-4 32 0,1-1-8 16,2-2 24-16,1 0 16 0,4-3-112 16,1-16-24-16,2-1-424 31,-2-6-488-31,-1-2-785 15,1-13-1047-15,-8 9-2577 0,-6 4 72 0</inkml:trace>
  <inkml:trace contextRef="#ctx0" brushRef="#br0" timeOffset="152408">7112 7384 6041 0,'0'0'2424'16,"0"0"-903"-16,0 0-489 16,0 0-200-16,0 0 192 0,-5 124-296 15,10-80-255-15,1 0-201 16,5-6-200-16,-1-6-72 31,5-9-897-31,-1-10-1535 0,-3-9-3297 0</inkml:trace>
  <inkml:trace contextRef="#ctx0" brushRef="#br0" timeOffset="152795">7364 7313 6329 0,'0'0'2120'0,"0"0"-1360"0,0 0 577 16,0 0-73-16,29 103-368 15,-16-77-488-15,1-3-168 16,5-2-112 0,-2-5-80-16,-3-2-32 15,4-3 88-15,-2-2-56 0,-3-1 8 16,-2-2 72-16,1-2-24 15,-6-1 65 1,-3-1 7-16,-1-2 80 16,1 3-16-16,-3-3 0 15,0 0 96-15,0 0-40 0,0 0-16 16,0 0 48-16,0 2 72 15,0-2 56-15,0 4 184 0,0 0 184 16,-10 2-39-16,-6 4-489 16,0 2-176-16,-10 0 72 31,-1 2-96-31,-1 0-96 0,-6 1-272 15,1-4-905-15,-9-5-735 16,6-4-1249-16,9-2-5656 0</inkml:trace>
  <inkml:trace contextRef="#ctx0" brushRef="#br0" timeOffset="152971">7386 7388 5233 0,'0'0'2336'0,"0"0"-231"0,0 0-489 16,0 0-560-1,0 0-384-15,0 0-392 16,126-17-280-16,-98 15-584 16,-3 0-2200-16,-4-2-5818 0</inkml:trace>
  <inkml:trace contextRef="#ctx0" brushRef="#br0" timeOffset="153321">7756 7126 2720 0,'0'0'4857'0,"0"0"-3689"16,0 0 129-16,0 0 607 0,0 0-160 15,0 111-527-15,0-67-345 16,0 2-304-16,0 5-96 15,0-6-96-15,0-5-88 0,5-6-200 16,1-8-24-16,2-9-64 31,2-5-8-31,1-9-112 0,-3-3 40 0,4 0 32 16,-1-5-24-16,0-16-8 15,-1 0 72-15,-2-3 8 16,-3 1-8-16,-3 4 8 0,-2 2 0 16,0 6-112-1,0 2-216 1,-13 5-264-16,-8 4-448 0,6 0-1353 15,-1 2-4392-15</inkml:trace>
  <inkml:trace contextRef="#ctx0" brushRef="#br0" timeOffset="153862">7909 7219 4064 0,'0'0'3921'15,"0"0"-2785"-15,0 0 337 0,0 0 255 16,0 0-416-16,0 0-559 16,0 0-441-16,0 0-208 15,28-10 144-15,-9 4 176 0,2-2-96 16,3 1-96-16,2-2-64 31,-2 1-56-31,2 0 32 0,-1-2-64 16,-3 2 0-16,-2-2-16 15,-1 1-56-15,-5 2 40 0,-1 1-40 16,-3 2 8-16,-7 0-8 0,1 2-8 15,-3 2 8 1,-1 0-8 0,0 0 96-16,0 0-48 0,0 0 24 15,0 0-8-15,0 0-56 16,0 0 0-16,0 0 64 15,0 0 0-15,0 0 48 0,0 4 8 16,0 11-48 0,-6 8-72-1,-1 5 0-15,-4 8 0 0,1 4 0 0,2 2 48 16,0 0-56-16,-2-4 0 15,4-6 0-15,-1-4 8 16,3-9 0-16,0-6 40 0,-2-4-32 31,1-3-16-31,-9-2-240 0,-3 2-1072 31,1-5-2833-31</inkml:trace>
  <inkml:trace contextRef="#ctx0" brushRef="#br0" timeOffset="159753">700 6964 3728 0,'0'0'4137'31,"0"0"-3105"-15,0 0-407-16,0 0 95 0,2-22-88 16,14 10-144-16,3 1-88 0,-1 0-232 15,6 1 0-15,-1 4-120 0,4 4-32 16,4 2-8-16,0 0 0 31,4 8 48-31,-2 11-56 16,-3 2-8-16,-5 5 8 0,-8 4 232 15,-5 4 176-15,-4 2-40 16,-8 3-24-16,0-1-128 0,-3-2 41 15,-14-4-33-15,0-4 208 16,-3-6 24-16,-4-4-40 31,-3-4-192-31,-3-4 80 16,0-4-112-16,-4-4 56 0,0-2-176 15,-2 0 56-15,1 0-8 0,-1-14-72 0,4-4-48 16,5-2-72-16,6-2-128 16,8 0 24-1,13-3-208 1,0 4-56-16,3-3 232 0,18 1 136 15,5 6-8-15,1 4 72 16,-1 6 8-16,-5 5-48 0,0 2-40 0,-8 0 88 16,0 0-72-1,-5 0-8 1,0 2 16-16,-6 7 64 15,-2 4 64-15,0 2 176 0,0 4 24 16,0 0-48 0,-10 0-80-16,-1-3-64 0,-1-6 56 0,6-4 16 15,3-4 16-15,1-2-96 31,2 0-64-31,0 0-144 0,0 0-64 16,15 0 48-16,4 0 96 16,5 0 64-16,5 0-8 15,2-2-224-15,9-6-496 0,-7 2-1497 16,-6 1-5464-16</inkml:trace>
  <inkml:trace contextRef="#ctx0" brushRef="#br0" timeOffset="160855">645 7847 4913 0,'0'0'4705'0,"0"0"-3769"16,0 0-32-16,0 0-40 16,0 0-144-16,59-68-128 15,-32 57-264-15,7 5-159 16,3 2-105-1,-3 4-64-15,1 0 0 16,-1 12 0-16,-6 10 16 0,-2 7-8 0,-5 1 168 16,-4 0 32-16,-5 2-80 15,-9 0-120-15,-3-4 128 16,0 0 8-16,-3-2 64 0,-17-2-64 31,-7-2-16-31,1 0-80 16,-5-4 8-1,1-2 72-15,-7-4-112 0,1-3-8 0,2-7-8 16,3-2 8-16,-2 0 40 0,12 0-48 31,3 0-56-31,6-11 56 16,4 3 0-16,5-1 80 0,3-4-80 15,0-3-112-15,7-4 96 16,12-4 8-16,4-2 8 15,4 4 0-15,4 2 0 0,-7 4 80 16,0 6-80-16,-3 4 0 31,-3 2 0-31,-5 4-32 0,-3 0 16 16,-6 0-40-16,-2 0 40 15,-2 10 16 1,0 2 64-16,0 2-56 0,-2-2 232 0,-12 0-104 0,3-4 64 16,-2-2-192-1,1-2 0 1,3-4-8-16,7 2 0 0,-3-2-72 15,5 0-184-15,0 0-296 16,5 2 72-16,14 0 328 16,1 2 96-16,-2 0 8 0,-1 0 48 0,-4 2 0 46,-6-1-56-46,-2-1 56 16,-4 1-56 0,-1 3 56-16,0 2 8 15,-1 4 104-15,-14 0-112 16,-8-1-697-16,1-6-1855 0,2-7-4962 15</inkml:trace>
  <inkml:trace contextRef="#ctx0" brushRef="#br0" timeOffset="164885">1613 8564 1800 0,'0'0'4353'0,"0"0"-2873"16,0 0-40-16,0 0 569 15,-5-2-129-15,5 2-543 0,-2 0-401 32,2 0-296-17,-1 0-144-15,1 2-208 0,-4 15-152 0,4 8-80 16,0 10-48-16,0 3 0 15,0 2-8-15,0-6 0 0,7-4 0 16,1-6 48-16,-5-7 0 31,2-6-40-31,-5-5 40 0,0-2-32 31,0-2 176-31,0-2 136 0,0 2 16 0,0-2-144 16,0 0-200-16,0 2-176 0,0-2-1216 16,0 0-1513-16,0-4-6777 0</inkml:trace>
  <inkml:trace contextRef="#ctx0" brushRef="#br0" timeOffset="165564">1784 8514 5513 0,'0'0'2472'16,"0"0"-1616"-16,0 0 25 15,0 0 775-15,0 0-600 16,0 0-144-16,81-23-280 0,-62 23-127 15,-3 0-121-15,0 0-80 16,2 0-32-16,-2 0 56 0,-1 9-48 31,-4 5 112-31,-4 4-16 16,-1 3 16-16,-3 0-64 15,-3 3-16-15,0 1-64 0,0-1-24 0,-5-5-48 16,-6 4-56-16,-5-5 33 16,3 2-145-16,0-2 192 15,0-4-80 1,4-2-120-16,2-4 0 15,5-4-8-15,-1 0 0 16,3-2-104-16,0-2 40 0,0 2-56 0,0 1-97 16,0-1 145-1,3-1-120-15,6 1 128 16,5 0 64-16,2 0 8 15,2 0 8-15,5-2 40 16,1 0-48-16,-6 0 8 16,3 0 0-16,-4 0 8 0,-1 0 0 15,-4-2-8-15,-1 0 40 16,-3-2-48-1,-1 1-160-15,2-12-888 16,-5 3-632-16,0 0-3905 0</inkml:trace>
  <inkml:trace contextRef="#ctx0" brushRef="#br0" timeOffset="166022">2373 8393 6057 0,'0'0'2296'0,"0"0"-767"0,0 0 175 15,0 0-328-15,-16 103-632 16,3-59-359 0,2 3-185-1,0-6-56-15,1-1-144 0,4-7 80 0,2-9-80 16,-1-6 16-16,2-6 112 15,3-6 208-15,0-4 56 0,0-2-88 32,0 0-104-32,0 0-192 15,0 0-8-15,12 0 0 0,5 0 0 31,6 0 0-31,1 0 64 0,4 0-56 0,-3 0 64 0,1-6 0 16,-5 0-24-16,0-2-48 16,-5 2-8-16,-4 2-88 31,-3-1-72-31,-4 2-568 0,-5-3-633 15,0 0-1343-15,0 2-3257 16</inkml:trace>
  <inkml:trace contextRef="#ctx0" brushRef="#br0" timeOffset="166250">2423 8553 3488 0,'0'0'5001'0,"0"0"-3576"16,0 0-265-1,0 0 512 1,0 0-608-16,0 138-399 0,0-99-241 0,9 0-344 16,-6-5 48-16,3-6-128 15,2-6-80 1,0-6-656-16,4-10-945 15,-3-4-2232-15,-2-2-2888 16</inkml:trace>
  <inkml:trace contextRef="#ctx0" brushRef="#br0" timeOffset="166726">2633 8528 6345 0,'0'0'2208'0,"0"0"-879"16,0 0 239-16,0 0-240 0,0 0-120 15,0 0-543-15,0 0-313 32,17 70-224-32,-9-57-128 15,1-1 48-15,-1-3-40 0,4 2-8 16,-1-3 48-16,2 0-48 15,1-3 0-15,-1-1 0 0,-1-1 0 0,-1-3 0 16,0 0-40-16,1 0 32 16,2 0 0-1,-3 0 0 1,1 0 0-16,-3 0 0 0,1 0 0 15,-5-3-32-15,1 1 40 16,-1 2 0-16,-5 0 8 0,0 0 8 0,0 0 32 16,0 0 8-1,0 0 48 1,0 0 424-16,0 0 104 15,0 0-8-15,-11 0-128 0,-2 7-328 16,-5 1-112-16,-4 4-48 16,-3 2-8-16,-5 0-424 0,1 0-392 15,-12-6-856-15,11-4-1289 47,4-4-3664-47</inkml:trace>
  <inkml:trace contextRef="#ctx0" brushRef="#br0" timeOffset="166923">2611 8410 5329 0,'0'0'2504'15,"0"0"-1208"-15,0 0 49 0,0 0-113 16,0 0-312-16,72-8-432 16,-49 8-328-16,-2 0-32 0,8 0-128 15,2 0-800-15,-2 0-1504 16,-5 0-3562-16</inkml:trace>
  <inkml:trace contextRef="#ctx0" brushRef="#br0" timeOffset="167869">3184 8069 1304 0,'0'0'4129'0,"0"0"-2673"16,0 0 904-16,0 0-111 15,0 0-577 1,0 0-271-16,0 0-289 0,0 0-232 15,0 0-128 1,-21-8-280-16,19 8-288 0,-2 6 16 0,0 8-200 31,0 2 88-31,-3 5-80 16,1 0 48-1,-2 3 72-15,3-1 72 0,-3 1-103 0,4-1 47 16,0 0-16-16,0 1-64 16,3 0-32-16,1-1-32 0,0 0-8 15,0 1 8-15,0-4 0 16,5 2-32-16,3-4 32 0,0 3 32 15,0-6-32-15,-2 4-8 32,6-6-32-32,-4 2 32 0,3-4 8 15,0-1-176-15,-1 1-153 16,1-5 89-16,-1 0-104 15,1-3 48-15,-1 1-56 0,-2-2 136 16,2-2-112-16,-2 0-16 31,-3 0 72-31,1 0 32 0,2 0 56 16,-5 0 32-16,5-4 136 15,-6-3 8-15,3-1 0 0,-3-1 0 16,1-3 8-16,-3 3 0 16,1-2 56-1,-1 1-40-15,0 3-8 16,0 1 80-16,0 1 8 0,0 1 56 15,0 0 128-15,0 2 104 16,0-2-136-16,-6 2-80 0,-4-2 56 16,4 1-176-1,-4 1 72-15,-1-3-32 16,1 3-88-16,-3-2 88 31,-1 2-88-31,1 0-88 0,1 0-72 0,1 2-88 0,5 0 0 16,1 0-344-16,0 0-16 0,0 0-312 15,3 0-809-15,-6 0-1343 0</inkml:trace>
  <inkml:trace contextRef="#ctx0" brushRef="#br0" timeOffset="170198">3565 8425 4152 0,'0'0'3113'15,"0"0"-1569"-15,0 0-215 0,0 0-9 16,0 0-664-16,0 0 376 16,47 34-272-16,-23-15 73 0,4 3-225 15,-7-1-208 1,0-4-224-16,-4 0-48 15,-2-4-120-15,-4-2 104 16,-1-3-48-16,-4-4-64 0,-1-1 0 16,-3-3-616-16,-2 0-977 15,0 0-711-15,0-7-2361 0</inkml:trace>
  <inkml:trace contextRef="#ctx0" brushRef="#br0" timeOffset="170421">3720 8404 3320 0,'0'0'3057'0,"0"0"-1161"16,0 0 177-16,0 0-321 0,0 0-840 15,0 0-568-15,-43 55 56 16,33-32-47-16,2 1-265 15,1-2 88-15,-1-1-64 16,2-4-112-16,4-2-136 16,1-3-921-16,1-7-1623 15,0-5-4034-15</inkml:trace>
  <inkml:trace contextRef="#ctx0" brushRef="#br0" timeOffset="171087">3911 8344 592 0,'0'0'4345'0,"0"0"-2657"16,0 0-224-16,0 0 209 15,0 0-73-15,0 0-128 0,0 0-183 31,0 0-305-31,42 115-480 0,-41-83-16 16,4-4-216-16,-3-3-88 0,-2-7-64 16,0-4 48-16,0-3-160 15,0-7 120-15,0-1 56 16,0-3 232-16,0 0-96 15,0 0-248 1,0 0 40-16,0 0-112 0,0-5-64 16,0-12-288-1,0-2-24-15,0-7 48 16,0-5 32-16,8 1 32 15,2 0 80-15,6 4 104 16,-5 4-16-16,-4 4 40 0,2 7 0 16,-2 6 56-16,-2 1-72 15,1 4-48-15,-3 0 24 0,5 0 8 31,0 0-16-31,0 0-40 0,1 4 144 0,-3 6 48 0,2 2 152 32,0 2-8-32,-1 2 88 15,-3 0-88-15,-2 2-120 0,0 2-72 16,-2 7-792-16,0-6-1465 15,0-4-3840 1</inkml:trace>
  <inkml:trace contextRef="#ctx0" brushRef="#br0" timeOffset="172084">3880 7928 3816 0,'0'0'2313'16,"0"0"-457"-16,0 0 9 15,0 0-473-15,0 0-504 0,0 0-320 16,-19 77-24-16,19-43-120 15,0 0-88 1,0 0-103-16,11-6-153 0,2-2-80 16,1-5-8-16,1-6-497 15,4-4-743-15,-4-5-1816 0,-2-6-3618 31</inkml:trace>
  <inkml:trace contextRef="#ctx0" brushRef="#br0" timeOffset="172579">4043 7977 4584 0,'0'0'2065'0,"0"0"-585"16,0 0 257-16,0 0-529 15,0 0-136-15,0 115-248 0,0-100-360 0,0 0-136 16,0-4-80 0,0-5 65-1,0-2-185 1,0-4-72-16,0 0 32 0,0 0 88 0,0 0-48 15,0-4-104-15,5-11-24 16,2-8-8-16,2-3-64 0,3-4-104 0,-1 2-160 31,2 0 168-31,0 6 31 16,0 4-15-16,-4 6 144 15,1 6-64-15,-4 6-8 0,2 0-88 16,4 0 136-16,-1 12 32 0,0 8 176 16,-3 2 193-16,4 2-281 15,-6 0-88-15,4 2-817 0,-4-6-1519 31,-1-6-4506-31</inkml:trace>
  <inkml:trace contextRef="#ctx0" brushRef="#br0" timeOffset="172914">4235 7894 7041 0,'0'0'1552'0,"0"0"-743"16,0 0 327-16,0 0-288 15,0 0-160-15,0 0-272 16,76 17-168-16,-60-15-120 0,-1 0-24 15,-4 0 40-15,1 0-144 16,-6 2 0-16,-1-3 0 16,-3 3 8-16,-2 3 152 15,0 1 328-15,0 6 145 16,0 4-9-16,-15 4-400 15,-3 2-224 1,-3 0-560-16,-3-2-513 0,6-6-1407 0,5-7-3209 16</inkml:trace>
  <inkml:trace contextRef="#ctx0" brushRef="#br0" timeOffset="173191">4453 7811 616 0,'0'0'4673'0,"0"0"-3569"0,0 0 544 0,0 0 425 16,0 0-329-16,0 0-816 16,0 0-336-16,44 115-272 0,-38-88-168 15,-2-1-152 1,1 2-736-1,-1-6-1536-15,-4-6-2721 16</inkml:trace>
  <inkml:trace contextRef="#ctx0" brushRef="#br0" timeOffset="173456">4718 7676 1088 0,'0'0'2384'0,"0"0"-543"15,0 0-217-15,0 0 520 0,0 0-607 16,39 116-489-16,-39-85-424 0,0-1-480 15,-16 4-144-15,-16 14-560 16,-1-8-1744-16,4-6-3946 0</inkml:trace>
  <inkml:trace contextRef="#ctx0" brushRef="#br0" timeOffset="174712">4636 8314 2512 0,'0'0'2953'0,"0"0"-1033"16,0 0-256-16,0 0 129 15,0 0-649-15,0 0-216 0,16 44-40 16,-11-16-15-16,1 2-369 31,2 4 112-31,-4-4-168 0,-3-2-104 16,6-4-200-16,-7-5 88 15,3-6-40 1,-1-5-192-16,1-1 0 0,0-3-360 0,0-4-688 16,2 0-1161-1,-3 0-2552-15</inkml:trace>
  <inkml:trace contextRef="#ctx0" brushRef="#br0" timeOffset="175110">4891 8286 4809 0,'0'0'2416'0,"0"0"-984"15,0 0 353-15,0 0-577 0,0 0-8 31,0 0-296-31,0 0-231 0,0 0-9 16,91 56-136-16,-87-34-32 16,-4 2-40-16,0 2-120 15,0 0-64-15,-6 0-96 0,-5-1-80 16,-1-8-88-1,1-2 8 1,5-10-8-16,4-1 0 0,-1-2 8 16,3-2-16-16,0 0-72 15,0 0-96-15,0 0 24 31,0 0-16-31,8 0 160 0,5 0 40 16,1-6 64-16,9-1-48 0,-7-4-56 16,3 1 0-16,2 1-496 0,0-8-800 15,0 5-1393-15,-8 0-3680 16</inkml:trace>
  <inkml:trace contextRef="#ctx0" brushRef="#br0" timeOffset="175443">5164 8195 2680 0,'0'0'4545'16,"0"0"-3497"-16,0 0 409 0,0 0 375 31,0 0-560-15,0 0-424-16,0 0-183 0,27 129-193 0,-25-103-64 15,3-2-208-15,-3-4 56 16,1-2-56-16,-2-5-56 0,3-4 32 16,-1-3-160-16,2-2 104 31,1 0-112-31,5-4-8 0,1 0 120 31,1 0-16-31,4 0-24 0,3 0-8 0,-4 0-72 16,3-6-64-16,-1-4-176 0,-3 3-304 15,-4-8-912-15,-1 3-1249 31,-9 2-3248-31</inkml:trace>
  <inkml:trace contextRef="#ctx0" brushRef="#br0" timeOffset="175635">5303 8316 4256 0,'0'0'2633'0,"0"0"-1513"15,0 0 633-15,0 0-121 0,0 0-576 16,5 118-416-16,4-97-320 0,-4-6-168 31,3-1-152-31,0-2-192 16,-1-4-1576-16,-1-4-2881 0</inkml:trace>
  <inkml:trace contextRef="#ctx0" brushRef="#br0" timeOffset="176000">5463 8256 6697 0,'0'0'1512'0,"0"0"-376"16,0 0 497-16,0 0-529 31,0 0-568-31,0 0-200 16,0 0-152-16,0 0-80 0,63 98 24 15,-50-93 96-15,0 0-120 0,1-1 16 16,-3 0-112-16,2-2 72 0,-1 0-32 16,-4-2-40-1,-2 2 0 1,-1-2 8-16,-2 0-8 15,-1 0 8-15,-2 0 73 0,0 2 63 16,0-2 456-16,0 2 96 0,0 0 32 16,0 2 64-16,-7 4-184 15,-10 4-568 1,-4 7-48-16,-2 0-352 15,-16 7-968-15,7-4-1409 16,8-10-3368-16</inkml:trace>
  <inkml:trace contextRef="#ctx0" brushRef="#br0" timeOffset="176181">5497 8246 3368 0,'0'0'4753'15,"0"0"-3096"-15,0 0 95 0,0 0-560 16,0 0-352-16,0 0-359 31,88-30-353-15,-65 28-128-16,0 2-865 0,-4-2-1719 0,-3 0-3506 0</inkml:trace>
  <inkml:trace contextRef="#ctx0" brushRef="#br0" timeOffset="176605">5768 8061 776 0,'0'0'4321'0,"0"0"-2753"16,0 0-224-16,0 0 353 16,0 0-81-16,0 0-432 15,0 0-8-15,0 0-311 16,0 134-257-16,0-96-80 0,0 1-160 15,0-1 64-15,0-2-272 16,0-8-64-16,0-4-96 0,5-8-8 31,6-3 8-31,-6-6-40 16,1-5 32-16,3-2-56 0,0 0-40 15,-1 0-40 1,4-4 24-16,4-10-24 0,-8 0-80 0,6-2 32 16,-2 0 144-16,-4 2-56 31,0 2 104-31,-7 2 64 15,-1 1 120-15,0 2 256 0,0 1 24 16,-4 0-232-16,-9 2-192 16,-2-1-40-16,1 1-624 0,-3 2-808 15,6 2-1265-15,5-1-4432 0</inkml:trace>
  <inkml:trace contextRef="#ctx0" brushRef="#br0" timeOffset="177245">5960 8088 7977 0,'0'0'2353'31,"0"0"-1601"-31,0 0-288 16,0 0-152-16,0 0 88 0,0 0 144 15,0 0-264-15,73 21-24 0,-51-21 80 16,-5 0-32-16,2 0-31 0,-1 0-89 16,-4 0-8-1,-1 0-88 1,-5 0-80-16,0 0 104 15,-4 0-104-15,-1 0 8 0,-3 0 32 16,0 0-16-16,0 0-24 0,1 0-8 16,-1 0-112-16,4 0 112 15,-4 9 0 1,0 0 8-16,0 9 352 15,0 4-8 1,0 6-104-16,-8 4 72 0,-5 4-136 0,1 0 96 16,-1 3-152-16,0-3 0 15,2 0-128-15,3-6-360 16,-11 4-872-1,7-8-1985-15,-2-5-6305 0</inkml:trace>
  <inkml:trace contextRef="#ctx0" brushRef="#br0" timeOffset="211132">720 9626 3752 0,'0'0'1337'0,"0"0"-353"0,0 0 400 16,0 0-40-16,-13-65-71 15,13 51-265-15,0-2-496 16,0 2-264-16,14-3 88 0,14 6 24 15,2-1-152-15,6 3-8 16,9 6-48 0,0 3-72-16,-3 0 40 15,0 12-56-15,-8 9-16 0,-5 8-40 16,-9 8 48-16,-9 4-56 15,-11 5 72-15,0 3-64 0,-6-1 72 16,-19-4 0 0,-4-4 104-1,-3-6 17-15,0-6-129 0,-2-8 128 0,0-4 456 16,-2-8-296-16,-1-6-8 15,-2-2-112 1,-1 0-112-16,5-2-104 0,4-10-24 0,8-2-128 31,9-2-112-31,6-4-144 31,8-2-184-31,0-4 112 0,3-2 111 0,11-1 121 0,6 6 72 16,-2 1 48-16,-6 7 96 0,-3 4 0 16,-3 5 0-16,-1 4 0 31,-5 2 8-31,3 0 8 0,-3 4 0 15,0 13 48 1,0 7 24-16,0 5 96 0,0-1-24 16,0-4-31-16,0-5-9 0,0-6-64 15,0-5-40-15,0-4-8 31,0 0-64-31,0-3 64 0,0-1-104 16,11 0 56-16,4 0 48 0,3 0-81 31,4 0 33-31,1-7-80 0,-1-7-72 0,-2 0-344 0,-4 0-440 16,-3-1-592-1,-5 2-33 1,-3-2-119-16,-5 4 312 0,0-3 720 16,0 1 464-16,0 0-89 15,-7 0 321 1,-1 3 529-16,0 5 1127 0,5 1-344 0,1 4 193 15,-1 0-169 1,3 0-648-16,0 8-688 16,0 14 8-16,0 6-56 0,0 8 48 15,0 13-1136-15,0-6-1561 16,3-7-3864-1</inkml:trace>
  <inkml:trace contextRef="#ctx0" brushRef="#br0" timeOffset="211805">1727 9581 8089 0,'0'0'2473'15,"0"0"-1121"-15,0 0 16 16,0 0-263-16,0 0-681 0,0 75-216 15,0-33 8-15,0 1-40 16,0 2 0 0,0-7 32-1,0-6 16-15,2-6-96 0,-2-6-16 0,0-6-16 16,0-4 56-16,0-3-24 15,0-5 72-15,0-1-136 0,0 1-64 16,0-2-216 0,0 0-1480-1,0 0-3417-15</inkml:trace>
  <inkml:trace contextRef="#ctx0" brushRef="#br0" timeOffset="212829">1958 9583 4536 0,'0'0'3033'15,"0"0"-1721"1,0 0-327-16,0 0 231 16,0 0-368-16,0 0 72 15,0 0-504-15,0 0-272 0,0 0 184 16,71 0 57-16,-59 0-129 15,-1 0 144-15,-1 0 32 0,-4 0-152 32,1 0-56-32,-6 2-96 15,2 0 128-15,-3 0-32 0,0 3-24 16,0-1 48-16,0 5 0 15,0 7 208-15,0 4-32 0,0 6-160 16,-3 6-32-16,-8 0-224 31,0 2 56-31,1-3-64 16,-1-3 0-16,1-4-112 0,5-7 0 15,-1-2 96-15,1-5 16 16,2-6 8-16,-1 0 48 0,3-2-48 16,1-2 112-16,0 2 24 15,0-2 81 1,0 0-9-16,0 0-40 15,0 0-48-15,0 0-112 0,0 0 40 16,0 0-48-16,0 0-8 16,0 0-64-16,0 0-8 0,0 0-64 15,0 0 64 1,8 0-48-16,0 0 112 31,6-4 0-31,-2 0 8 0,4-2 64 0,2 2-64 0,1-2 0 16,2 2 0-16,-2-3 0 15,-1 4 56-15,-2 1-56 0,-3 0 8 31,0 0-56-31,-6 0 24 16,-3 2 24 0,0 0 8-16,-3 0-8 0,1 0 0 0,-2-2-8 15,0 2 8-15,0 0 8 0,0 0 40 16,0 0 0-16,0 0 40 31,0 0-8-31,0 0-32 16,0 0-48-16,0 0-809 0,0 8-1375 15,0 2-3769-15</inkml:trace>
  <inkml:trace contextRef="#ctx0" brushRef="#br0" timeOffset="214112">2551 9391 1384 0,'0'0'6249'0,"0"0"-4088"15,0 0-257-15,0 0 40 16,0 0-351-16,0 0-681 16,0 11-264-16,0 16-440 0,0 9-40 15,0 8 136-15,0 4-56 16,-5-4-80-1,-1-6 32-15,1-8-32 16,2-5-160-16,-2-10 88 0,0 0 8 16,2-6 48-16,-1-3-39 15,3-2-113 1,-2-4 0-16,3 0 0 0,0 0 0 0,0 0-17 31,0 0-103-31,0 0-256 16,11 0 32-16,5-4 224 0,7-5 64 15,3-3 56-15,1-1-8 16,0 4 8-16,-1-2 0 15,-3 3 0-15,-4 2-8 0,-3 2-64 32,-7 1-104-17,-3 1-120-15,-1 2-80 16,-5 0-320-16,0 0-496 0,0 0-921 15,-2 0-2904-15</inkml:trace>
  <inkml:trace contextRef="#ctx0" brushRef="#br0" timeOffset="214326">2646 9515 656 0,'0'0'6313'15,"0"0"-4697"-15,0 0-807 0,0 0 919 16,0 0-344-16,0 0-360 15,15 120-223-15,-12-88-233 0,2-3-224 16,-5-1-216-16,3-4-24 31,-3-1-104-15,0 0-200-16,0-3-1049 0,0-8-2655 0,3-6-3250 0</inkml:trace>
  <inkml:trace contextRef="#ctx0" brushRef="#br0" timeOffset="214733">2910 9531 5577 0,'0'0'2400'0,"0"0"-1400"0,0 0 553 16,0 0-137-16,0 0-496 15,0 0-384-15,4 118-280 0,3-98-120 16,-2-4-64 0,1-1-56-16,1-4 24 0,2-2-40 15,-2-1 0-15,1-3-16 0,-2 1-136 0,2-4 16 16,0 0-48-16,-3-2-72 15,2 0-16 1,-2 0 88-16,1 0 40 16,-6 0 8-1,5 0 0-15,-5 0 136 16,3 0 8-16,-3 0 0 0,0 0 56 0,0 0 248 15,0 0 144-15,0 0 208 0,0 0 97 32,0 2-25-32,-3 3-136 15,-12 1-416-15,-4 5-184 16,-4 4-152-1,-6 1-560-15,-13 0-953 0,5-2-1591 0,5-10-4634 0</inkml:trace>
  <inkml:trace contextRef="#ctx0" brushRef="#br0" timeOffset="214919">2921 9495 5777 0,'0'0'1904'16,"0"0"265"-16,0 0-873 15,0 0-432-15,0 0-184 16,0 0-400-16,0 0-280 0,131-18-280 16,-109 18-2528-16,-4 0-6010 15</inkml:trace>
  <inkml:trace contextRef="#ctx0" brushRef="#br0" timeOffset="215944">3371 9244 7089 0,'0'0'2305'0,"0"0"-113"16,0 0-760-16,0 0-207 0,0 0-233 15,0 0-584-15,-27 24-184 0,20-8 64 16,3 2 48-16,0 5-80 16,0-2 120-1,-1 3-80-15,0 3-96 16,2 1-24-16,1 0-64 15,-1 0-56-15,3-2-48 0,0 0 0 16,0 0-8-16,0-2 0 31,0 0 0-31,0-3 0 0,0-4 0 16,3 2 0-16,0-6 0 15,4 2-8 1,-1-4-64-16,-1 1-16 0,1-3-40 0,1-1-104 16,-1-5 8-16,4 1-40 31,-8-2 16-31,4 0-56 0,4-2 24 15,-4 2-16-15,1-2 16 16,-1 0 48-16,1 0 88 16,-2 0 136-16,1 0-104 0,0-6 48 15,-2 0 64-15,4-3 0 0,-5 0 16 16,2-1-16-16,-2 1 16 15,2-4 40 1,-3 3-56-16,-2 1 72 16,0 1 8-16,0-3 96 15,0 3 56-15,0-1 64 0,0-2-168 0,0 1 120 16,-7 3 104-1,1 1-144 1,-2-1-64-16,-1 5-40 16,1 0 96-16,4 0-128 0,-3 2 16 15,1 0-80-15,-4 0 120 16,2 0-120-1,-2 0-8-15,2 0 0 16,-2 0 24-16,2 2-24 16,2 4-72-16,-4-1 72 0,4 1-144 15,-1-3-136-15,4 1 40 16,-3 0-120-16,2-2-48 0,3 0 56 31,1-2 80-31,0 2-376 16,0-2-417-16,-3 0-647 15,3 0-2753-15</inkml:trace>
  <inkml:trace contextRef="#ctx0" brushRef="#br0" timeOffset="216861">3861 9400 5225 0,'0'0'2416'15,"0"0"-295"-15,0 0-129 16,0 0-488-16,0 0-511 0,0 0-537 16,-7 13-344-16,14 6 40 31,4 8 352-31,-1 3-56 15,1 4 64-15,-1-2-144 0,-5-4 8 16,1-4-24-16,-1-5-8 16,-2-8-128-16,-1-3-72 0,-2-2 32 15,1-1-168-15,-1-1 40 16,0-2 24-16,0 2-72 15,0-1-120 1,0 3-688-16,4 0-600 0,-3 3-1345 16,2-7-3864-16</inkml:trace>
  <inkml:trace contextRef="#ctx0" brushRef="#br0" timeOffset="217508">4043 9323 1560 0,'0'0'6033'31,"0"0"-4064"-31,0 0-385 0,0 0 56 16,0 0-800-16,0 0-303 15,0 0 119-15,0 0-120 16,75-2-160-16,-51 2-8 0,0 0-128 16,-3 0-64-16,-3 4-8 15,-5 2-72 1,-4-1 8-16,-1 1 0 0,-1 5 176 15,-2 1-88-15,-5 2 48 16,0 5-40-16,0 8-72 16,0 1 8-16,-16 2-136 0,1-2-200 15,0-2-88 1,7-6 120-16,-3-4 32 15,1-4 128 1,4-3 0-16,4-5 0 0,1-1-40 0,1-3-8 16,0 0-80-16,0 0 32 15,0 0-48-15,0 0 40 0,8 0 104 31,3 0 16-31,0 0-8 0,6 0 88 16,-3-3 0-16,4-4-32 16,-2 1 16-16,3 0-64 15,-4 2 64-15,-2 0-64 0,-2 0 40 16,-3 1-40-16,-1-2-8 31,-2 1-320-31,-5 0-704 0,0-2-1369 16,0 2-5096-16</inkml:trace>
  <inkml:trace contextRef="#ctx0" brushRef="#br0" timeOffset="218213">4411 9164 2632 0,'0'0'1968'16,"0"0"209"-16,0 0-321 0,0 0-151 15,0 0-289-15,0 0-320 16,115 0-352-16,-100 12-7 16,-2 7 143-16,-4 2-216 0,-4 3-40 15,-5 6-120-15,0 2-160 31,0 2-88-31,-6 0-88 0,-11-6-72 16,0-1-16-16,1-9 0 16,3-6-16-16,1-4 8 15,6-6-72-15,1-2-120 0,5 0-72 0,0 0 32 16,0 0-88-1,0 0-120 1,2-4-48-16,15-2 280 0,0-2 88 16,0 4-56-16,4-1 88 15,-1 3-32-15,-1 2 40 16,2 0 8-16,-8 0 8 0,5 2 120 0,-7 9-48 31,-1 3 88-15,-4 2 40-16,-1 2 16 0,-5 4-8 0,0 0-64 15,0 1 144-15,-8-2 0 16,-3-1-96-16,1-6 24 0,-1-1-8 15,4-8-87-15,2-1-33 32,2-4-96-32,0 0-433 15,3-2-799-15,0-11-1280 0,0-6-6242 0</inkml:trace>
  <inkml:trace contextRef="#ctx0" brushRef="#br0" timeOffset="218807">4898 9142 5249 0,'0'0'2912'16,"0"0"-1559"-16,0 0 143 0,0 0-32 15,0 0-440-15,0 0-335 16,0 100-257-1,0-66-304-15,0-2 16 0,0-2-136 0,0-3 40 32,0-5-32-32,0-5 128 0,0-2 104 15,0-7 0-15,0-3 8 16,3-3-152-16,-2-2-32 15,6 0-72-15,1 0 8 16,3 0 0-16,7-3 40 0,0-9-40 31,4-3 88-31,-2 2-96 16,1 1 0-16,-2 3 80 0,-1 2-72 15,0 3-8-15,-1 0 0 16,-2 2 0-16,-2 0 8 0,-2 2-8 16,-3-2 8-16,2-1-8 15,-4 1-8 1,1 0-104-16,-2-2-88 15,1 0-240-15,-6-1-16 16,0-1-584 0,0-3-873-16,0 5-2504 15</inkml:trace>
  <inkml:trace contextRef="#ctx0" brushRef="#br0" timeOffset="219036">5028 9212 1720 0,'0'0'5505'16,"0"0"-4385"-16,0 0 601 0,0 0 391 16,0 0-536-16,0 0-303 15,15 130-393-15,-12-102-256 0,2-1-240 16,-3-3-144-16,2-2-168 31,0-4-8-31,-3-4-64 16,6 0-304-16,-7-6-848 0,1-2-977 15,-1-4-2352-15,0-2-3648 0</inkml:trace>
  <inkml:trace contextRef="#ctx0" brushRef="#br0" timeOffset="219506">5200 9156 7417 0,'0'0'2753'0,"0"0"-1785"0,0 0 240 15,0 0-80-15,0 0-183 0,0 0-185 16,0 0-384-16,0 0-184 16,33 88-136-1,-26-71-48-15,3-4 16 31,-2 2 24-15,3-2-48-16,3-1 0 0,-1 1 0 0,2-4-72 16,-1-3-48-16,-1 1-32 0,0-3 64 15,-1-2-80-15,-1 0 64 16,0 0-40-16,-1-2 96 15,-4 0 40-15,-2 0-40 0,0 0 48 16,-4 0 56-16,0 0 128 16,0 2 288-16,0-2 48 0,0 2 120 31,0-2 0-31,0 2-40 15,0 3-176-15,0 1 17 16,-11 7-297-16,-2 4-144 0,-5 6-216 16,-1-1-273-16,-4 0-783 15,-4-6-864 1,4-7-2313-16,6-7-4801 0</inkml:trace>
  <inkml:trace contextRef="#ctx0" brushRef="#br0" timeOffset="219712">5309 9128 4032 0,'0'0'4377'0,"0"0"-2776"15,0 0 23-15,0 0-472 0,0 0-480 16,0 0-31-16,0 0-393 15,0 0-248-15,131-12-1041 16,-111 16-3000-16</inkml:trace>
  <inkml:trace contextRef="#ctx0" brushRef="#br0" timeOffset="220271">5684 8980 8561 0,'0'0'2561'15,"0"0"-841"1,0 0-215-1,0 0-697 1,0 0-312-16,0 0 56 16,-15 132-120-16,15-84-184 0,0 4-96 15,0 2-32-15,0 1-72 16,0-6-48-16,0-2 8 15,0-7-8-15,4-10 0 0,5-6-8 16,1-10-64 0,1-8 72-16,1-6-112 0,4 0 64 0,0-6 32 15,-1-16 8-15,1-4 8 16,-3-6-8-16,-2 2-112 0,-5 2 96 31,-2 6 24-31,-4 3 8 16,0 5 144-16,0 7 272 0,-8 1 120 15,-5 6-168-15,-2 0-160 16,-1 0-216-16,1 6-384 15,-2 5-648-15,9 2-376 0,1-5-769 32,7-2-2040-32,0-6-2672 0</inkml:trace>
  <inkml:trace contextRef="#ctx0" brushRef="#br0" timeOffset="220816">5884 9001 6433 0,'0'0'2336'0,"0"0"-1543"0,0 0 23 16,0 0 160-16,0 0 144 16,60-9-392-1,-37 7-352-15,1-2 0 16,3-2-167-16,-1 1-89 15,3-1-112-15,0-1 56 0,0 1 24 16,-4-2-88-16,-3 1 0 16,-4 3 56-16,-7 0-56 15,-1 2 0-15,-7 0 72 16,0 2-64-1,-3 0 72-15,0 0 64 16,0 0 88-16,0 0 192 0,0 0-24 16,0 0-96-16,0 2 96 15,0 12-264-15,0 10-136 16,-6 8 16-16,-4 11 64 0,4 7 88 15,-6 6-40 1,1 6 240-16,0 2 136 16,0-4 80-16,2-7-127 0,3-8-265 15,0-11-16-15,1-5-56 16,0-11-56-16,0-6 16 15,3-4-80-15,1-4-360 16,-14-2-553 0,4-2-951-16,-2 0-3641 0</inkml:trace>
  <inkml:trace contextRef="#ctx0" brushRef="#br0" timeOffset="222571">1807 10638 1696 0,'0'0'4353'0,"0"0"-2633"16,0 0-39-1,0 0 239-15,0 0-336 16,0 0-544-16,0 0-399 31,0 0-281-31,0 42-88 0,0-12 112 16,0 6-168-16,6 2-40 15,0-2-16 1,-2-2-16-16,1-4-16 0,-2-6 104 0,-3-3-40 16,0-8 56-16,0-4-112 15,0-1 0-15,0-4-64 0,0 0-72 16,0-2-832-16,0-2-2001 15,-7 0-5680-15</inkml:trace>
  <inkml:trace contextRef="#ctx0" brushRef="#br0" timeOffset="223454">2104 10580 3016 0,'0'0'4057'0,"0"0"-3073"0,0 0-136 16,0 0 841-16,0 0-425 16,24 0-168-16,-8 0-224 0,3 0-295 15,1 0-145-15,2 0 120 16,1 2-248-16,-4 2-104 15,2 2-96 1,-8 0 40-16,0 1-24 0,-5 2-56 16,-1 1 264-16,-6 2-8 15,-1 4 56-15,0 6 216 16,0 2-64-16,0 2-183 0,-4 2-225 15,-9-2 0 1,1-1-8-16,-1-4-112 16,0-3 0-16,2-1 72 0,3-5-24 15,-2-3-40-15,6 0 0 16,-1-3-8-16,0-4 8 0,5-2-8 15,0 2 0-15,0-2 0 32,0 0 0-32,0 0 0 15,0 0 0-15,0 0-48 0,0 0 40 16,0 0 0-16,0 0-168 0,0 0-32 15,14-2 23-15,4-4 137 16,6-5 48 0,1 2 0-1,2-1 0-15,-1-1 0 0,-3 1 0 16,-4 3 0-16,-3-2-8 15,-3 3 8-15,-2 2 0 0,-4 0 8 16,-4 2-8-16,-1 0 72 16,-2 2 89-16,1 0 23 31,-1 0-16-31,0 0-72 0,0 0-48 15,0 0-40-15,0 0-8 0,0 0-368 16,0 0-1177-16,0 0-1287 0,0 0-5234 16</inkml:trace>
  <inkml:trace contextRef="#ctx0" brushRef="#br0" timeOffset="224289">2722 10327 3504 0,'0'0'2953'0,"0"0"-1737"16,0 0 400-16,0 0-375 0,0 0-41 31,0 0-352-31,0 0-304 16,100 0 32-16,-85 0-39 0,-4 4 167 15,-3 4-192 1,-1 2 32-16,-2 5 16 0,-2 0-24 0,-3 6-112 16,0 2 16-16,0 3-224 31,-15 2-144-31,-1 0 56 0,-2-1-128 15,5-7-48-15,-4-4-32 16,9-7-16-16,-1-2 80 0,6-5-40 31,3-2-112-31,0 0-280 0,0 0-72 0,0 0 64 31,12 0 256-31,2 0 120 0,2 0-16 16,2 0 96-16,1 0 0 16,1 0-16-16,-1 0 16 0,-1 0 8 15,0 0 72-15,-1 0-72 16,-5 0 8-16,-4 6 224 15,-2 6 56 1,-1 2 40-16,-5 4 104 0,0 2-96 16,0 0-136-16,-13-2-120 15,0 0-88-15,2-6-408 0,0-10-672 16,4-2-1360-16,1 0-4858 15</inkml:trace>
  <inkml:trace contextRef="#ctx0" brushRef="#br0" timeOffset="224691">3173 10277 1824 0,'0'0'7049'0,"0"0"-5352"16,0 0-249-16,0 0 32 15,0 0-311-15,11 116-233 0,-11-73-368 16,0-2-200-16,0 2-216 31,0-3 120-31,0-4-48 0,0-6-128 16,0-4-40-16,0-6-8 15,0-6-40-15,0-6-8 16,0-6-96-16,0 0 16 0,0-2-16 16,5 0 96-16,9 0 0 31,4-2 72-31,6-8 64 0,-1-4 24 15,0-2-56-15,-1-2-24 0,2 0-64 16,-1 0-16-16,0 0-168 16,-4 2-384-16,4 2-352 0,-10 1-424 15,-2 2-857 1,-5 1-1752-1,-2 1-2136-15</inkml:trace>
  <inkml:trace contextRef="#ctx0" brushRef="#br0" timeOffset="224888">3384 10443 6777 0,'0'0'2312'16,"0"0"-663"-16,0 0 175 0,0 0-247 16,0 0-513-16,-1 102-288 15,1-72-288-15,0 2-216 0,0 3-160 16,0-5-40-16,0 1-72 31,3-6-568-31,5-5-824 0,0-6-1609 16,-6-9-3488-16</inkml:trace>
  <inkml:trace contextRef="#ctx0" brushRef="#br0" timeOffset="225248">3536 10411 3184 0,'0'0'4601'15,"0"0"-3697"-15,0 0 1 0,0 0 807 0,0 0-440 16,0 0-600 0,0 0-200-1,53 94-256-15,-40-79-168 0,5-5 33 16,-3-1 39-16,-2-3 88 15,1-1 8-15,-3-1-56 16,1 0 8-16,-4-2-80 0,-2 0 0 0,-1-2-8 31,-3 2-72-31,-1-2 40 16,-1 0 8-16,2 0-48 0,-2 0 40 15,0 0 24-15,0 0 0 16,0 0-24-16,0 0 128 0,0 2 392 16,0 0 232-1,0 3 88 1,-13 4-296-16,-2 3-528 0,-4 3-64 15,-5 6-720-15,-12 1-696 16,7-2-1569-16,5-10-5848 0</inkml:trace>
  <inkml:trace contextRef="#ctx0" brushRef="#br0" timeOffset="225433">3609 10387 6329 0,'0'0'2080'0,"0"0"161"16,0 0-521-1,0 0-464 1,0 0-511-16,0 0-313 0,0 0-312 16,0 0-120-16,126-14-921 15,-112 14-1855-15,-2 0-4522 16</inkml:trace>
  <inkml:trace contextRef="#ctx0" brushRef="#br0" timeOffset="225903">3969 10093 4889 0,'0'0'3168'0,"0"0"-1343"0,0 0-561 16,0 0-184-16,0 0-104 31,0 0-63-31,-24 102-393 0,24-66-136 16,0 3 48-1,0 6-32-15,8-3-144 0,-2-1-128 16,6-5-120-16,0-6 32 0,0-6-40 16,-1-7 0-16,2-2 0 15,2-9-128 1,-1-4-48-16,-1-2-56 15,2 0-8-15,-1-6 56 16,-3-11 184-16,1-3-120 0,-4 3 72 16,-3-6 40-16,-2 4 8 0,-3-2 64 15,0 1-64 1,0 3 208-1,-8 2-16-15,-8 5 24 0,-2 4-96 16,0 6-104-16,0 0-16 16,4 2-288-16,-1 14-504 0,-1 10-417 15,6-5-1439-15,4-6-2873 0</inkml:trace>
  <inkml:trace contextRef="#ctx0" brushRef="#br0" timeOffset="226581">4618 10102 6305 0,'0'0'2240'0,"0"0"-1239"15,0 0 663-15,11 113 24 31,1-67-119-31,-6 4-585 16,4-4-120-16,-2-3-208 0,0-9-144 16,-5-6-184-16,4-7-96 15,-7-6-168-15,0-4 16 0,0-5 40 16,0 1-16-16,0-5-104 15,0-2-272 17,0 0-728-32,0 0-904 0,0 0-2817 0,0 0-5233 0</inkml:trace>
  <inkml:trace contextRef="#ctx0" brushRef="#br0" timeOffset="227297">4851 10091 5817 0,'0'0'1960'16,"0"0"-15"-16,0 0-193 0,0 0-376 0,0 0-296 31,0 0-255-31,116 19-193 16,-103-4-192-16,-5 2 88 0,-3 6-32 15,-2 5-16-15,-3 6-168 16,0 2-232-16,-3 2-8 0,-12 0-72 16,-4 0-288-16,0-6-272 15,1-4 16-15,0-7 8 0,5-8 232 31,7-3 160-31,2-6 40 16,4-4 80-16,0 0-56 16,0 0-216-16,0 0 72 0,12 0 224 15,4 0 48-15,-2-8 256 16,7-1 40-16,-3-1-80 15,2-1-144-15,2 0-16 16,1 1-104 0,1-9-288-16,-5 3-1345 15,1 2-3224-15</inkml:trace>
  <inkml:trace contextRef="#ctx0" brushRef="#br0" timeOffset="227663">5204 10046 7801 0,'0'0'1480'15,"0"0"-543"1,0 0 663-16,5 124-712 0,-5-79 32 15,2-5-463-15,3-2-225 0,1-8-88 16,-1-6 8-16,1-7 88 16,6-6 64-16,-1-3-40 15,-1-2-8 1,3-2-72-16,3-4 40 15,0 0-24-15,5 0-64 0,2 0-40 16,1 0-32-16,0-8-64 16,0-2-96-16,4-1-288 15,-4-2-384-15,-1-1-448 0,-9-4-1425 31,-3 2-2488-31,-7 0-936 0</inkml:trace>
  <inkml:trace contextRef="#ctx0" brushRef="#br0" timeOffset="227842">5421 10091 6665 0,'0'0'2496'0,"0"0"-1535"16,0 0 767-16,0 0 24 0,0 122-367 15,0-88-465-15,6 0-304 16,-1-4-248-16,2-2-184 15,-1-1-88-15,0-6-96 16,3-1-176-16,-6-4-880 16,3-5-1145-16,-1-8-2504 15,0-3-4040-15</inkml:trace>
  <inkml:trace contextRef="#ctx0" brushRef="#br0" timeOffset="228242">5624 10093 7665 0,'0'0'2097'0,"0"0"-1137"15,0 0 624-15,0 0 201 16,0 0-393-16,0 0-688 0,0 0-248 31,26 126-248-31,-19-102-144 16,2-2-64-16,3-2 0 0,-1-2 48 15,3-4-48-15,3-4 0 16,0 0-8-16,1-2 8 16,3-2 48-16,-5-2-48 0,4-2 0 31,-3-2-64-31,-2 0 56 15,-2 0-88-15,-2 0 96 0,0 0 0 0,-6 0 0 16,-3 0-88-16,-2 0 88 16,5 0 184-16,-5 0 192 15,0 0 96-15,0 0 136 16,0 4-15-1,0 3-33 1,-12 2-40-16,-5 7-520 16,-8 4-296-16,-20 12-753 0,8-4-1143 15,0-7-3481-15</inkml:trace>
  <inkml:trace contextRef="#ctx0" brushRef="#br0" timeOffset="228418">5713 10193 7817 0,'0'0'2001'0,"0"0"-241"31,0 0 56-31,0 0-703 16,0 0-201-16,0 0-504 0,0 0-184 15,107-17-224-15,-77 10-616 16,-1-1-1225-16,-8-2-2416 0</inkml:trace>
  <inkml:trace contextRef="#ctx0" brushRef="#br0" timeOffset="228825">6041 9878 2664 0,'0'0'5177'0,"0"0"-3488"16,0 0-329-16,0 0 360 0,0 0-239 15,0 32-185-15,0-6-256 16,0 8-344-16,0 8-224 0,0 7 0 16,0 2 72-1,0 4-279-15,0-1-25 16,0-5-40-16,0-4-120 31,8-9-80-31,2-10 16 0,-2-7-16 0,3-10 0 0,0-5-120 16,2-4-96-16,2 0-8 15,-1-7 71 1,6-14-39-16,-4-5 168 15,-2-2 24-15,-1 0 64 16,-6 4-56 0,-6 2 72-16,-1 5 113 0,0 6 239 0,-8 5-120 15,-13 2-312-15,-1 4-72 0,-6 0-761 31,-4 0-735-31,11 4-1104 16,3 0-2690-16</inkml:trace>
  <inkml:trace contextRef="#ctx0" brushRef="#br0" timeOffset="229251">6209 9926 5657 0,'0'0'4033'16,"0"0"-2665"-1,0 0 72-15,0 0-368 0,0 0-143 16,0 0-201-16,0 0-296 16,132-32-184-16,-98 22-8 15,2-2-8-15,1 0-56 16,-2 0-72-16,-7 1 16 0,-4 2-16 15,-8 3-24 1,-6 0-64-16,-4 4 48 16,-4 2 56-16,-2 0 168 15,0 0 264-15,0 0 96 16,0 0-231-16,0 10-297 0,0 10-112 15,-8 5-8-15,3 12 0 16,-3 9-32-16,0 8 32 0,-3 8 88 31,-1 5-88-31,3 0 0 16,1-2 8-16,1-7-8 15,1-10 8-15,2-10 64 0,0-13-64 16,2-12 136-16,0-7-144 16,-12-6-777-16,-1 0-751 0,-6-6-3689 0</inkml:trace>
  <inkml:trace contextRef="#ctx0" brushRef="#br0" timeOffset="230271">653 10762 4000 0,'0'0'3177'0,"0"0"-1449"15,0 0-239-15,0 0-105 0,0 0-464 31,0 0-256-31,0 0-200 16,76-72-63-16,-37 60-65 16,5 2-88-16,7 4-72 0,11 2 120 15,-2 4-144-15,6 0 32 16,-5 8-56-16,-6 8-32 15,-7 5 112 1,-9-2-144-16,-8 5 168 0,-8 2-96 16,-9 1 136-16,-6 3-56 15,-8 2 96-15,0 4-16 0,-16 2 200 16,-7-2-136-16,-11-1-80 15,1-2 9 1,-6-5 39-16,0-4-160 16,-1-6 120-16,-1-6-160 0,-1-6-32 15,2-2 8-15,0-4 32 16,4 0-32-16,5 0 24 0,7-2-40 15,5-6-88-15,1 2-64 32,7-3-352-17,4-4-768-15,7-15-689 0,0 2-2216 0,0 0-2272 0</inkml:trace>
  <inkml:trace contextRef="#ctx0" brushRef="#br0" timeOffset="230669">876 10742 5449 0,'0'0'4329'0,"0"0"-2633"16,0 0-464-16,0 0-592 16,0 0-440-16,0 0-152 31,7 55 192-31,7-34 89 0,2 1 47 15,2 1-88-15,0-2-48 16,0 0-88-16,-2-5-96 0,-2-2-56 0,-2-5 0 16,-1 0-8-16,-1-5-40 15,-4-2 40 1,-1-2-32-1,-2 0 32-15,-3 0 16 0,4 0 16 0,-4 0-16 32,0 0 168-32,0 2-160 15,0-2 168-15,0 0 168 0,0 0-16 16,0 0 128-16,0 2-16 15,0 0 128-15,-5 2-136 16,-7 0-336-16,-4-1-8 0,2 6-96 16,-7-1-104-1,0 0-184-15,-2-1-408 0,-12 0-848 0,2-3-953 16,7-2-3584-16</inkml:trace>
  <inkml:trace contextRef="#ctx0" brushRef="#br0" timeOffset="230889">917 10869 2592 0,'0'0'1984'0,"0"0"-231"15,0 0-721-15,0 0 576 16,0 0-639-16,0 0-633 16,118-21-320-1,-88 13-16-15,-5 5-2361 0</inkml:trace>
  <inkml:trace contextRef="#ctx0" brushRef="#br0" timeOffset="246198">2863 11051 4352 0,'0'0'2065'0,"0"0"-1073"15,0 0 16-15,0 0 401 16,0 0-305 0,0 0-304-1,-60-4-192-15,49-3-200 0,3 0-72 16,-2 1 296-16,3-2-47 0,-4-3-73 15,3 2-312-15,-6-5 72 16,1 0-64-16,0-4-32 31,0 0 8-31,-2-1-184 0,2 0 88 31,2 0-88-31,-2 2 0 0,3 0 96 0,-6 0-96 0,2-2 8 16,2-1-16-16,-4 1 8 16,2-2 0-16,-1-1 48 31,4 2-48-31,3 2 8 0,-5 2-8 15,6 2 0-15,-2 0 0 16,4 2 40-16,0 0-40 0,2-1-8 0,-2 4 0 16,2-3 8-16,-4 1-8 15,6 0 8 1,-3-1-8-1,1-3 0-15,3 0 8 0,0 0 0 16,0 0 8 0,0 0-8-16,0 4 0 0,0-2-72 0,0 1 72 0,0-1-8 31,3 0 16-31,1 0-16 15,1-2 8-15,-1 3 0 16,0 3-16-16,2 0 32 0,-1 1-32 31,1 0 16-15,6 1-136-16,4-2 48 0,-5 1 80 0,2 2 0 15,5 0 0-15,-7 0 8 16,2 2-48-16,2-2 32 0,-1 2 16 16,1 0 0-16,1 0 56 31,-2 2-56-31,4-3-48 15,-2 4 40-15,2-1 0 0,0-2 8 16,-4 2 0-16,2 0 24 16,-4 0-24-16,-4 0 0 0,-2 2 16 15,2-2-8-15,-6 2 48 16,0 0-48-16,2 0 0 0,-2 0-8 15,3 0 0-15,1 0 0 16,4 0-8-16,-2 0 8 16,3 0 0-1,-3 0 0-15,1 0 80 0,0 0-72 16,-2 0 0-16,-4 0-8 15,3 0 8-15,-2 0-8 0,0 0-48 16,0 0 48-16,4 0 40 16,-5 0-32-1,5 0 32-15,-1 2-40 16,-1 0 8-16,0 0-16 0,-1 0 16 15,-1 2-8-15,4-2 0 16,-5 0 80-16,2 2-64 0,1-2 32 16,-3 2-48-16,1-2 8 31,0 2-8-31,1 2 88 0,2-2-72 15,-2 0 0-15,1 2-8 16,-1 0 40-16,-2-2-40 0,2 2-8 16,1-2 0-16,-6 0 0 46,4 1 72-46,-3-2-72 16,1 1 56-16,3 2-40 0,-2 2 56 16,2 3-24-16,0-2-40 15,1 5 0-15,-1-1 0 0,3 0 0 16,-2 2 88-16,1-2-96 15,-1 2 8-15,1-3 0 0,-2-1 8 16,0 0-8 0,-1-1 40-16,0 1-40 0,-1 2 0 0,-2-2 8 15,3 2-8-15,-1-1-8 0,-1-1 24 16,1 2-16-16,2-3 0 15,-4-1-8 1,4 4 0-16,-2-3 0 16,1 0 0-16,0 0 0 15,-2-2 0-15,0-2 16 0,-2 0-16 16,4 0 8-16,-4 0 0 0,0 2 0 15,0-2-8-15,0 3 80 32,2-4-8-32,-2 1-72 15,0 2 0-15,0-2 80 0,0 1-32 16,0 0-40-1,0 1 40-15,0-2 24 0,0 0-64 0,0 1 80 16,0 0-16-16,0-1-16 31,-2 0-8-31,2 1 0 0,-6-1-48 16,4-2 8-16,-1-1 72 15,-2 3-24-15,4-2 64 16,-4 0-72-16,2 3 64 0,-2-3-64 16,0 2 64-16,-2-3-104 31,1 3 8-31,0 0-8 0,-1 3 8 15,-1-3-16-15,2-1 0 0,1 1 8 16,1-2 0-16,0 1 56 0,-3-1 0 16,2-2-56-16,-1 2-8 15,1-2 8 1,-3 2-8-1,0-1 8-15,1 1-8 0,-4 3 48 16,3-3-40-16,-3 0 0 0,-5 0 32 16,4 0-32-16,4-2-16 0,-1 1 8 15,2-1 0 1,1 0-8-1,-1 3 16-15,2-3 24 16,-1 0-32-16,-1 0 0 0,1 0 0 16,1 0 0-16,0 0 0 15,2 0-8-15,-2 0-40 0,-1-2 48 16,1 0 0-1,-2 2 0 1,1-2 8-16,-1 0 8 0,3 0-8 16,-3 0 8-16,2 2-8 15,2-2 72-15,-3 0-72 16,2 0-8-16,0 0 0 0,0 0-8 15,3 0 8-15,-4 0 0 47,3 0-8-47,-3 0 8 0,5 0 0 16,-6 0 0-16,1 0-16 15,0 0 16-15,4 0-8 0,-1 0 0 16,-1 0 0-16,3 2 8 0,-3-2 0 16,-1 0 0-1,3 2-16-15,1-2-32 0,-4 0 96 0,3 0-96 16,-1 1 96-16,-1-1-96 15,3 0 96-15,-2 0-96 16,2 0 112-16,0 0-128 0,-4 0 48 0,2 2-184 31,-1 0-520-15,1 3-624-16,2-1-1689 0,-5-2-7713 0</inkml:trace>
  <inkml:trace contextRef="#ctx0" brushRef="#br0" timeOffset="248798">4255 10756 2840 0,'0'0'2313'16,"0"0"-977"-16,-8 0 216 16,3 0-151-16,3 0-497 0,-3 0 256 15,1 0-376-15,0 0-400 16,1 0 240-16,-3 0-240 15,1 0 329-15,-7 0-425 0,6 0-160 16,-2 0 320 0,-3 0-176-16,1 0-176 15,-1 0 32-15,-2-4 200 16,0 0-232-1,0-2 0-15,-2 1 24 0,1-2-64 0,-2-1 56 16,0 0-8-16,1 0-48 0,0 0-40 0,1-2 64 31,-1 2-24-31,2-2 40 16,-1 0-24-16,-1-2 0 15,2 2-72-15,-3-2 48 16,3 2-48-16,-3-1 8 0,3 2 40 16,-3-1-40-16,7 1 0 0,-3 2 0 31,4-1-8-31,0 0 0 15,-2-1 16-15,9 0-8 0,-7 1 8 16,4-2 56-16,-2-1-72 16,1 4 8-16,5-3 8 0,-6 1-16 15,4-1 8-15,-1 1 0 31,3-2-8-31,0 3 0 16,0 1-8-16,0-3-40 0,0 1 40 16,0-1 8-16,0 1 16 15,0-4-16-15,0 3 0 16,0-4 0-16,0 0 0 0,0 1 0 15,3 0 0 1,2 1-8-16,-2 2-8 16,0 0 16-16,1 2-48 0,0 0 8 15,1 2-24-15,2-2 64 16,-1 0 0-16,1 0 16 15,2-2-16 1,-1-2-8-16,4-3 8 0,-1 2 0 16,-1-1 8-16,1 0-8 15,-1 4 8-15,-2 1-8 0,0 1-64 16,-2 5 16-16,4-1 40 15,0 0-88-15,-2 2 88 0,0 0-8 32,2 0 16-32,2 0 8 15,0-3 0-15,-1 3-8 0,0-2 8 16,1 0 32-16,-1 2-40 15,2 1-48-15,-2-1 48 0,4 2 0 16,-4 0 0-16,-1 0 0 31,-1 0 0-31,0 0 0 16,-3 0 0-16,2 0 8 0,-3 0 0 15,3 0 0-15,-2 0 48 16,2 2-40-16,-1 1-16 0,3 1 0 16,-2 2 16-16,3 1 72 31,0 1-80-16,1-1-8-15,-1 1 96 0,0 1-88 0,1-1 64 0,-1 0 0 16,0-1-64-16,-3 4 0 16,2-3 0-16,-2-2 0 0,2 1 88 15,-4 0-88 1,1 1 48-1,-1 0-48-15,1-1 32 16,-1 4-32-16,2-1 72 0,-5 0-16 0,2 2-56 16,0 0 80-16,-2 2-88 15,0-2 64-15,2 0-8 0,-3 0-48 31,0 0 56-31,1 1-56 16,-2 0-8 0,3-1 88-16,-3 0-40 0,1 2-48 0,1 3 0 15,-3-2 0-15,0 0 0 0,2 0 8 16,-2 0 0-16,0-4 48 31,0 2-56-31,0-3 72 16,0-1-64-16,0-1 0 0,0 3-8 15,0-3 8 1,0-1 88-16,0 4-88 0,0 1-8 0,-5-3 0 15,3 2 0-15,-3-3 72 32,4 0-72-32,-2-1 8 15,1 0 0-15,0-1 0 0,-1 0 0 16,1-2-8-16,-1 0 0 15,2 2 24-15,-1 2-8 0,-3-2-16 0,5 0 0 16,-6 0 0 0,4 1 0-1,-1-2-8-15,-2-1 8 16,3 0 0-16,1 0 0 0,-2 0 73 15,1-2-65-15,-1 0 8 16,1 0-8-16,0 3 0 0,-1-2 0 0,0 1-8 31,1 0 0-31,-4-2 0 16,3 2 0-16,1 0 8 15,-6 0 40-15,5 3-96 0,-2-4 88 16,-2 1-40-16,-1 0 0 16,2 0 48-16,1 0-48 15,-1-2 0 1,4 0 0-16,0-2 24 15,1 3-24-15,1-3-64 0,0 0 64 16,0 0 0-16,0 0 0 16,0 0 0-16,0 0-16 15,0 0 16-15,0 0 0 0,0 0 48 31,0 0-48-31,0 0-16 16,0 0 8-16,0 0 8 0,0 0 0 16,0 0 0-16,0 0 0 15,0 0 0-15,0 0 0 16,0 0-120-16,0 0-217 0,-7 0-439 15,6 0-952 1,-6-3-5154-16</inkml:trace>
  <inkml:trace contextRef="#ctx0" brushRef="#br0" timeOffset="261847">14939 6992 3512 0,'0'0'2257'15,"0"0"-1257"-15,0 0 288 16,0 2 433-16,0 0-177 16,0 0-304-16,-1-2-408 0,-4 2-39 0,0 0 47 15,-2 3-264-15,-4 1-224 16,0 0-128-1,-2 1 32-15,-2 1-136 16,-4 3 8-16,4-2-8 16,-4 1-64-16,1 1-56 0,5-3 48 15,-4 1 16-15,-1 2-16 16,0-1 88-16,-4-1-72 15,-3 4 0-15,-1-3 160 16,-3 1-40-16,0 2-48 16,0-1-24-16,-3-3 48 15,3 2-48-15,1-1 40 0,-2-2-48 16,-1-2 24-16,0-2-8 15,1 0 41 1,-4 0-145-16,0-2 80 31,3 0 80-31,0 0 96 16,1 0-80-16,-1-2-112 0,2 2-64 15,3 0 88 1,-1 3 8-16,1-4-64 0,2 1 8 0,-4 0 0 16,2 0-8-16,1-2 24 15,0 2 16-15,1-2 8 16,1 0 80-16,1 0-96 0,1 0-72 15,0 0 96-15,-2 0-16 16,4 0-80-16,-4 0 40 0,4 0 48 16,3 0-40-1,-7 0-56-15,9 0 0 16,-4 0 0-16,2 0 56 15,3 0-56-15,-3 0 0 0,-2 0 16 16,2 0-16-16,-7 0 0 16,-3 0 64-16,-3 0-64 15,-1 0 0 1,-6 0 0-16,4 0-56 0,-5 0 48 15,3 0 0-15,3 0 8 16,-3 0 88-16,3 0-88 0,2 0-56 31,-1 0 56-31,1 0 56 16,1 0-48-16,-3 0-8 15,9 0 8-15,-6 0-8 0,9 0 16 16,1 0-16-16,2 0-8 0,-2 0 8 16,5 0 0-16,-4 0 8 15,0 0-8-15,0 0-8 0,-1 0 8 31,0 0 0-31,-1 0-56 16,-4 0 56-16,-1 2 8 16,0 0 40-16,-4 2-48 0,4 0 0 15,-7 0-8-15,-1 0-8 16,0 2-32-16,-2 2 32 0,0 0-32 31,0-2 48-31,2 3 0 0,-2-4 0 16,0-1 8-1,2-2 0-15,-4-2-8 0,1 2 0 0,2-2 0 16,7 0 8-16,4 0 0 15,-1 0 0-15,4 0-8 16,3 2 8 0,1-2 0-16,1 0 0 15,2 2-8-15,-1-2 8 16,2 0 0-16,-7 2 0 0,-1-2 32 15,-4 0-40-15,-1 0 0 0,-5 0-8 32,0 0 8-32,0 0-16 15,1 0-32-15,-1 2 40 0,5-2 0 16,2 2 0-16,-4 3 0 15,1-3-48 1,-2 0 48-16,-4 1 0 0,-1-1-40 0,-4 2 48 31,1-2 8-31,1 2-8 0,-5-2 16 16,-1 2-16-16,0-2 40 15,-2 1-32-15,1-1-16 0,2-2 8 16,-3 0 0 0,5 0 0-16,2 0 56 0,4 0-48 31,0 0-8-31,1 0 8 0,1 0-16 15,0 0 16-15,3 0 0 16,3 0-8-16,-1 0 8 0,3 0-16 16,0 0 24-1,-2 0-32-15,-1 0 16 16,3-2 0-16,-8-1-8 15,5-1 8-15,-5 2 0 0,3-2 0 16,0 0 0-16,-1 2-8 16,-2-2 8-16,1 1-8 0,-1 1 8 15,5-2 0-15,4-1 0 16,-1-1 16-1,4 0-8-15,-3 0 0 16,-1-1 0-16,5 0-8 0,-3-3 0 16,1 2-8-16,2-2-8 15,1-2-32-15,2 0 40 0,2-2-88 16,1-2 88-16,4 2 0 31,-1-4-112-31,3 2 64 0,0-5 40 16,0 2-56-16,-1-3 16 15,3-1 40-15,-1 2 8 0,1-1-40 16,-1 3 48-16,1 0 8 31,2 0-8-31,0-1 0 16,0 2-8-16,0 0 0 0,0-1 0 15,0 0-48-15,0 4 8 16,0-2 40-16,2 5 8 0,3 2-8 15,0 2-48-15,1 0-16 16,2-1 64-16,4 0 0 16,2-3-128-1,1-3 128 1,6-2 8-16,0-3 0 0,6-3 0 0,-4 0-8 15,1 1 8-15,2-1 0 0,-5 6 16 16,1 2-32-16,1 4-40 16,-4 0 56-1,6 3-56-15,-1 2-16 16,2 2 64-1,-2 1-32-15,2-1 40 0,3-3-48 0,0 3 40 16,5-4 8-16,0 0 72 0,-2-4-72 16,2 2 0-16,-3-2-8 31,-4 4 0-31,-3 0-8 15,0 0 16 1,1 4-8-16,-1 0 0 16,0 0 0-16,-1 2 0 0,-1 0 8 15,1 0 0-15,0 2 0 16,1-2 0-16,-2 0 0 15,4-2 0-15,3 2-8 0,-1-2 8 16,-4 2 0-16,0 0 0 16,-1 2 8-16,-5 0-8 15,-1 0 0-15,1 0 8 0,-2 0-8 16,4-2 8-16,2 2 0 31,6-2 0-31,1-1 0 0,1 0-8 0,3 1 0 16,1 0 8-16,-5 0-8 15,-2 2 0-15,-7 0 0 0,-3 0 8 16,-1 0-8-1,-1 0 8-15,1 0-8 16,-5 0 8 0,6 0-8-16,0 0 0 0,3 0 0 15,-4 0 0-15,3 0 0 0,4 0 0 16,-1-2 0-16,1 0 0 0,1 0 0 15,-1 0 0 1,-4 0 0 0,4 2 0-16,-5-2 0 15,1 2 16-15,-3 0-16 0,0 0 0 16,-1 0 0-16,3 0 48 15,-1 0-48-15,4-2-16 0,4-2 16 16,0 1 0 0,-2-1 0-1,5 1 0-15,-3 1 16 0,-2 0-16 16,0 2 8-16,-4-2-8 15,2 0 72-15,-3 2-64 0,1-2-8 16,4 2 0-16,-1-2 8 16,6 0 40-16,-4 0-48 31,2 0 8-31,1 0-8 0,-1 0 0 15,-3-1 48-15,-4 3-48 16,4-2-8-16,-2 0 8 0,0 1-8 16,-5-1 8-16,3-2 0 0,2 2 0 15,3-2 8 1,-6 0-8-1,6 2 16-15,1-2-8 16,1-1 0 0,-1 3-8-16,3-2 8 15,-2 3-8-15,1-1 0 0,-1 0 0 16,1-2 8-16,-4 2-8 0,1 0 0 15,2 0 8 1,-5 0-8-16,3 2-8 0,1-2 8 0,2 2 0 16,-1 0 0-16,0 0 0 15,-2 0 0-15,2 0 0 16,-2 0 8-16,-1 0-8 0,-1 0 0 31,-4 0-8-31,0 0 8 0,-1 0 0 31,-5 0 0-31,4 0 0 0,-2 0 0 0,1 0 0 16,-2 2-8-16,3 0 8 0,2-2-8 15,1 2 0-15,1-2 8 32,1 0 0-32,-2 0 8 0,2 0-8 15,-3 0 8 1,1 0 40-16,-6 0-48 0,6 0-8 15,-4 2 0-15,3 2 8 0,1-2 8 16,-4 0 0-16,1 1 0 16,3-1 64-1,-6 0-72-15,5 0-8 0,-4 0 8 16,-1 1 48-16,3-1-40 15,-6 0-8-15,5 0 0 16,-2 0-8-16,3 2 0 0,-3 0-8 16,3 0 8-1,-2-1 8-15,4 1 0 16,-2 1 64-16,2-1-64 0,0 2 8 15,1-2 0-15,-4 2 0 16,2 1 0 0,-2 0-8-16,3 1 0 0,-2 0-8 0,2-1 8 31,3 2 0-31,-2 1 0 15,0 0 16-15,-1-2-8 0,0 2 0 16,0-2 0-16,-1 0 0 16,-5-2 0-1,2 0-8-15,-2 0 16 0,-3-2-16 0,1 0 0 31,0 3 8-31,-1-3-16 0,1-1 8 16,0 3 0-16,-1-2-8 16,1 2 8-16,-2-2 0 15,3 3 0-15,-6-3 8 0,5 1-8 31,-2 1 64-31,-3 0-64 16,1 1 8-16,-1-1 40 0,-2-3-40 0,6 3-8 16,-3 2 16-16,-1-1-8 15,-2-1 8-15,2 0-8 16,-3-1 0-16,2-1 8 0,0 2-8 15,-3-1-8 1,4 1 8 0,-3-2 0-16,-1 1 0 0,6 1 0 15,-6 0 0-15,1 1-8 0,3-1 8 16,-2 0-8-16,-1-1 8 15,-1 1 40-15,1 1-40 0,1-1-8 32,-3-2 48-32,2 2-40 15,-2-1-8 1,1 2 0-16,3 1-8 15,-3-2 0-15,2 2 8 16,1 0 0-16,-1 0 0 0,-1 0 0 16,2 0 0-16,-2 0 0 15,3-2 8 1,-2 2-8-16,0-2 0 0,-1 0 0 0,3 0 0 15,-2 0 0-15,0-2-8 16,0 2 8-16,-1-4 0 0,-2 2 0 16,3 0 0-16,-3-1 0 31,2-2 48-31,-2 3-48 15,2 0-8-15,-2 0 8 0,3 2-8 16,-2 2 16-16,-1 0 48 0,2 0-56 16,3-2-8-16,-5 2 8 15,0-1 24-15,0-3-24 16,3 1 0-1,-3 1 0-15,0 0 8 0,0 3 0 16,0 0-8-16,0 3 8 16,0-1-8-16,0 0 0 15,0-1 0-15,0-1 16 16,0-1-16-16,0-3-8 15,0 1 8-15,0-4 8 16,0 2-8-16,0 1 0 0,0-1 32 16,0 0-32-1,0 2 0-15,0 1 0 0,0 2 0 16,0-1 8-16,0 0-8 0,-3-3 0 31,-2 1 8-31,2 1 0 16,-2-3 80-16,3 0-80 0,-3 0-8 15,1 2-8-15,-1-1 8 16,0 0 0-16,3 1 8 0,-1 0-8 15,-2-2 0-15,0 0 0 32,1-2 8-32,2 0-8 15,-1-1 0-15,1 1 48 0,2-2-48 16,0 0 0-16,0 3-8 15,0-3 16-15,-2 0-8 0,2 0 32 16,-3 0-32-16,2 0 0 16,-3 2 0-1,3-2 56-15,-1 2-56 16,-1-2-40-16,1 2 40 0,1-2 0 15,1 0 0 1,-2 2 0-16,2-2 0 16,0 0 0-16,0 0 0 0,0 0 0 15,0 0 0-15,0 0 0 16,0 0-8-16,0 0 0 15,0 0 8-15,0 0 0 0,0 0-8 16,0 0-40-16,0 0-56 16,0 0-336-16,0 0-264 0,0-24-504 31,0 1-1121-31,0 0-3880 15</inkml:trace>
  <inkml:trace contextRef="#ctx0" brushRef="#br0" timeOffset="269328">13999 15619 5457 0,'0'0'2840'15,"0"0"-1343"-15,-3 0-9 0,-3 2-96 16,4 2-400-16,-1 0-271 15,-4 2-89-15,6 0-336 16,-6 2 40 0,2 0 152-16,-6 4-80 15,-3 0-184-15,-3 3 24 0,-5 0 128 16,-1 2-48-16,-3 0 0 0,-3 0 40 15,0-4 89-15,2-2-73 16,-4-1 48 0,4-3-80-1,1 1-136-15,-2-1-80 0,2-3 40 16,-1 0-56-16,-2-2 48 15,-2 0-88-15,1-2 40 0,-4 1-64 16,3 1 16-16,-1 0-56 0,-1 2 40 31,1 0-48-31,1 1 56 16,-4-3-64-16,1 2 0 15,2-4 8-15,-1 0 56 0,3 0 16 16,1 0 16-16,4 0 0 16,3 0 8-16,-2 0 40 31,-1 0-8-31,1 2-88 0,-3 0 24 15,-2 0 32 1,-5 3 16-16,-3 1-120 0,-5 5 0 0,-5-3 16 0,-3 3 136 16,-5 2-88-1,-3 1-16-15,1 0-40 16,-8 2 176-1,6 0-40-15,1-2-32 0,-1 2-48 16,3-2 8-16,1 1-64 16,2-4 64-16,6 1-56 0,5-3 57 15,2-4-1-15,4 1 0 16,4-4 24-1,3 0-96-15,1-2 8 16,6 0 0-16,-1 0 96 0,2 0-32 16,0 0-32-16,2 0-32 15,1 0 48-15,2 0-48 0,-7-2 0 31,4 0 0-31,-2 0 0 16,0 0-16-16,-2 0 8 0,1 0 0 16,-1 0 48-16,-1 1-40 15,1 1-8-15,0 0 8 0,-1-2-8 16,3 2 8-1,-1 0-8-15,-3-3 8 0,-2 3-16 32,-2 0 8-32,-2 0 0 0,-1 0 0 15,0 0 8-15,-2 0 0 31,1 0-8-31,-1 0 8 0,4 0 0 16,-1 0-8-16,0 0 8 0,6 0 0 16,-3-2 0-16,1 0 8 15,4 0-16-15,-4 0 8 0,2 2 0 16,-2-2 0-16,-1 2-8 15,4-2 0-15,-2 0-56 0,4 0 48 16,-6 0 0-16,7-2-8 16,0 0-40-1,4 1 56-15,0-2 0 16,0-1-8-16,-1 0-8 0,3 0 8 15,-1 0 0-15,2 0 0 16,-6 0-40-16,6 0 48 0,-4 0-8 16,2 0-32-16,0-1 32 31,1 2-40-31,-1-3 8 15,0 2 40-15,-2-5 0 0,0 2-112 16,1-1 64-16,-1-3 40 0,3 4-80 16,2-1 88-16,2-1 0 31,1 2-40-31,1-1 24 15,1 2 8-15,-2-3-48 0,5 2 47 16,-5-6-39-16,1 2 48 16,-3-8 0-16,1 0-64 0,0-4 24 15,-2-1 32-15,0-2 8 16,2 2-80-16,-1 0 72 31,4 2 0-31,0 2-64 0,2 4 72 0,4 2 0 16,-4 1 8-16,4 2 0 15,-3 0-8-15,0 0 0 0,4-1-8 16,-4 1-40-16,0 2 48 15,3-2 0 1,-2 3 0 0,0-1 0-16,3 0 0 15,1 3 0-15,-2 1-64 0,-1-1 64 0,1-1 0 16,1 1-40-16,-1 1 40 0,-1 1 40 15,3-5-40-15,-3 3 0 47,3 1 0-47,0-2-48 16,0 1 40-16,0-2-32 0,0 3 40 15,0-4 0-15,0 1-80 0,0-2 40 16,0 2 32-16,0 0-32 16,0 2 40-16,0-2 0 15,0 4 0-15,0 0-72 0,0 2 72 16,0-2 0-16,6-1-8 15,-3 0 0 1,2-3-120-16,2 2 128 0,-1-2-8 0,4 2-40 16,-4 0 48-16,1-1 0 31,-1 0 0-31,1 1 16 0,2-2-16 15,-1-1 0-15,4 0 0 16,1 1-8-16,3-5-64 16,0 2 64-16,5-4-40 0,3 2 8 0,2-4 40 15,1 1 8 1,1 0-8-1,-4 2 8-15,-1 2-8 0,-1 2 0 16,-4 2 0-16,-2 2 0 16,-1 2 0-16,-4 3-80 0,4-2 80 15,1 1 0-15,0 0-8 0,2 0 8 31,3-2 0-31,0 0-8 16,1 0 8-16,2 0 0 0,-1 0-48 16,-2-2 48-16,0 2 0 15,-2 1 0-15,1 4 0 16,-4-1 0-16,-2 0 0 15,3 2-8 1,-4-2 0-16,3 2-80 0,3 0 88 16,-3-2 0-16,4 0 0 15,1 2 0-15,-2 0 0 16,2-2 0-16,-2 2-8 0,-1 0 0 15,0 0 8-15,1 0 0 32,-1 0 0-32,1 0-8 0,2 0 8 15,0 0-8-15,2 0 0 16,1 0 8-16,2 0-8 15,2 2 8-15,-3 0 0 0,4-2-8 16,-3 0 0-16,2 2 0 16,2-2-32-1,1 0 40-15,0 0 0 0,-1 0 8 16,4 0-8-16,0 0 0 15,2 0-8-15,-1 0 8 16,1 0-8-16,-1 0 0 0,1 0 8 16,-2 0 0-1,1-2 0 1,-1-2 48-16,-3 0-48 0,0 0-40 0,-2 2 40 15,-5-2 0-15,2 1 8 16,-7 3 40-16,1 0-48 16,1 0-8-16,-2 0 8 0,-1 0 0 31,3 0 0-31,-2 0 56 15,0 0-48-15,4 0 48 0,-4 0-48 16,4 0 0-16,-4 0 0 16,2 0 0-16,-3-2 8 0,5 2-8 15,-7 0 0-15,2 0-8 31,1 0 8-31,0 0 0 0,1 0 0 16,2 0-8 0,1-2 0-1,-2 2 8-15,3 0-8 16,4-1-8-16,-4 1 8 0,2 0 8 15,-4 0-8-15,-1 0 0 16,0 0 0-16,-1 0 8 0,-1 0-8 0,1 0-8 16,2 0 8-16,1 0 0 15,-4 0-8 1,4 0-24-16,-1 0 32 0,-2 0 0 0,1 0-8 15,0-2 0 1,-2 2 0 0,0 0 0-16,4 0-8 0,-4 0 8 15,4 0 0-15,0 0 8 0,1 0 0 31,3 0 0-31,-1 0 8 0,2 0 0 16,-3 0 0-16,3 0-8 16,-2 0 0-16,1 0 24 15,-1 0-24-15,-3 0 0 0,-1 0 0 16,3 0 0-16,-1 2 0 15,5-2 0 1,-2 1 0-16,2 1 64 0,-1-2-64 0,-1 2 8 31,1 1-56-31,-2-3 48 0,-4 0 0 16,1 0 0-16,-7 0 72 15,-2 0-72-15,1 0 0 16,-2 0 8-16,1 0-16 16,1 0 16-16,1 0-8 0,2 2 0 31,0 0 0-31,-1 0-32 0,3 2 24 15,-4-2 8-15,2 2 0 16,1 0 56-16,-3 0-56 0,2-1 0 16,-2 2 0-16,2 1 0 15,0-2 0 1,-4 2 0-16,2-2 0 15,-3 2 0-15,0 0 0 0,-3-2-16 16,3 0 8-16,-7 0-40 16,2 2 48-16,0-2-8 15,-1 0 0-15,-1 2 0 0,2 0 0 0,-1 0-8 31,-1 2 8-31,2 1 8 16,-3-2 0 0,2 3-8-16,1-2 0 15,0 3 8-15,-2-2-8 16,4 1 0-16,-4 1 8 15,1-2 0-15,-1-1 0 0,-1 1 8 16,2 1-8-16,-6-5 0 0,4 3 0 16,-3-1 0-16,3-1 0 15,-4 2-8-15,2-3 8 16,-1 3 0-16,1 1 0 0,-1-1 0 15,0-1 0-15,1-1-40 32,-3 1 40-32,1 1 8 0,-1 0 0 15,0-1 0-15,4 4-8 16,-4-1 8-16,1 1-8 15,1 2 0-15,-2-3-8 0,3 2 8 16,-3-2 0-16,2-2 0 16,-2 2 0-1,1-4 0-15,-1 2 8 16,0-2-8-16,0 0 0 0,5 2 0 15,-5 0 0-15,0 2 0 16,0 0 0-16,0 0 0 16,0 0 0-1,3 0 8-15,-3-1-8 0,0-2 0 16,0 3 8-16,0-1 0 15,0 0 0-15,0 3 0 16,0 1-8-16,-3 0 16 0,-3 2-8 16,1-2-8-16,-2 1 8 0,6-1-8 31,-4-2 0-31,0 2 0 15,3-3 0-15,-2-3 0 0,2 2 0 16,-1-1 0 0,1 0 8-16,-3 1-8 0,2 2 0 0,-2 1-8 15,-1 2 8-15,1-2 8 31,0 0-8-31,0-2 0 16,2-2 0-16,1-2-8 0,-1-2 8 16,0 0-8-16,3 0-40 15,-2 0 32-15,1 2 16 0,-1-2-32 16,-4 2 32-16,4 0 8 31,-4 3 8-15,-1-4-8-16,1 3 0 15,-4 0 40-15,5-1-40 0,-5 0 0 16,1-1 0-1,2-2-8-15,2 2 8 0,-1-2-8 0,1 1-8 16,5-1 8-16,-6 1-8 16,1 1 0-16,-2 0 8 15,1 3 0-15,1-5 8 0,0 2-8 0,4-5 0 16,1-1 8-16,-2 2 32 15,2-2-32 1,0 0 80-16,-3 0-32 16,1 0 8-16,-3 0-56 15,4 0-8-15,-1 0 8 16,-1 0 40-16,3 0-40 0,0 0-8 15,0 0 0-15,0 0 0 0,0 0 0 16,-5 0-112-16,2 0-256 31,-5-2-640-31,-2-32-1425 16,-3 2-1431-16,2-3-5370 0</inkml:trace>
  <inkml:trace contextRef="#ctx0" brushRef="#br0" timeOffset="277372">17174 4995 8905 0,'0'0'2817'0,"0"0"-1993"31,-3 28 296-31,3-8 321 0,0 5-361 16,0 0-408-16,0 1-176 0,0-2-32 15,0-1-72 1,0-4-112-16,0-2-88 0,0-6-119 15,0-2-65-15,0-3 104 16,3-2-96 0,-3-4 32-16,0 0-48 15,0 0-537-15,0 0-895 0,-3-10-3417 16</inkml:trace>
  <inkml:trace contextRef="#ctx0" brushRef="#br0" timeOffset="277546">17169 4763 8705 0,'0'0'1929'0,"0"0"-1425"16,0 0 424-16,0 0-104 0,0 0-400 15,59 32-424-15,-40-19-408 16,-1-3-2744-16</inkml:trace>
  <inkml:trace contextRef="#ctx0" brushRef="#br0" timeOffset="277972">17433 4667 7465 0,'0'0'2449'16,"0"0"-1249"-16,0 0 432 0,0 0-207 16,-42 141-273-16,30-84-480 15,6-1-168-15,3 2-104 0,3-6-144 16,0-4-40-1,0-4-208 1,0-5 144-16,5-3-88 0,-1-6-16 16,0-4-40-16,0-3 0 0,-4-2 32 15,4-3-40-15,-4-2 0 16,0-2 88-16,0-2-80 15,0 0-8 1,0-4 0-16,0 0 0 16,0-4 8-16,-4 0 40 0,-4-2-40 15,-1-2 144-15,1 0-80 16,-7 0-72-16,1 0 16 15,-7 0-16-15,0-10-520 0,-17-20-976 32,13 4-3073-32,0 0-6385 0</inkml:trace>
  <inkml:trace contextRef="#ctx0" brushRef="#br0" timeOffset="278226">17295 4989 616 0,'0'0'5761'0,"0"0"-4337"0,0 0-336 15,0 0 705-15,0 0 287 0,34-4-423 16,-18 2-553 0,4-2-272-16,2 1-304 0,1-4-304 15,11-1-224 1,-5 2-624-16,-8 2-2329 15</inkml:trace>
  <inkml:trace contextRef="#ctx0" brushRef="#br0" timeOffset="279630">14329 6220 3872 0,'0'0'2665'0,"0"0"-1337"15,0 0-248-15,0 0 185 16,0 0-201-16,76-132-168 0,-34 90-280 16,11-10-72-16,16-6-24 15,32-21 41-15,36-19-33 0,37-15-176 31,15 4-96-31,-5 18-200 16,-22 33 0-16,-30 28 8 16,-3 12-64-16,-4 6 0 0,-20 4 56 15,-18-1-56-15,-21 4 0 16,-9 1 0-16,2-2-8 0,1 0-8 31,0 0 8-31,-13 1 8 0,-17 0 0 16,-13 3 8-16,-11-2 0 15,-6 0 104-15,0 0-112 0,-53 0-288 16,4 2-2337-16,-9 2-7153 15</inkml:trace>
  <inkml:trace contextRef="#ctx0" brushRef="#br0" timeOffset="280324">14410 5853 5537 0,'0'0'4625'0,"0"0"-3361"15,0 0-392-15,0 0-40 0,0 0-168 16,-39 119-183-16,27-77-201 31,4-5-208-31,5-2-16 0,-3-6-48 16,6-6 104-16,0-7-112 15,0-4 0-15,0-4 8 0,0-3 112 16,0-5-8-16,0 2-64 15,0-2 24 1,0 0-32 0,3 0-32-16,15 0 56 0,9 0-64 15,7-11-80-15,13-9-544 16,-5 4-2321-16,-5 4-7073 0</inkml:trace>
  <inkml:trace contextRef="#ctx0" brushRef="#br0" timeOffset="282902">14275 14760 4761 0,'0'0'2216'0,"0"0"-1256"0,0 0 80 15,0 0 97-15,0 0-361 16,12 0-392-16,-1-7-112 16,2-7-56-16,5-2 0 0,1-3 80 15,-1-2 0-15,8-7 24 16,6-8-32-1,8-11 200-15,12-11-136 0,13-10-119 16,7-6-105-16,16-7-56 16,26-13 48-16,28-4 144 15,-11 16 8-15,-10 14-144 0,-21 19-32 16,-22 19-48-1,9-2 72-15,8 2-112 16,-14 9 0-16,-8 4 48 0,-9 5-16 16,-18 4-40-1,-11 0-8-15,-7 2 8 0,-15 2 8 16,-7-2-8-16,-6-4-168 0,-6 0-616 31,-19 0-3761-31</inkml:trace>
  <inkml:trace contextRef="#ctx0" brushRef="#br0" timeOffset="283550">14251 14457 3936 0,'0'0'2417'31,"0"0"-1761"-31,0 0 104 16,0 0 160-16,2 123-344 0,-2-91 17 15,0-4-337-15,0-6 8 16,0-5 272-16,0-7-248 16,0-3 24-16,0-3 104 0,0-4 120 15,0 0-152-15,5 0 0 0,4 0-88 16,4 0-136-16,12-6 120 0,5-5-111 15,11-8-169 1,10 0-16 0,28-5-985-16,-8 1-1943 15,-6 8-5050-15</inkml:trace>
  <inkml:trace contextRef="#ctx0" brushRef="#br0" timeOffset="284366">16218 13209 6001 0,'0'0'3296'0,"0"0"-1119"16,0 0-313-16,0 0-335 0,0 0-697 15,0 0-504-15,0 0-72 32,0 106-16-32,0-60-32 31,7 7-56-31,1 0-88 0,-3 3-16 15,1-3-40-15,2-4-8 16,-5 0 0-16,5-9-120 16,-6-4-40-16,3-6-40 0,-3-10 32 15,-2-5 72-15,3-8 96 0,-3-5 0 16,0-2 16-16,0 0 256 0,0 0 160 15,-8 0 56-15,-4 0-112 16,1 0-72-16,-8-3 8 0,1-3-256 16,-5-3-56-1,-1-1 0 1,-2-1-1064-16,-6-14-640 15,9 5-2209-15,6 1-2416 0</inkml:trace>
  <inkml:trace contextRef="#ctx0" brushRef="#br0" timeOffset="284834">16045 13486 5433 0,'0'0'2296'0,"0"0"-1264"0,0 0 817 16,0 0-545-16,115-42-560 15,-79 27-88-15,1 2-376 31,-5 0-40-31,0 3-120 0,-6 4-48 16,-6 3-72-16,-3 3 0 16,-2 0 17-1,-7 13 55-15,2 11 200 0,-2 7 32 0,-7 1-104 0,3 0-48 16,0-4-104-1,0-7-48-15,5-4 80 0,-1-8-80 16,4-5-8 0,-3-4-168-16,4 0-104 15,0-6 176-15,2-11 24 16,-4-5 72-16,0-5-48 0,-3 1 56 15,-6 2 8-15,-2 3 0 0,0 2 0 16,0 5 72 0,-10 4-80-16,-6 6-256 15,2 4-913-15,4 0-1079 16,2 0-2497-16,6 0-296 15</inkml:trace>
  <inkml:trace contextRef="#ctx0" brushRef="#br0" timeOffset="285081">16572 13359 1560 0,'0'0'2664'0,"0"0"-655"15,0 0-121-15,0 0 161 32,0 0-689-32,0 0-512 15,40 110-384-15,-33-82-224 0,-1-5-144 16,-1-3-40-16,0-7 8 15,0-5-56-15,-5-4 144 0,1-1 208 16,-1-3 321-16,0 0 279 16,0-3-48-16,2-10-344 15,6-10-408 1,2-3-72-16,1-4-88 0,4 1 0 15,1-1-248-15,18-7-696 16,-2 7-1553-16,-3 8-2672 0</inkml:trace>
  <inkml:trace contextRef="#ctx0" brushRef="#br0" timeOffset="285532">17111 13151 8489 0,'0'0'3017'0,"0"0"-1089"0,0 0-687 31,0 0-249-31,0 0-344 0,-64 140-272 16,64-96-240-16,0-2-120 0,3-3 56 15,13-5-16-15,3-6-48 16,1-5-8-16,2-6-72 16,9-8-544-16,-3-5-1064 15,-3-4-3586 1</inkml:trace>
  <inkml:trace contextRef="#ctx0" brushRef="#br0" timeOffset="286181">18095 13092 672 0,'0'0'6081'0,"0"0"-5057"15,0 0 0-15,0 0 457 0,0 0-297 16,68 19-224-16,-52-4-376 16,-3 6-208-16,-4 7-64 15,-9 8 41 1,0 7-321-16,-17 32-32 31,-16-13-1441-31,3-5-3696 0</inkml:trace>
  <inkml:trace contextRef="#ctx0" brushRef="#br0" timeOffset="293479">12609 7241 5705 0,'0'0'4137'16,"0"0"-3185"-16,0 0-392 15,0 4 808-15,0-4 265 16,0 0-433-16,0 2-488 16,0-2-280-16,0 0-8 15,0 0-80-15,0 0-80 0,0 0-200 16,0 0-48-16,0 0-16 15,0 0 0 1,0 0 0-16,0 0 0 16,0 0 8-16,0 0-8 15,0 0 0-15,0 4-312 0,0 0-1296 16,-5 0-5786-16</inkml:trace>
  <inkml:trace contextRef="#ctx0" brushRef="#br0" timeOffset="294675">12273 14779 9514 0,'0'0'3120'0,"0"0"-2128"31,0 0-247-15,0 0 631-16,0 0-56 0,0 0-456 0,0 2-464 15,0-2-288-15,0 2-112 0,0 4-816 31,-10-1-1696-31,-8 6-9243 0</inkml:trace>
  <inkml:trace contextRef="#ctx0" brushRef="#br0" timeOffset="297831">10117 14239 4384 0,'0'0'1849'0,"0"0"-289"0,0 0 201 0,0 0 47 15,0 0-264-15,0-21-391 32,0 19-105-32,0 2-64 0,0-2-24 15,0 2-192-15,0-5-216 16,-2 1-232-16,-9 2-231 15,0-2-81-15,-4 4 0 16,-1 0 0-16,-7 2-8 0,1 17-89 31,-2 4 81-31,1 7-48 0,4 3 48 0,4 3 0 16,7-2-48-16,8 0-88 15,0-2 72-15,0-2 64 16,13-2-72-16,8-5 24 16,-2-4 40-16,2-6 8 15,0-4 8 1,0-5-48-16,-1-4 40 0,1 0-344 15,-2-6-40-15,-3-14-64 0,-1-8 40 16,-4-2 112-16,0-4 88 16,-7 0 48-16,-3 6-8 15,-1 3 56 1,0 12 112-16,0 5 0 31,0 8-64-31,5 0-304 0,5 14-88 16,4 6 368-16,2 1 88 15,2 0-88-15,0-7 96 0,0-6 0 31,-5-4 0-31,-2-4-8 0,-3 0 8 0,2-2 360 16,-9-16 200-16,3-2-56 0,-4-4-192 16,0 0-96-16,0 1-40 15,0 6-56-15,-5 2-120 0,-5 7-488 16,4 5-464-16,-1 3-633 31,7 0-599-31,0 0 232 16,0-2-465-16,0-2-120 0,0-2 1241 15,7-5 848-15,4 0 392 0,2-4 56 16,-2 3 640-16,0 3 576 15,1 3 449-15,-3 3-73 16,1 3-192 15,1 0-111-31,-1 12-201 0,1 11-88 0,-1 4-416 0,-2 6-168 16,0-1-136-16,-3-2-31 15,-2-7-121-15,-1-4 24 0,-2-5 200 16,0-8-48 0,0-2 224-16,0-4 16 15,0 0-152-15,0 0 160 16,0-12-360-16,0-8-192 0,0-6-96 15,0-4 48-15,0 0-24 16,6 2 64-16,7 3-96 0,3 8 56 31,-4 6-56-31,4 9 48 16,2 2-80-16,-4 0 48 15,1 19 88-15,-2 2 0 0,-2 3-48 16,-3-1-104-16,0-3-752 0,-1-4-769 16,-3-4-2159-16,-2-8-3170 0</inkml:trace>
  <inkml:trace contextRef="#ctx0" brushRef="#br0" timeOffset="298021">10568 14211 5729 0,'0'0'2352'16,"0"0"-191"-16,0 0-553 0,0 0-456 16,0 0-512-16,129-76-448 15,-107 68-192-15,-2 0-64 0,1 4-1288 16,-8 2-2833-1,-4 2-2824-15</inkml:trace>
  <inkml:trace contextRef="#ctx0" brushRef="#br0" timeOffset="298222">10656 14013 5569 0,'0'0'2344'0,"0"0"-1456"0,0 0 217 16,0 0 135-16,29 102-592 0,-17-58-64 31,1 0-288-31,-2-4-224 16,-1-3-72-16,-2-7-544 15,3-7-1376-15,-8-4-1377 0,2-12-2448 0</inkml:trace>
  <inkml:trace contextRef="#ctx0" brushRef="#br0" timeOffset="298702">10778 14085 2760 0,'0'0'2641'0,"0"0"-585"16,0 0-480-16,0 0 73 0,0 0-641 16,0 0-280-1,0 0-272 1,59 124-104-16,-57-100-64 15,1-5-40-15,-1-6-40 0,-2-7-79 16,0-4 127-16,0-2-16 0,0 0 240 16,0-10-144-16,0-14-240 0,3-4-96 31,3-4 0-16,6 2-256-15,-3 3 40 0,6 2-88 16,-1 9-72-16,3 8 88 0,0 6-17 16,-5 2-7-16,1 0 112 0,-4 14 88 15,-1 4 112-15,0 1 56 31,-1-4-56-31,-1-3 0 16,4-4 0-16,-2-6 0 0,-1-2 0 16,1 0 0-16,0-10 72 15,-7-8 72-15,1 0 72 0,-2-4-72 16,0 0 104-16,0 0 97 31,-2 4-105-31,-9 4-64 16,-5 6-112-16,1 6-64 0,-1 2-472 15,5 8-329-15,3 26-903 16,1-2-1081-16,6-6-2544 0</inkml:trace>
  <inkml:trace contextRef="#ctx0" brushRef="#br0" timeOffset="299078">11052 13930 5169 0,'0'0'2672'15,"0"0"-751"-15,0 0 87 16,0 0-488-16,0 0-687 0,0 0-569 15,2-9-176-15,4 9-80 16,5 5 80-16,-4 10-80 0,4 4 192 31,-3 8-64-31,4 5 8 16,-6 5-88-16,4 4 0 0,-1 1-56 15,-2-6 0-15,-1-6-8 16,2-6 0 0,-4-7-8-16,-1-9 8 0,2-5-8 0,-2-3-40 31,2 0 56-31,-2-3 16 15,5-16 96-15,-5-5-112 0,7-16-280 16,-4 6-2529-16,-2 6-7905 0</inkml:trace>
  <inkml:trace contextRef="#ctx0" brushRef="#br0" timeOffset="301362">9788 6060 3424 0,'0'0'5809'0,"0"0"-3752"15,0 0-377-15,0 0-79 16,0 0-345 0,0 0-552-16,-112 87-504 0,98-40-128 0,4 6 88 15,5-8-56-15,3-4-56 16,2-11-48-16,0-9 0 15,0-6-8-15,9-5-152 16,2-8-440-16,5-2 48 0,2-4-200 16,1-19 240-1,-1-7-329-15,1-2-255 0,-1-2-8 0,-3 2 432 31,-1 8 440-31,-1 8 144 16,0 11 88-16,3 5 128 16,3 0 216-16,-2 9 240 0,0 10-48 15,3-4 0-15,-6 0-216 16,-1-3 8-16,-5-7-232 0,2-3-88 31,-5-2 152-31,-2 0 345 16,2-7-105-16,-5-14-64 15,0-2-336-15,0-5-312 0,0 0-697 0,-8-1-223 16,-3 3-744-16,2 2-73 15,9 3 521 1,0 8 752-16,0 3 712 16,12 3 64-16,2 5 584 15,-1 2 320-15,3 0-72 16,-1 2-32-16,-1 11 89 0,-1 3 263 15,0 6-432-15,-3 2 0 0,-2 4-48 16,-3 2-64 0,0-1-95-16,-5-5-185 15,1-7 24-15,-1-2 24 16,0-9-32-16,0-2-88 15,0-4-80-15,0 0 104 0,0 0 120 16,0-15-224-16,0-8-176 0,2-7-128 31,6-2-32-31,0 2 152 16,3 5-184-16,1 9 88 15,1 10-32-15,0 6-16 0,1 0 32 16,-3 13 64-16,1 8 56 16,-6 3 0-16,-3 12-232 0,-3-6-1224 31,4-6-2993-16</inkml:trace>
  <inkml:trace contextRef="#ctx0" brushRef="#br0" timeOffset="301567">10251 6042 5033 0,'0'0'2672'15,"0"0"-1064"1,0 0-239-1,0 0-457-15,0 0-304 0,0 0-392 0,0 0-216 16,124-38-424-16,-112 30-1144 31,-4 4-1713-31,-7-1-2824 0</inkml:trace>
  <inkml:trace contextRef="#ctx0" brushRef="#br0" timeOffset="301766">10298 5880 3880 0,'0'0'2321'0,"0"0"-657"0,0 0-71 0,0 0-601 15,0 0-472-15,0 0 248 32,10 116 16-32,-4-70-168 0,-1 2-200 15,1-6-192-15,-4-4-224 16,4-6-200-16,-2-4-1240 0,-3-8-1625 15,1-10-3616 1</inkml:trace>
  <inkml:trace contextRef="#ctx0" brushRef="#br0" timeOffset="302312">10398 6006 3392 0,'0'0'1801'15,"0"0"-9"1,0 0-48-16,0 0-655 0,0 0-201 15,0 0-48-15,0 0 48 0,39 9-88 16,-36 8-136-16,5 2 41 0,-6 2-129 16,-1-1-240-1,-1-2-64 1,0-4-128-16,0-4-136 15,0-4 120-15,0-4-40 0,0-2-16 16,0 0-56-16,0-8-16 0,5-11 0 16,2-8-144-16,2-3-184 15,3-2-120-15,-1 2 96 31,-1 4-48-31,1 5 72 0,-1 8 39 16,1 4 209-16,-3 9-8 16,3 0 0-16,1 7 88 0,-3 14 64 31,-1 9 16-31,-3 2 0 15,0 0 65-15,-3-1-41 16,-1-7-24-16,6-8-64 0,-6-6-16 16,3-10 0-16,2 0 0 15,2-2 8-15,0-16 72 0,3-4 0 0,2-2-72 16,-3 0-8-1,1-1 0 1,-3 6 0-16,-8 3 8 16,0 4 8-16,0 4 72 0,0 1-24 15,0 5 40-15,-11 2-104 16,-2 0-520-16,2 0-529 0,0 0-1207 15,7 2-2081-15,1 2-1640 0</inkml:trace>
  <inkml:trace contextRef="#ctx0" brushRef="#br0" timeOffset="302838">10815 5757 1328 0,'0'0'2416'31,"0"0"-367"-31,0 0 119 0,0 0-311 0,0 0-297 16,0 0-240 0,0 0-280-1,0-6-183-15,0 6-177 0,0 0-312 16,-2 12-176-16,0 8-144 15,2 7-48-15,0 1 8 0,0 6 40 16,0 0-40-16,0 4 0 16,0 3-8-16,7 0 8 0,1 1 0 15,2-6-8-15,-2-2-8 0,1-8 8 31,3-6-8-31,-4-4 8 16,-2-7-8-16,1-5 0 0,2-2 0 16,-7-2-8-16,4 0 16 15,3-8-8-15,0-27-48 0,1 5-1032 16,-4 3-3777-16</inkml:trace>
  <inkml:trace contextRef="#ctx0" brushRef="#br0" timeOffset="311246">16356 13969 2800 0,'0'0'5457'16,"0"0"-3968"-16,0 0-1049 15,0 0 0-15,0 0 320 0,0 0-232 32,22 0-272-32,10 0-64 0,20-9 408 15,32-4-16-15,42-6-104 16,32-2-31-16,-6-1-169 15,-26 5-168-15,-37 4 8 0,-28 0-40 32,14-1-8-32,4-2-72 15,13-2 144-15,-10-2 384 0,-8 4-64 16,-17 0-240-16,-12 4-72 15,-14 6-80-15,-17 0-56 0,-6 4 40 16,-8 0 88-16,-6-4-144 0,-17-2-808 16,-6 0-5617-1</inkml:trace>
  <inkml:trace contextRef="#ctx0" brushRef="#br0" timeOffset="312032">16473 14089 2800 0,'0'0'2217'0,"0"0"-1361"15,0 0-56-15,0 0 368 16,0 0-16-16,0 0-151 0,57-10-297 15,-33 2 176-15,10-5-120 16,8 4-112-16,11-1-248 0,12 2 16 16,9 1 41-16,4 5-129 31,-1 2-152-31,1 0-72 15,-12-1 16-15,-5-1-16 0,-1 0-8 16,-7-2-96-16,-3-2-8 16,-8 0 8-16,0-1 56 0,-8 1-40 15,-6 3-8-15,-6-1-8 16,-2 2 0 0,-14 0 8-16,1 2 0 15,-2-2 8-15,-5 2 40 0,0-2 48 16,0-2-104-16,-7-1-208 15,-4-1-4153 1</inkml:trace>
  <inkml:trace contextRef="#ctx0" brushRef="#br0" timeOffset="313323">17525 12335 4032 0,'0'0'2745'0,"0"0"-673"16,0 0 465-16,0 0-257 15,0 0-711 1,0 0-897-16,0 0-560 15,-28 134 184-15,28-70-64 0,0 0 136 16,0-8-208 0,5-12-112-16,3-14-48 15,7-9-8-15,-6-12-64 0,6-9-376 31,-5 0-160-31,1-9-24 16,0-18-224-16,-1-5-241 16,-2-2-335-16,-2 6-64 15,-1 13 632-15,2 10 543 0,-2 5-383 0,4 18 664 16,-1 14 40-16,4 0 224 15,1-2 8-15,4-7 8 16,-2-12-87-16,4-9 111 0,-1-2 144 16,0-4-200-16,-2-18-80 15,-5-6-64-15,-3-2-64 16,-4-2 0-16,-4 5-104 15,0 0-256 1,0 7-361-16,-4 8 129 16,-2 6 272-16,4 6-352 0,-1 0 56 15,3 0 376-15,0 1 40 16,3 4-224-16,9-3-88 15,-3-2 272-15,7 0 240 16,-4 0 0-16,4 2 8 16,-5 4 256-16,4 2 160 15,-7 3-112-15,3-2 280 0,-6 1-192 16,5-2-16-16,-2-3 32 15,1-4-256-15,3-1 88 16,-1 0 432-16,-3-14-103 16,2-4-41-16,-5-2-120 15,-4 0 192-15,-1 2-112 16,0 2-32-16,0 4-160 0,-5 4-304 31,-8 5-512-31,2 3-1064 16,5 0-1393-16</inkml:trace>
  <inkml:trace contextRef="#ctx0" brushRef="#br0" timeOffset="313538">18056 12450 672 0,'0'0'4225'15,"0"0"-2489"-15,0 0 88 0,0 0 121 16,0 0-793-16,31 127-184 16,-26-69-272-16,-1 2-216 15,3 2-87-15,-1-2-121 0,4-9-120 31,-4-7-152-31,1-12-8 16,-2-8 8-16,0-9-529 0,-5-14-543 0,0-1-1552 16,0 0-4042-16</inkml:trace>
  <inkml:trace contextRef="#ctx0" brushRef="#br0" timeOffset="313787">18090 12426 3544 0,'0'0'2953'0,"0"0"-1505"15,0 0-15 17,0 0-369-32,0 0-96 15,119-12-376-15,-96 14-152 16,0 11-128-16,-7-1 0 0,-8 1 312 15,-5 4-55-15,-3 1 311 16,0 6-304-16,-8 2-176 0,-13-2-400 16,-5 2-192-16,5-6-1576 15,5-8-2313-15</inkml:trace>
  <inkml:trace contextRef="#ctx0" brushRef="#br0" timeOffset="315420">17171 5458 6281 0,'0'0'2504'15,"0"0"-1783"-15,0 0-537 16,0 0 360-1,0 0 560-15,144-8-336 16,-94 4-72-16,3-1-256 16,-4-2-136-16,-6 3-72 0,-7 2-40 15,-7 2-63-15,-7 0-25 16,-5 0-48-16,-11 0 8 0,-3 0-64 31,-3 0-184-31,-6 0-833 16,-9 0-3088-1</inkml:trace>
  <inkml:trace contextRef="#ctx0" brushRef="#br0" timeOffset="315783">17165 5648 6161 0,'0'0'2664'0,"0"0"-1087"0,0 0 215 16,0 0-440-16,0 0-663 16,0 0-513-1,0 0-72-15,79-25 304 16,-20 13 48-16,11 0-56 15,6-1-56-15,-4 2-104 0,0-1-120 16,-5 3-48 0,-5 1-64-16,-4 3 192 0,-3-1 80 0,-10 0-112 31,-6 1-56-31,-13 3-112 15,-10 0-384-15,-15 2-960 16,-1 0-3009-16,0 0-6385 0</inkml:trace>
  <inkml:trace contextRef="#ctx0" brushRef="#br0" timeOffset="339061">6267 7864 4785 0,'0'0'2296'15,"0"0"-1136"-15,0 0-384 0,0 0 337 16,0 0-105-16,0 0-392 31,11 0-376-31,7 4-112 16,13 11 176-16,3 3 56 0,11 4-48 15,2 0-136-15,3 2-48 16,-7-2-24-16,-2-2-56 0,-11-2 48 15,-5-4-48-15,-4-3-40 16,-5-4 48 0,-5-1-40-16,-6-2 56 15,1-2-64-15,-2 0 56 0,-3 0-48 16,-1-2-8-1,3 2 0-15,1-2 0 0,-4 2 40 0,0-2 25 16,0 0-25 0,3 0-40-1,-3 0 96-15,0 0 40 0,0 0-16 16,0 0 32-16,0 0 160 0,0 0-152 15,-7-8-168-15,-1-2-72 16,-3-2-256-16,-3-6-769 0,2 2-767 31,3 2-2785-31</inkml:trace>
  <inkml:trace contextRef="#ctx0" brushRef="#br0" timeOffset="339419">6716 7862 616 0,'0'0'5153'0,"0"0"-3353"31,0 0-360-31,0 0-447 16,0 0-577-16,0 0-144 0,0 0 168 0,0 0-200 16,32 111-112-16,-14-83-72 15,-2-2-48-15,0-8 0 0,-3-2 8 16,-3-6-16-1,-4-2 16 1,-2-4 32-16,-4-1 8 16,0-1 224-16,0-2 488 0,0 0 56 15,-8 2-464-15,-10 1-360 0,-6 1-152 16,-23 8-672-16,3 1-1848 0,2-4-5402 15</inkml:trace>
  <inkml:trace contextRef="#ctx0" brushRef="#br0" timeOffset="351331">9771 7154 1480 0,'0'0'2144'16,"0"0"-975"-16,0 0-201 0,0 0 96 15,0 0-96-15,0 0-408 31,0 0-320-31,0 0-144 0,0 0-88 16,0 0-8-16,0 0-1080 16,0 0-3737-16</inkml:trace>
  <inkml:trace contextRef="#ctx0" brushRef="#br0" timeOffset="359539">11780 7297 72 0,'0'0'584'0,"0"0"-336"31,0 0-248-31,-21-2 568 0,13 0-336 16,2 0 264-16,3 0 32 15,-2 1-8-15,5 1 256 16,-3 0 457-16,3 0 279 0,-4 0-64 15,4 0-143-15,-1 0-153 32,1 0-216-32,0 0-96 0,0 0-168 15,0 0-72-15,0 0-55 0,0 0-41 16,0 0-8-16,0 0-32 15,-5 0-112-15,5 0-72 0,0 0 48 16,0 0-56 0,-2 0 56-1,2 0-32 1,0 0-72-16,0 0-56 0,0 0-136 0,0 0-32 15,0 0 0-15,0 0-128 0,0 0-24 16,7 0 56-16,6 0 96 0,8 0 8 31,0 0 152-31,11 0 8 16,0 0 0-16,13 0 88 15,4 0-120-15,7-2 48 0,7-1-111 32,5-1-1-32,3 0-72 15,4 0 16-15,-6-2 64 0,-3 0-80 16,-6 1 8-16,-7-4 24 0,-6 3-16 15,-5-2-8-15,-11 0 0 32,-9 2 88-32,-9 2-96 0,-5 2 72 0,-4 0 48 0,-4 2 160 15,0-2 120-15,0 2 80 31,0 0 32-31,0 0-112 0,0 0-280 16,0-2-120-16,0 2-184 16,-4-2-1016-16,-20 2-1081 15,2 0-1968-15,-3 6-6041 0</inkml:trace>
  <inkml:trace contextRef="#ctx0" brushRef="#br0" timeOffset="360230">11737 7391 4793 0,'0'0'2888'0,"0"0"-1552"15,0 0 89-15,0 0 55 0,-3 0-384 16,3 0-384 0,0 0-287-1,0 0-161-15,6 0 184 0,13 0 104 16,4 0-72-16,8 0-112 15,3 0 24-15,6 0 152 0,0 0 40 16,4 0-120-16,4 0 9 0,-2 0-129 16,0 0 24-16,-4 0-152 15,-3 0-88-15,-2-2 80 0,-3 2-8 31,-5 0-24-31,0-1-72 16,-9 1-32-16,-6 0 0 0,-4-2-64 16,-2 2 8-16,-6 0 56 15,-1 0-16-15,-1 0 56 0,0 0 16 16,0-2-24-16,0 2-104 31,0 0-352-31,0 0-968 16,0 0-1129-1,0 0-3168-15</inkml:trace>
  <inkml:trace contextRef="#ctx0" brushRef="#br0" timeOffset="361468">11575 15926 624 0,'0'0'1480'0,"0"0"-112"0,0 0 209 16,0 0 15 0,0 0-8-16,0 0 57 0,-34-23-489 0,34 23-168 15,0 0-216-15,0 0-184 16,0 0-104-1,8 0-175-15,20 0 31 16,14 0 416-16,14-4 8 0,11-3-128 16,4-3-56-16,5-3-88 15,-2 0-152-15,-5-2-104 16,-1 4 0-16,-3-1-16 0,-12 3-135 31,-3 3-17-31,-8 4-64 16,-6 2 8-16,-7 0 0 0,-10 0-8 15,-8 0-185-15,-3 0-463 16,-6 0-152-1,-2 0-280-15,-6 6-432 0,-12 0-2777 0,-8-1-3681 0</inkml:trace>
  <inkml:trace contextRef="#ctx0" brushRef="#br0" timeOffset="362291">11782 15960 1016 0,'0'0'1112'0,"0"0"-264"15,0 0 64 1,0 0 177 0,0 0-329-16,0 0 16 0,0 0-48 0,0 0-48 15,0 0-32-15,-48 0-128 16,48 0-207-16,0 0 47 15,0 0-80-15,0 0-80 16,0 0 112-16,0 0 72 16,0 0-88-16,0 0-24 15,0 0 16-15,0 0 24 0,6 0 224 16,7 0-152-16,5 0 40 15,4 0-104-15,7 0-15 16,5-4-1 0,8-2 40-16,7 0 136 15,-2-1-16-15,4 2-264 0,-2-1 152 31,-1 0-56-31,-6 0-40 0,-3 2 16 0,-5-1-200 16,-8 3 8-16,-4 0 16 16,-4 0-88-1,-3 2 112-15,-7-1-120 16,-2 1 8-16,-1-2 32 0,1 2-32 15,-6 0-8-15,0 0 8 16,0 0 0-16,0-2-8 16,0 2-216-16,0 0-536 0,0 0-888 15,0 0-1553 1,0 0-4713-16</inkml:trace>
  <inkml:trace contextRef="#ctx0" brushRef="#br0" timeOffset="366836">17670 13996 312 0,'0'0'6073'0,"0"0"-4097"15,0 0-847-15,0-9 391 16,3 3-288-16,5 0-440 0,7-3-200 15,3-1-167 1,8 1-89-16,7-1-184 16,3 1 40-16,6 2-88 0,3-1 80 15,4-3 136-15,-3 1 256 16,1 1-232-16,-6 1-96 15,-6-1-56-15,-7 1-32 0,-11 5-112 32,-4-1 48-32,-6 2-24 0,-6 2-16 15,-1 0 16-15,0 0 32 16,0 0-104-16,0-2-32 15,0 2-712-15,-8 0-920 0,-8 0-5426 16</inkml:trace>
  <inkml:trace contextRef="#ctx0" brushRef="#br0" timeOffset="369068">17533 5375 2656 0,'0'0'1544'0,"0"0"-1047"31,0 0 23-31,0 0 312 0,0 0-184 16,0 0-176-16,0 0 48 0,6 0 168 15,-1 0-40-15,3 0-95 16,7 0 743-16,4 0-424 15,4 0-24-15,3 0-264 16,3 0-176-16,3 0-200 16,-3 0-64-16,0 0-72 15,-2 7-72-15,-4 1-912 0,-12 0-4385 16</inkml:trace>
  <inkml:trace contextRef="#ctx0" brushRef="#br0" timeOffset="372095">14668 10114 3624 0,'0'0'6098'0,"0"0"-4426"0,0 0-824 16,0 0 680-16,0 0-39 15,0 0-217-15,0 0-400 32,0 0-224-32,0 0-104 0,0 0 9 15,0 0-161-15,0 0-160 0,0 0-88 16,0 0-48-16,0 0-96 0,-11 0-688 15,-2 0-953 1,-8 0-5312 0</inkml:trace>
  <inkml:trace contextRef="#ctx0" brushRef="#br0" timeOffset="372759">15085 11813 9882 0,'0'0'1864'15,"0"0"-968"-15,0 0 785 16,0 0-289-16,0 0-432 31,0 0-368-31,-12 0-416 0,12 0-176 16,0 0-200-16,0 0-928 15,0 4-1481-15,0 8-3136 0</inkml:trace>
  <inkml:trace contextRef="#ctx0" brushRef="#br0" timeOffset="377761">14963 10146 7769 0,'0'0'2033'0,"0"0"-1089"16,0 0 136-16,-4 0-696 16,0 0-384-16,-5 0-288 0,2 0-1536 15,-2 0-5090-15</inkml:trace>
  <inkml:trace contextRef="#ctx0" brushRef="#br0" timeOffset="379871">15139 11759 832 0,'0'0'2368'0,"0"0"-751"16,0 0 127-16,0 0 136 15,0 0-119-15,0 0-369 31,0 0-416-31,0 0-240 0,0 0 25 16,0 0-105-16,0 0-296 16,7 0-32-16,-1 0-80 0,6 0-24 15,-1 0 0-15,-1 0-144 16,1 0-48-16,-3 0 40 15,3 0-16 1,-3 0 24-16,1 0-80 0,-6 0-656 16,-3 2-1089-16,0 2-3000 31</inkml:trace>
  <inkml:trace contextRef="#ctx0" brushRef="#br0" timeOffset="389397">14521 10102 392 0,'8'4'672'15,"2"2"-328"-15,3 3 64 0,-2-3-144 16,0 2-56-16,-3-3 208 16,2-1-184-16,-2 3-48 0,-3-5-72 15,1 2-16-15,-6-2-16 31,4-2 336-31,-4 0 192 16,0 0 169-16,0 0 223 0,0 0 168 16,0 0-136-16,0 0-128 15,0 0 209-15,0 0-105 0,0 0-192 16,0 0-264-16,0 0-176 15,0 0-16 1,1 0-64-16,7 0-39 16,4 0 71-16,4 0 184 15,6 0-168-15,1-2-56 0,6-2-16 16,-2 0-16-16,7-3-24 0,5 3 8 15,-2-1-32 1,2-1-8-16,-2 0-8 16,-1 1 40-16,-9 1-80 15,-3 2 64-15,-3 0-48 16,-4 2-40-16,-6 0-72 0,-1 0 64 15,-6 0-112-15,-4 0 72 0,0 0 112 32,0-2 73-32,0 2-57 15,-4 0-208-15,-11 0-1297 0,0 0-3152 16</inkml:trace>
  <inkml:trace contextRef="#ctx0" brushRef="#br0" timeOffset="390563">15067 12821 672 0,'0'0'6065'0,"0"0"-4281"16,0 0-895-16,0 0 367 15,0 0-120-15,0 0-416 16,1 0-264-16,16 0 280 0,7 0 305 0,10 0-145 16,4 0-136-16,8 0-176 15,4-2 24-15,0-1-144 0,-5 1-88 16,-1 0-7-16,-2-2-33 15,-2 2-8 1,-4-2-240-16,-7 2 48 16,-5 0-120-16,-10 2-16 15,-6 8-440-15,-8 11-1489 0,0 7-2184 16</inkml:trace>
  <inkml:trace contextRef="#ctx0" brushRef="#br0" timeOffset="406021">2809 12136 9994 0,'0'0'1704'0,"0"0"-1080"0,2 126 232 16,-2-51 297-16,0 4-377 15,0 0-464-15,0-11-80 0,0-12-136 31,0-18-48-31,0-12 8 16,0-12 32-16,-2-10 0 0,-2-2 264 16,-3-2 664-16,-4 0-240 15,-7-8-416-15,5-9-280 0,-6-8-80 31,9-5-184-31,8-2-200 16,2 0 24-16,13 4-184 16,18 6 120-16,9 8 104 0,2 8 8 15,2 6 120-15,-7 0 88 16,-6 14 24-16,-9 8-120 0,-10 6 144 31,-11 2 56-31,-1 1 136 0,0-6 344 16,-13-1 24-1,-12-7-24-15,0-6-216 0,-2-5-264 0,1-6-664 16,3 0-288-1,7-19-841-15,13-34-959 0,3 7-1937 16,0 0 168 0</inkml:trace>
  <inkml:trace contextRef="#ctx0" brushRef="#br0" timeOffset="406767">3039 12360 880 0,'0'0'1832'0,"0"0"-328"15,0 0-223-15,0 0 95 16,122 54-208 0,-109-21 193-16,-3 1-305 15,-10-1-368-15,0-2-136 16,0-7-16-16,-6-8 408 15,-6-6-264 1,-1-8-87-16,-1-2-417 0,1 0-176 0,2-18-72 16,7-8-673-1,4-6-391-15,2-3-280 16,22 3 456-16,7 7 192 15,8 7 87-15,-1 8-71 0,-4 8 48 16,0 2 312 0,-5 0 248-1,-9 0 80-15,-4 8 64 0,-8-2 64 16,-3-5 144-16,-5-1 368 15,0 0 672-15,0 0-471 16,-15-3-545-16,-1-7 224 0,-2-5-144 16,1 4-176-16,-1-2 96 0,5 7 144 15,2 4 272-15,6 2 176 16,5 0-464-1,0 19-312-15,0 7-40 16,11 1 96-16,4 1-24 16,2-3-64-16,6-7-16 0,0-6-136 15,1-10-552-15,-2-2-368 16,-2-2-328-16,-6-18-377 15,2-6-343-15,-4-4 768 16,-7-2 1184-16,-2 0 152 16,-3 4 624-16,0 5 520 15,0 7 472-15,0 8-119 0,0 8 151 16,-3 0-592-16,1 20-672 15,2 11-224 1,0 1 96-16,0 2 24 16,0-2-200-16,0-8-80 15,8-9-8-15,3-6-192 0,1-7-208 16,2-2-304-16,-1-4-352 15,-5-14-168-15,0-8 39 0,-4-3-231 16,-1 1-160-16,-3 4 1416 31,0 5 168-31,0 6 1104 16,0 11 64-16,0 2-40 0,0 9-631 15,0 12 255-15,1 3-112 16,9 1-424-16,-2-3-216 0,5-8-264 31,5-11-944-31,-4-3-1201 0,-1 0-856 16</inkml:trace>
  <inkml:trace contextRef="#ctx0" brushRef="#br0" timeOffset="406963">3651 12078 4184 0,'0'0'2417'15,"0"0"-1553"1,0 0 736-16,16 106-79 0,-5-43-193 0,4 3-280 0,-4-2-488 16,-3-4-184-16,3-13 113 15,1-8-289 1,-1-14-200-16,0-6 0 15,-3-9-969-15,5-10-879 16,-3-2-1217 0,-2-16-2048-16</inkml:trace>
  <inkml:trace contextRef="#ctx0" brushRef="#br0" timeOffset="407208">3885 12206 24 0,'0'0'4320'0,"0"0"-2343"0,0 0 71 15,0 0 49-15,0 0-545 16,0 0-656-16,0 0-264 31,0 0-111-31,-66 120-145 0,50-92 312 16,6-3-392-16,2-5 32 15,5-5-80-15,3-3-248 0,0-1-72 0,0-3-8 16,14-1 8-1,4-3-8-15,8 1 8 16,1-5-224 0,18 0-1033-16,-4-7-1351 0,-7-2-3986 15</inkml:trace>
  <inkml:trace contextRef="#ctx0" brushRef="#br0" timeOffset="408192">3919 12192 7161 0,'0'0'2713'0,"0"0"-1953"15,0 0 728-15,0 0 16 0,0 0-87 16,140 51-553-16,-109-32-352 0,3 3-168 16,0 1-192-16,-3-4-24 15,-2 0-128-15,-5-4-400 31,3-6-920-31,-9-7-1825 0,-7-2-3032 16</inkml:trace>
  <inkml:trace contextRef="#ctx0" brushRef="#br0" timeOffset="408358">4171 12044 6361 0,'0'0'4097'16,"0"0"-2265"-16,0 0-176 15,0 0-551-15,0 0-401 0,0 0-328 0,-71 144-376 16,53-74-240-16,3-12-1769 15,-1-7-2520-15</inkml:trace>
  <inkml:trace contextRef="#ctx0" brushRef="#br0" timeOffset="410139">11464 10016 6729 0,'0'0'2056'0,"0"0"-1023"16,0 0-121-16,0 0-192 15,0 0 96-15,55-4-256 0,-16 0-320 16,9 0 216-1,10 2-48-15,7-1-127 16,1-1 63-16,3 1-160 16,2-1-32-1,-1 2 48 1,-6 2 96-16,1 0-224 0,-7 0 32 15,-6 0-8-15,-9 0-88 0,-7 0-8 16,-7 0 8-16,-5 0 48 16,-6 2-40-16,-7 0-16 0,-3-2 0 15,-4 2 0-15,-4 1-80 16,0-1-1657-16,0 0-4816 0</inkml:trace>
  <inkml:trace contextRef="#ctx0" brushRef="#br0" timeOffset="420081">11488 9882 1040 0,'0'0'2976'0,"0"0"-1079"31,0 0-145-31,0 0-256 0,0 0-143 16,0 0-249-16,0 0-216 0,0 0-160 15,0 0-120-15,0 0-7 16,0 0-81-16,0 0-48 16,0 0-48-16,0 0-96 15,0 0 104 1,0 0-160-16,-5 0-112 15,5 0-48-15,-1 0-40 0,1 0-72 0,0 0 128 16,0 0-80-16,-4 0 0 16,4 0 24-16,-1 0-72 15,-4 0 136 1,2 2-24-16,-1 2 72 15,0-2-72-15,0 2 72 0,1 0-8 16,-2 0-96-16,2 2-80 16,-2 0 16-16,4 2-8 15,-4-2-8-15,2 2 0 0,1-2 8 31,0-2 64-31,2 2-72 16,-1-2 0-16,1 0 8 0,-4 4 16 16,3 0 73-16,-2 0-1 15,1 3-32-15,0 0 8 16,-1-1 16-16,2 1-8 0,-3-3-64 31,3 1-8-31,-1-1 40 16,2 1 56-16,-3-2-48 0,1 1 16 15,-1-2-56-15,3 3-8 16,-3-3 120-16,-2 1-120 0,2 1 72 15,0 1-24-15,-2 1-48 16,-2-1 88 0,2 4-80-1,2-3-8-15,-5-1-8 0,3 2 0 0,2-3 0 16,0 0 72-16,-4 1-64 15,2 0 0-15,-1 1-8 0,1 1 0 16,-1 2 48 0,-2 1-48-16,3 2 8 15,-7 0-8 1,1 0 8-16,3 0 32 0,-3-2 8 0,1 0-32 15,0-1 40-15,1-2-56 16,-1-1 8-16,2-1 40 0,1-4-48 31,1 1 8-31,-4 2 0 16,2 1 0-16,-3 0 0 0,-4 1 80 31,4 1-80-31,-3-1 200 0,-1-1-40 0,2-1-104 16,-5 3 64-16,5-2-32 0,-6-1-88 31,3 1 56-31,1-1-8 15,-1-2-8-15,-2-3-48 0,-1 1 72 16,-7 0 32-16,2 1 40 16,-3-3-144-16,1 0 168 15,-2 0-120-15,4 0 88 0,3 0-136 16,-2-2 0-1,4 0 40-15,-4 0-32 16,4 0-8-16,0 0 8 0,-4 0 0 16,4 0-8-16,-4 0 8 15,0-8 8-15,1-1-8 16,-1 3 56-16,4-3-56 15,-2 1 40-15,3-1-48 16,-1 1 8-16,1 1 8 16,-3-1-16-1,3 1 0-15,2-1 0 31,-5 1 8-31,3-3-8 16,1 1 48-16,0-1-48 0,0 3 0 16,4-4-96-16,-5 3 24 15,7 0 24-15,-2-1 24 0,1 0-24 16,1 1 32-16,0-1 8 15,3-2 0-15,-4-1-40 16,1 2 48-16,-3-4 0 0,4 2 8 16,-1 0-8-16,1-2-48 15,-1 2-16-15,3 0 64 0,-1 0 0 16,1 4-96-16,2 0 96 15,1 0 56-15,0 0-56 16,2-1-16-16,0 2-80 0,3-3 88 31,-7-2 8-31,2-2 8 0,2-2-8 16,-5-2 0-16,2-1 0 0,4 0 0 15,-4-2 8-15,1 1 0 16,5 3-8-16,0 0 0 16,0 3-56-16,0 0 56 15,0 2 0 1,0-1 0-16,0-2-8 15,0 0 8-15,1 0 0 0,9-1-80 0,-5 0 64 16,3 0 8-16,3 2 8 31,-1-2-16-31,3 2-56 16,1 2-56-16,3-1 56 0,0 0-72 15,6 0 144-15,1 0-8 0,2-1 8 16,0-1-16-16,1 2 16 16,1 0-8-16,-6 2 8 15,1-2-16-15,0 3 16 0,-4 2-8 31,2 1 8-31,-2-2 0 16,-1 1 0 0,0 2-80-16,-2 2 72 0,-5 1 8 0,1-1-8 15,-4 1 8-15,-5 1-8 16,5 0 8-16,-6 0 0 0,6 0-8 31,-2 2 8-31,1-2 8 16,-3 2-8-16,0-2-8 15,-4 2-8-15,0 0 16 0,0 0 0 0,0 0 48 16,0 0 24-16,0 0-8 15,0 0-64-15,0 0-88 16,0 0-1256 0,-8 10-1537-16,-4 1-4416 15</inkml:trace>
  <inkml:trace contextRef="#ctx0" brushRef="#br0" timeOffset="420813">10430 9531 2784 0,'0'0'2857'16,"0"0"-873"-16,0 0-344 15,0 0-151-15,-8 0-321 16,8 0-400-16,0 0-240 15,0 0-64-15,0 0-63 16,0 0-121-16,0 0-120 16,0 0-72-16,0 0-80 0,0 0 176 15,3 0-16-15,10 6 104 16,5 0 16-16,-2 2-96 15,7 0 64-15,3 2-16 16,-2-2-120-16,2 0-64 16,-2 1 64-16,-3-3-72 15,-2-1-32-15,-4-1 64 0,-5 0-80 16,-2-2 8-16,-5-2 56 15,-1 2-8 1,-1-2 0 0,-1 0 8-16,0 0 64 0,0 0-24 15,0 0-8-15,0 0-40 0,0 0 56 16,0 0-104-16,0 0-8 15,0 0 8-15,0 0 40 0,0 0 80 32,0 0-56-32,0 0 32 15,0 0-24-15,0 0 144 16,0 2 64-16,0 0 16 0,0 3 89 15,0 1-9-15,-3 1-104 16,-12 10-96-16,-2 8-184 0,-24 29-872 31,6-3-1641-31,-2-7-8169 0</inkml:trace>
  <inkml:trace contextRef="#ctx0" brushRef="#br0" timeOffset="425689">20197 9078 1456 0,'0'0'6585'16,"0"0"-4416"-16,0 0-793 31,0 0 288-31,-6-18-519 15,1 12-337-15,-3 2-256 0,-2 0-104 16,-1 0-32 0,-2 2 8-16,0 2-128 0,-5 0 120 0,1 0-200 15,-4 14-80-15,1 14-88 16,-2 12 48-16,6 6 0 15,3 6-40-15,8 2 32 0,5-5-88 16,0-7-8-16,5-7-56 31,12-4 56-31,3-9 8 0,-2-7-16 0,6-6-144 16,-2-9 88-16,1 0 72 15,4-11-152-15,-1-14-48 16,2-10-120-16,-6-5 24 0,-2-1-32 16,-7 3 184-16,-2 5 64 15,-5 10 72-15,-2 12 8 0,0 11-80 16,0 0-144-1,1 16-184-15,6 14 408 16,5 2 56-16,2 2 48 16,4-5 72-16,4-5-176 0,2-9 0 15,-2-7 0-15,-2-5 56 16,-5-3-8-16,-3 0 32 0,-1-18 168 31,-9-7 224-31,-4-5 0 16,-2-2-96-16,0-2-136 0,-16 4-192 15,-7 4-48-15,4 7-272 16,1 4-144-16,7 9-352 0,9 2-216 15,2 2-160-15,0 0-993 32,11 2 465-32,9 0 1144 15,-4 0 320-15,3 0 104 0,-1 0 8 16,-3 0 96-16,-2 4 272 15,-2 6 152-15,0 5 456 0,0 2-216 16,-4 7 176-16,-2 6 8 31,-4 4-119-31,-1 2-153 0,0-2-152 16,0-2-144-16,0-5-48 0,0-9-72 15,0-6-40-15,0-8-40 16,0-4 40-16,0 0 24 0,0-4 64 16,0-19 40-1,7-7-192 1,4-10-56-16,7-1-80 15,0 1-24-15,4 3-120 0,-2 9 128 0,1 10-32 16,-4 12 112-16,-2 6-120 16,-1 0 40-16,-5 18 0 0,-3 8 96 31,-3 4 288-31,-1 2-8 15,-2-2-200-15,0 1-40 16,0-7-40-16,0 2-736 0,0-7-1168 16,5-6-3057-16</inkml:trace>
  <inkml:trace contextRef="#ctx0" brushRef="#br0" timeOffset="425935">20772 9204 4977 0,'0'0'4537'0,"0"0"-3761"15,0 0 872-15,0 0-112 0,0 0-575 16,120 0-321-16,-83 0-320 15,-1 0-160-15,-4 0-160 16,-3 0-176 0,0-2-936-16,-5-14-849 15,-3 2-855-15,-9 0-1921 0</inkml:trace>
  <inkml:trace contextRef="#ctx0" brushRef="#br0" timeOffset="426173">20960 8982 1824 0,'0'0'4657'0,"0"0"-2649"0,0 0-151 15,0 0-617-15,0 0-152 16,0 0-80-16,-10 124 9 0,18-72-177 31,0 4-264-31,-3-4-152 16,1-4-200-16,-4-7-168 0,3-9-56 15,1-11-192-15,-1-6-448 32,2-11-720-32,2-4-953 15,4-19-495-15,0-10 623 0,0-6-2704 0</inkml:trace>
  <inkml:trace contextRef="#ctx0" brushRef="#br0" timeOffset="426632">21123 9106 2920 0,'0'0'2065'0,"0"0"-425"15,0 0-32-15,0 0-135 0,0 0-209 16,0 0-88-1,0 0-112-15,55 123-352 16,-54-91 145-16,-1-2-305 0,0-4-168 16,0-5-136-16,0-4-144 15,0-7 48-15,0-7-144 16,0-3 64-16,4 0-8 15,-3 0-64 1,6-9-48-16,4-12 0 0,5-7-160 16,0-2-136-16,2 0-168 0,-3 2 32 15,2 6 176-15,1 6 104 16,-3 6-1-16,1 10 145 15,-3 0-40 1,0 4 40-16,-5 18 56 16,3 5 152-16,-1 3 105 0,3 0-17 15,-1-3-232-15,6-7 48 16,0-5-48-16,5-9 64 15,-2-6-72-15,-2 0 0 0,0-15 0 47,-4-6 0-47,-7-7 88 16,-3-2-80-16,-5 1 104 0,0 3 128 15,-8 4-64-15,-12 8-96 16,-1 7-80-16,0 4-224 16,7 3-656-16,6 0-705 0,5 0-1615 15,3 0-2178-15</inkml:trace>
  <inkml:trace contextRef="#ctx0" brushRef="#br0" timeOffset="426904">21698 8950 5921 0,'0'0'2312'0,"0"0"-1200"0,0 0 401 16,0 0-345-16,9 68-80 15,-9-24-224-15,5 4-439 16,2 2-225-16,-2 0 104 0,4-6-192 15,1-5-24-15,1-7 0 0,4-11 112 16,-4-4 0-16,0-8 48 16,-1-7-176-1,6-2-16 1,2 0-56-16,22-30-296 0,-6 0-2273 15,-1-2-9025-15</inkml:trace>
  <inkml:trace contextRef="#ctx0" brushRef="#br0" timeOffset="427293">22258 9176 10242 0,'0'0'2592'15,"0"0"-1744"-15,0 0-31 0,0 0-489 16,0 0-232-16,0 0 0 0,0 0 160 31,0 0-152-31,133 12-104 16,-87-12-264-16,-10-4-1473 15,-7-4-3216-15</inkml:trace>
  <inkml:trace contextRef="#ctx0" brushRef="#br0" timeOffset="427664">22634 8811 6209 0,'0'0'4297'15,"0"0"-3449"1,0 0 256 0,0 0 272-16,0 104-207 15,0-50-473-15,0 10-272 0,0 2-80 16,-1 5-192-16,-4 1-136 15,3-2 40-15,2-1-48 0,0-7 40 0,0-5 64 16,0-8-112-16,0-9-72 31,0-10 72-31,0-12 8 0,0-6 48 0,0-8 24 0,0-1-72 16,0-3 224-16,-3 0 480 15,-10 0-440 1,-6-7-136-16,-4-3-136 16,-4-3-64-16,-15-15-680 15,5 3-1424 1,3-1-2385-16</inkml:trace>
  <inkml:trace contextRef="#ctx0" brushRef="#br0" timeOffset="427858">22515 9124 6121 0,'0'0'2264'0,"0"0"-159"16,0 0-337-16,0 0-752 15,0 0-496 1,136 0-352-16,-107 0-168 15,11 0-1288-15,-11 0-1504 0,-3 0-3394 16</inkml:trace>
  <inkml:trace contextRef="#ctx0" brushRef="#br0" timeOffset="428135">22881 8945 1360 0,'0'0'3064'0,"0"0"-1263"0,0 0 855 16,0 0-583-16,0 0-281 15,-6 131-487-15,-5-81-257 0,1-2-304 31,0-4-472-31,5-5-216 16,5-12-56-16,0-3-16 16,0-7-144-16,12-10-352 0,-1-3-736 15,0-4-177-15,9-5-815 16,-9-14-705-16,4 2-2384 0</inkml:trace>
  <inkml:trace contextRef="#ctx0" brushRef="#br0" timeOffset="428673">22962 9240 3744 0,'0'0'2457'0,"0"0"-305"0,0 0-71 16,0 0-489-16,0 0-640 15,0 0-424-15,23 115-320 16,-12-104-152 0,0-7-56-16,2-4 88 15,0 0 24-15,3-11 89 16,-4-14-105-16,-1-3 32 0,-3-6-72 15,-8 0 16-15,0 0-72 16,0 4-256-16,0 4 7 16,-3 10 17-16,-2 6 8 15,2 6-168 1,3 4-1032-16,0 0-480 0,3 0 1191 15,10 0 441-15,0 6 88 0,1 4 104 16,-2 0 80-16,-3 4 408 16,-1 2 329-16,1 0 55 0,-3 4-112 31,2-1-96-16,-3-4-88-15,5 0-248 0,-1-4-176 0,1-5 32 32,1-2-56-32,5-4-48 15,1 0 0-15,0-2-56 16,3-12-456-16,-4 2-224 0,2 2-72 15,-4 6 376-15,1 4 200 16,-6 0 80-16,-1 6 152 0,1 11 232 16,-3-2 312-16,4-2-144 15,1-4 88-15,-1-5-96 16,-2-4 176-1,3 0 168-15,0-5 153 0,1-14-105 16,1-2-328-16,-2-5-248 16,-3-3-200-1,-2 3-8-15,-6-6-520 0,-11 8-1305 0,-8 6-3736 16</inkml:trace>
  <inkml:trace contextRef="#ctx0" brushRef="#br0" timeOffset="429564">20759 10223 9602 0,'0'0'2672'0,"0"0"-575"16,0 0-897-16,0 0-480 16,-100 116-344-16,79-62-128 0,8-2-8 15,4-7-184-15,9-11-56 16,0-13 0-16,0-4-152 31,11-9 72-31,7-7-8 0,0-1 80 16,7-5-128-1,1-20-64-15,5-9-304 0,1-7-464 0,-3-10 120 0,-3 0 79 16,-8-6 385-1,-2-1 200-15,-8 2 184 16,-3-1 88 0,-5 8 424-16,0 2-8 0,0 11 233 15,-5 10 39-15,-3 10-96 16,2 10 56-16,1 4-72 0,5 2-344 15,-5 8-320-15,5 20-96 16,0 13 96 0,0 10 0-16,0 9 56 15,5 2-40-15,0 1 32 0,1-3-32 16,2-8-16-16,0-5-504 15,2-2-1096-15,3-12-1337 0,-5-11-3112 16</inkml:trace>
  <inkml:trace contextRef="#ctx0" brushRef="#br0" timeOffset="430030">21073 10303 4809 0,'0'0'4384'0,"0"0"-1911"31,0 0-681-31,0 0-447 0,0 0-561 16,0 0-288-16,0 0-280 15,-102 120 0-15,92-90 40 0,7 0-200 16,3-2-56-16,0-3-8 16,0-5-72-16,8-5 72 0,8-4-136 15,-1-5-128-15,1-6-88 16,2 0 24-1,1-8-32-15,-4-16 96 16,4-4-208-16,-8-4 64 0,2 0 111 16,-1 4 185-16,-3 5 120 15,-4 10 128-15,-2 6 177 16,1 7-193-16,-3 0-96 0,-1 22-16 31,3 4 376-31,-1 4-88 0,3 4-120 16,0-3-168-16,0-3-16 15,4-6-944-15,3-6-785 31,-6-6-3312-31</inkml:trace>
  <inkml:trace contextRef="#ctx0" brushRef="#br0" timeOffset="430195">21176 10419 56 0,'0'0'6009'0,"0"0"-3721"31,0 0-567-31,0 0-513 0,0 0-472 0,131-17-440 16,-104 11-296-16,-1-3-24 15,-3-1-392-15,-5-1-1800 16,-7-2-1065-16,-6 5-1824 0</inkml:trace>
  <inkml:trace contextRef="#ctx0" brushRef="#br0" timeOffset="430371">21338 10225 1568 0,'0'0'4313'16,"0"0"-2025"-16,0 0-367 16,0 0-481-16,0 0-560 0,0 0-128 31,-15 72 145-31,15-35-185 15,0 2-264-15,0 1-192 0,0 0-208 16,0-1-48 0,11 5-848-16,-1-12-1401 0,0-8-3584 0</inkml:trace>
  <inkml:trace contextRef="#ctx0" brushRef="#br0" timeOffset="430811">21557 10413 1688 0,'0'0'5593'0,"0"0"-3168"0,0 0-465 32,0 0-592-32,0 0-528 15,0 0-119-15,0 0-313 0,0 0-192 16,0 0-88-16,-108 115-128 0,108-100 0 15,0-2 0 1,0-3-8 0,3-5-168-16,4-1-248 0,4-4-16 15,0 0-137-15,2 0-159 16,3-9-64-16,-1-12-224 15,1 0-120 1,-3-3 31-16,-2-1 489 0,-1 5 600 16,-4 4 24-16,-1 5 808 15,-5 4 457-15,0 5 343 0,0 2-328 16,0 0-568-16,2 0-431 15,0 0-193-15,1 11 176 16,0 6 80-16,2 2-88 16,0 3 200-1,1-1-176-15,1 2-152 0,2-1-80 16,4-5-48-16,23 0-408 15,-6-7-1489-15,6-6-4352 0</inkml:trace>
  <inkml:trace contextRef="#ctx0" brushRef="#br0" timeOffset="431229">22093 10507 6785 0,'0'0'4417'0,"0"0"-3777"16,0 0 624-16,0 0-15 0,0 0-297 15,128 0-520-15,-80-5-240 32,17-7-192-32,-8-1-616 0,-11 6-3217 0</inkml:trace>
  <inkml:trace contextRef="#ctx0" brushRef="#br0" timeOffset="431651">22634 10042 7985 0,'0'0'4153'0,"0"0"-2937"15,0 0-239-15,0 0 175 0,0 0-144 0,-24 149-192 32,18-87-264-32,1 6-104 15,2 2-256-15,-5-1-48 0,6-5-136 16,-1-2-8-16,3-2 73 15,0-6-65-15,0-2 0 0,0-5 0 16,0-11-8-16,0-8 0 16,0-9 0-16,3-4 0 0,-1-9 48 15,-2-3-40-15,0-3 40 31,0 0 112-31,0 0 136 16,-2 0 464-16,-13-1-520 0,-10-9-216 16,-1-3-24-16,-7 0-632 15,-17-12-953-15,8 3-1135 0,5 1-5450 0</inkml:trace>
  <inkml:trace contextRef="#ctx0" brushRef="#br0" timeOffset="431813">22434 10494 7825 0,'0'0'2145'16,"0"0"23"-16,0 0-512 15,0 0-487-15,0 0-441 0,137 0-432 16,-99 0-296-16,10 0-312 15,-8 0-1393-15,-6-6-3632 0</inkml:trace>
  <inkml:trace contextRef="#ctx0" brushRef="#br0" timeOffset="432155">22925 10040 7617 0,'0'0'3057'0,"0"0"-1657"0,0 0 96 16,0 0-95-16,-21 127-249 16,10-67-336-16,3 2-392 0,1 0-232 15,4-8-192-15,3-10-16 16,0-8-192-1,0-12-608-15,0-7-680 16,10-13-817 0,-5-4-2200-16,1 0-520 0</inkml:trace>
  <inkml:trace contextRef="#ctx0" brushRef="#br0" timeOffset="432416">22957 10430 1816 0,'0'0'4409'16,"0"0"-2729"-16,0 0 57 0,0 0-33 31,0 0-696-31,21 111-392 0,-14-96-376 0,1-5-240 0,3-8-8 15,1-2-80-15,2 0 88 32,-1-6 184-32,0-13-80 0,0 2-16 15,-8-5-88-15,1-1 248 16,-6 2-88-1,0-2 97-15,0 3 95 0,0 3-352 0,-11 2-104 32,3 5-128-32,3 6-657 15,5 4-1359-15,0 0-2713 0,0 0 1024 0</inkml:trace>
  <inkml:trace contextRef="#ctx0" brushRef="#br0" timeOffset="432797">23150 10381 2376 0,'0'0'2609'0,"0"0"-537"16,0 0-168-16,0 0-23 0,0 0-625 15,0 0-432-15,42 119-368 16,-33-99-72-16,3-4-136 0,0-2-167 16,5-6-73-1,2-2 0 1,4-6 304-16,2 0-312 15,1-4-104-15,2-15-152 0,-6-2-201 0,3-5-263 16,-3 2-72-16,1 3 352 16,-12 8 400-16,-3 7 40 0,0 6 72 31,-5 0 208-31,2 2 416 31,-1 9-184-31,-1 4-32 0,3-3-224 16,-1-3-103-16,6 2-97 15,-3-7-40-15,1 0-8 0,-1-4 112 16,1 0 216-16,-2-2 136 15,2-15 64-15,-2-7-144 16,-2-3-152-16,-5-5-184 0,0-5-56 16,0-11-720-16,-10 10-1169 15,-3 8-2367-15</inkml:trace>
  <inkml:trace contextRef="#ctx0" brushRef="#br0" timeOffset="435055">14705 7348 1792 0,'0'0'2352'0,"0"0"-1175"15,0 0-57-15,0 0-64 16,0 0-456-16,0 0-424 0,0 0 328 31,0 0 161-31,52 17-41 16,-36-11-24-16,-2 1 96 0,-1-1-80 15,2-1-24 1,-1 1-144-16,3 2 48 0,0 3-48 0,4-2-143 15,5 3 7-15,-2 1-16 16,5-2-120 0,5 2-48-16,5 1 8 15,0 0-40-15,3 0 120 0,3-1-112 16,-3 2 0-16,-3-3-48 15,-2 2-48-15,-2 0 120 0,-1-2-112 16,0 0 40 0,-1 0 32-16,4 0-88 15,-3 0 0-15,4 1 112 16,4-2-104-16,-3 3 88 15,3 0-96-15,-1 0 112 0,-4 2-104 32,-3 0 112-32,-2 1-112 0,0-2 8 15,-1 2 40-15,0 0-48 16,2 0-8-16,3 1 48 15,4-1 8-15,-1 2 8 0,5-2 8 32,4 6 64-17,5-1 448-15,6 2-224 0,2 0-264 0,-1-2-8 16,4 2-24-16,3-1 48 15,2-4-16-15,2 1-8 16,-6 1-80-16,4-4 88 0,-4 4-88 16,-1-4-8-16,-1 2 49 15,-1-1 31 1,-3 0 0-16,-2 2 8 0,-2-3-80 15,1 4 56-15,2-1-16 16,-3-2-40-16,5 2 56 16,-5-3 16-16,0 2 0 0,-2-1-64 15,1-2 112-15,-3 0 0 16,1 0 16-16,0-1 24 15,-4 0-24 1,4 2-40-16,-5-2-56 0,1 2 64 16,0 0-104-16,2 2 144 15,1 1-64-15,5-3-16 0,-3 2 8 16,6 0 80-16,0 0-32 15,4 1 16 1,2 1-72 0,-1 2-16-16,3 1 32 0,-3 0-80 15,1-2 0-15,-7 2 0 0,-5-2 0 16,-4-2-8-16,-6 2 0 15,-6-3 0-15,2 0 80 0,-2-1-80 32,-6-1 0-32,1-2 0 15,-6 0 8-15,0-3 0 16,-5-3-8-16,2 2 8 0,-2-1-8 15,-2-2 0-15,0-1 0 16,2 2 0-16,0-3 0 0,-1 2-8 31,-1-1 8-31,-1 0 0 0,1 1-8 16,2 0-40-1,2-2 48-15,-2-1 0 0,3 4-16 0,-1-3 8 16,3 2 0-16,-2-2 8 16,-2 0 0-16,-1 0 0 15,2 0-16 1,-5-2 16-16,1 0 0 15,-4 0 0-15,-2-2 0 16,-4 1 0-16,-1-2 8 0,-3 1-8 0,0-2 0 16,-5 2 8-16,0-2-8 15,0 0 8-15,0 0 136 0,0 0-144 31,0 0-392-31,-27 0-736 16,-9-12-1809-16,-11-4-9698 0</inkml:trace>
  <inkml:trace contextRef="#ctx0" brushRef="#br0" timeOffset="436090">14607 7265 616 0,'0'0'5825'15,"0"0"-3889"1,0 0-663-16,0 0 431 0,0 0-272 0,0 2-536 15,0-2-111-15,0 2-225 32,0 0-200-32,0 4-136 0,8 0 24 15,0 4 288-15,1 4-64 16,1 0-72-16,-2 4-96 0,3 2 8 15,2 5-104 1,-1 1-72-16,1-1-24 0,3 3-16 31,-5 0 0-31,-1-3-24 0,-1-5-16 0,-2-6 25 16,-1-5-81-16,-2-4 0 15,-4-5 0-15,0 0 224 0,0 0 8 16,0 0 40-16,0 0-248 16,0-9-24-1,0-19-1593 1,0 3-1399-16,0 1-4322 0</inkml:trace>
  <inkml:trace contextRef="#ctx0" brushRef="#br0" timeOffset="436652">14718 7297 3608 0,'0'0'2089'16,"0"0"-217"-16,0 0 169 15,0 0-281 1,0 0-432 0,0 0-328-16,0 0-247 0,0 0-169 15,0 0-272-15,0 0-296 16,0 0-16-16,8 0-96 0,13 0 16 0,11 0 80 15,7 0 144-15,8 0-128 32,9-2 184-32,-2-2-48 15,-1 1-144 1,0-2 136-16,-6 1-72 0,-5 2 40 0,-8 2-8 15,-6 0-96-15,-9 0 168 0,-8 0-32 16,-4 0-96-16,-4 0 112 31,-3 0-40-31,0 0-120 0,-5 0-1016 16,-11 6-3097-16</inkml:trace>
  <inkml:trace contextRef="#ctx0" brushRef="#br0" timeOffset="438839">14017 14741 3832 0,'0'0'1777'31,"0"0"-41"-31,0 0-48 0,0 0-159 16,118-79-89-16,-92 59-232 15,0-1-127-15,1-6-289 16,-1 1-288-16,3-4-112 15,3-6-152-15,9-4-88 0,7-6 40 16,5-7-40 0,9-4 48-16,2-8-128 0,11-3 16 15,4-6 224-15,8-3-256 16,5 2 96-16,5 0 48 15,1 3-112-15,3 0-40 0,2-1 56 16,-3 0 40 0,2-1-8-16,16-15 32 15,16-9 8-15,18-12-31 0,-12 12-81 16,-32 21 72-16,-27 21 112 15,-23 16-248-15,12-6 88 16,9-8-88-16,13-3 0 0,-5 3-96 31,-1 5 96-31,1 0 48 0,-6 1-48 16,-1 2-56-16,-4-5-48 15,-3 2 104-15,-2-4 80 16,3-3-80-16,-1 3 0 0,3-4 48 16,-4 1-32-16,1 2 40 31,0-3-40-31,-4 2-8 0,-1-3 64 15,-3-2-64-15,-6 1 56 16,0 3-56-16,-9 2-8 16,1 4 8-16,-6 1-8 0,1 6 8 15,-8 0 96-15,4 3-104 31,-3-1-16-31,-2-2 16 0,4-1 0 0,-1-3 0 16,2 2-56-16,3-2-32 16,2 0-16-16,2-2 32 15,2-3-32-15,6-2 104 0,-2 0 0 16,0-2 8-1,-4-1-8 1,-2-1 104 0,-2 3-104-16,-2-6-48 0,0 1 48 0,0-4 80 0,5-3-72 15,-3 3 8-15,0-2-8 16,-5 6 0-16,0 2-8 0,-2 4-184 15,-1 4 184-15,-3 1 96 32,1 3-96-17,-3 0-80-15,-4 2 80 0,-1 2-8 0,0 2 8 16,-4 2-48-16,-1 2-104 0,-1 4-24 15,-6 6 39-15,1 5-23 32,-7 8 64-32,1 3 24 15,-4 1 72-15,-3 3-16 0,1 0-48 16,5-3 64-16,1-6-8 15,4-2 8-15,2-6-80 0,-2-3 72 16,3 2-88-16,-8 0-88 31,1 6 136-31,-4 5 48 31,-5 8 16-15,-3 5-8-16,0 0-8 0,0 0 8 16,0 0 80-16,0 0-16 15,0 0-72-15,0 0 0 0,0 0 0 16,0 0-56-16,0 0 48 15,0 0 0-15,-16 2-592 16,-13 12-1688-16,-8 4-9267 0</inkml:trace>
  <inkml:trace contextRef="#ctx0" brushRef="#br0" timeOffset="440488">14111 14391 5009 0,'0'0'2992'15,"0"0"-1559"-15,0 0 15 16,0 0-216-16,0 0-264 31,0 0-232-31,-12-5-399 0,12 5-169 16,0 0-168-16,0 0-72 15,0 0 56-15,0 0-96 0,0 0 112 16,0 0 48-16,0 5 144 31,0 6 232-31,0-3-96 16,0 4 72-16,-3 0-240 0,3 2-40 15,-1 6 32-15,1 3-104 0,0 0-24 16,0 3-24-16,0 0 8 16,-2-3 24-16,2-4-24 15,-3-2-8 1,1-4 8-16,-3 0 56 15,2-4 0-15,-2 1-40 0,0 1 24 16,1-1-48-16,2-3 8 0,-1 2-8 16,3-1 0-16,0-2 0 31,0-1-32-31,0-3 32 0,0 0 0 15,0-2 8-15,0 0-8 16,0 0 0-16,0 0 104 0,0 0 208 16,0 0 128-16,0 0-112 15,0 0-184-15,0 0-16 0,0 0-120 31,0 0-8-31,0 0 0 16,0 0 0-16,0 0 0 0,0 0-8 16,0 0 0-16,0 0-8 15,0 0-32-15,0 0 48 16,0 0 8-16,0 0 0 0,0 0 0 31,0 0 40-31,0 0 8 16,0 0-56-16,0 9 0 0,0-1 0 15,0 4 0-15,0-2-80 31,0-2-80-31,0-4 48 0,0-2 48 16,0 0 64-16,0-2 8 0,0 2 0 16,0-2 64-1,-2 0 48-15,2 0 32 0,0 0 40 0,0 0-80 16,0 0 8-1,0 0-40 1,0 0-72-16,0 0 64 0,0 0-72 16,0 0-72-16,0 0 16 0,0 0-56 15,0 0 0-15,7 0 104 16,7 0 8-16,2 0 8 0,7 0 0 15,6 4 40-15,6 4-48 32,22 12-912-32,-9-4-1032 15,-6 0-3185-15</inkml:trace>
  <inkml:trace contextRef="#ctx0" brushRef="#br0" timeOffset="445835">12930 9677 336 0,'0'0'3176'16,"-5"0"-959"-16,5 0-393 0,-3 0 1 16,3 0-201-16,0 0-352 15,0 0-376-15,-1 0-80 0,1 0-23 16,0 0-9-16,-2 2-184 15,2-2-144-15,0 2 40 0,0-2-176 16,0 2-40-16,0 3-176 0,0-1-104 16,18 0 48-1,1 1 136 1,5 1-24-16,4-2-24 0,-2 3-24 15,3-5-40-15,0 2 16 16,0 0-24-16,5-2-7 0,1 1 7 16,10 1-16-16,10-4-40 0,12 0 376 31,7 0 56-31,-1 0-232 15,2 0-104-15,-10-2 16 0,-2-1-112 16,-3-3 0-16,-7 0 8 16,-1 1 32-16,-1-1 0 15,-2 0-48-15,-2 3 56 0,0-3-56 31,-5 2 0-31,3-1 72 0,-4078 1-64 16,8146 2-8-16,-4074-2 0 16,2 2 0-16,2 2-8 15,-4-2 8-15,1 2-8 0,-1 0 8 16,-3 0 0-16,1 0 0 31,2 0 0-31,3 0-64 0,0 0 64 16,4 0 40-16,6 0-40 15,1-4-16-15,7 1 8 16,3-1 8-16,3 0 0 0,4-1 8 15,1 3 0-15,-8 2 56 16,0 0-56 0,-7 0 0-1,-2 0 48-15,0 0-8 0,-3 0-40 0,0 0 0 16,4 0 8-16,-2 0-8 15,-3 0 0-15,-1 4 0 0,1 1 24 16,0-1-32 0,-5 1 0-16,2 3 64 15,-3 0-64-15,4 3 0 16,-4-4 0-16,1 3 8 0,3-1-8 15,-1-1 8-15,10-1 0 16,-1-1-8-16,9 1-48 0,3-1 40 31,0 0 8-31,1 0 0 0,2-3 0 16,2 3-8-16,-1-1 8 15,1 1 0 1,1 0 0-16,2 0 8 0,0-1-8 0,0 2-8 16,0-1 8-16,1 0 0 46,1-2 8-46,3 2-8 0,1-3 8 16,-6 1 0-16,5 5 56 16,-5-1-64-16,-4 5-8 15,-1 2 0-15,-3 3 8 0,-3 0-8 16,-4 0 8-16,4 0-80 15,-4-2 80-15,4-2 0 0,-1-3 0 0,6 0 0 16,2-3 0-16,4 1 8 16,2-1 0-16,-1-1-8 15,-2 1-8-15,-6 3 0 0,-4 0 8 16,-4 3 0-1,0 1 48 1,-4-2-40-16,1 0-8 0,0-2 8 0,-1 2 0 16,-4-3-8-16,-3-2 0 15,0 1-8-15,-1 0 0 16,-3 1 8-16,1-3-8 15,-1 4 8 1,0-1 0-16,3 0 0 16,-4 0 8-16,5 0 0 0,3 2-8 15,2-2-72-15,2 2 72 16,1 0-8-16,3-2 8 0,1-2 0 15,-3 0 64-15,0-4-64 32,-3 1-8-32,-3-2 8 15,-6-1 0-15,-6 0 72 0,-6 0-56 16,-4 0 16-16,-4 0-32 15,-6 2 0-15,0-2 0 0,-6 0 0 16,-7 0-8-16,-5-2-48 31,-3 0 56-31,3 0 48 16,-3 0 0-16,0 0 8 0,0 0-8 15,0 0-40-15,0 0-8 0,0 0 0 16,0 0-8-16,0 0-56 0,0 0 64 16,0 0 0-1,0 0 8 1,0 0-8-16,0 0-72 15,-32 22-856-15,-4-1-1113 0,-12 2-4376 16</inkml:trace>
  <inkml:trace contextRef="#ctx0" brushRef="#br0" timeOffset="448243">13042 9505 2776 0,'0'0'1856'0,"0"0"-143"16,0 0 215-16,0 0-95 15,0 0-353 1,0 0-200-16,0 0-288 16,0 0 25-16,0 0-161 15,0 0-208-15,0 0 8 0,-2 0-136 16,-6 12-168-16,-5 6-152 15,-3 6 40-15,-3 6-8 0,-1 0 49 32,1 0-121-32,-4-2 88 15,5-4-80-15,1-1 48 0,2-6-48 16,1-2 8-1,2-5-56-15,4-3 0 0,2 0 112 16,4-5-24-16,-1-2-64 0,3 0-64 16,0 0-80-16,0 0-8 31,0 0 0-31,0 0-40 0,0 0 40 15,0 0-8-15,0 0-32 0,0 0 40 16,0 0-56-16,0 0-32 16,0 0 16-16,0 0-16 15,0 0-8 1,0 0 40-16,0 2-32 15,10 2 48-15,6 2 40 0,0 3 0 16,8 4 0-16,2 1 0 0,0 2 8 31,1 0 8-31,2 2-8 0,12 6-680 0,-9-4-1449 0,-5 0-4712 16</inkml:trace>
  <inkml:trace contextRef="#ctx0" brushRef="#br0" timeOffset="464448">12244 7350 808 0,'0'0'4113'16,"-3"0"-2673"-1,-1 0-96-15,-4 0 216 0,2 0-367 0,-2 0-137 16,1 0-296-16,-1 0-416 0,5 0-16 15,-5 0-120-15,6 0 88 16,-1 0-216-16,3 0-80 16,0 0-272-16,-3 0-936 0,1 0-3857 0</inkml:trace>
  <inkml:trace contextRef="#ctx0" brushRef="#br0" timeOffset="465457">12869 7289 1168 0,'0'0'2616'16,"0"0"-1583"-16,0 0-665 15,0 0 600-15,0 0 168 0,0 0-192 16,0 0-192-16,0 0 41 31,0 0 95-31,0 0-88 16,0 0-208-1,0 0-392-15,11 0-200 0,0 0-1336 0,1 0-2545 16</inkml:trace>
  <inkml:trace contextRef="#ctx0" brushRef="#br0" timeOffset="475527">20462 9788 6617 0,'0'0'2777'0,"0"0"-2297"16,0 0-480-16,0 0 232 0,7 0 256 16,-1 0-48-16,9 0 456 31,3 0-96-31,4 0-192 0,2 0 8 15,5 0-239-15,7 0-17 16,1 0 120-16,5 0-40 0,3-2-128 16,4-2-8-16,-2-3-56 15,-1-1-48-15,-2 1-96 16,0 1 120-1,-4-3-152-15,0 1 112 0,1 3-48 16,-6 1 16-16,1 2-144 16,-6 0 8-16,-2 2 32 0,-7 0-48 15,-5 0 0 1,-5 0-160-16,-11 8-800 15,-17 5-1184-15,-14 2-5722 16</inkml:trace>
  <inkml:trace contextRef="#ctx0" brushRef="#br0" timeOffset="477425">20821 11099 4200 0,'0'0'3201'0,"0"0"-1913"16,0 0-551-16,0 0 687 16,0 0-192-16,0 0-496 0,0 0-448 15,0 0-120-15,0 0-16 0,0 0 56 16,0 0-104-16,0 0-48 0,0 0-8 31,0 0-48-31,0 0 64 16,5 0-48-16,4 0 32 15,1 0 0-15,8 2 81 0,-2-2 55 16,7 0 144-16,-1 0-24 15,7 0-32-15,2 0 16 0,4 0-120 16,-1 0 32-16,5 0-48 16,0 0-24-1,1 0-112-15,2 0 0 31,-1 0 40-31,1 0-56 16,0 3 8-16,3-3 0 16,0 0 0-16,2 0 8 15,0 0 216-15,-4 0 8 0,4-11-152 16,-11 1-72-1,1 2 64-15,-7 0-16 0,-2 2-8 0,-5 0 16 16,-2 2-72-16,-9 2 0 0,0 0 0 16,-7 2 0-16,-4 0 0 15,1 0 0-15,-2 0 0 0,0 0 72 16,0 0 24-16,0 0 80 15,0 0-56-15,0-2-120 16,-26 2-64 0,-3 0-1464-16,-7 0-6018 15</inkml:trace>
  <inkml:trace contextRef="#ctx0" brushRef="#br0" timeOffset="480141">11611 9960 2472 0,'0'0'2016'0,"0"0"-583"16,0 0 431-16,0 0-199 0,0 0-449 0,0 0-208 16,0 0-296-1,0 0-256 1,0 0-88-16,0 0 0 0,0 0-112 15,0 0-104-15,0 0-152 16,0 0 0-16,0 2-824 16,-7 6-3537-16</inkml:trace>
  <inkml:trace contextRef="#ctx0" brushRef="#br0" timeOffset="482362">12376 9962 24 0,'0'0'1464'0,"0"0"-392"15,0 0-88-15,0 0 233 0,0 0-17 16,-1-2-328-16,1 2-312 0,0 0-224 31,0 0-104-15,0 0-64-16,0 0-72 0,0 0-48 15,0 0 40-15,0 0-8 0,0 0 64 16,0 0 336-16,1 0-328 15,9 0 161-15,1 2 143 0,2 1-224 32,2-3 64-32,-1 0-24 15,2 2-88-15,-4-2-112 0,-1 0 32 16,-3 0 32-16,-3 0-40 15,1 0-88-15,-6 0 72 0,2 0 0 16,-2 0-8-16,0 0 16 31,0 0 32-31,0 0-120 16,0 0-48-1,-2 0-2216-15</inkml:trace>
  <inkml:trace contextRef="#ctx0" brushRef="#br0" timeOffset="492485">21242 9767 744 0,'-1'0'1024'15,"-3"0"472"-15,4 0 169 0,-6 0-177 32,4 0-32-32,-1 0-264 15,2 0-135-15,1-1-257 0,-2 1-160 16,-1-2-16-16,3 0-248 0,0 2-296 15,0 0-24-15,0 0-32 16,0 0-24-16,0 0 0 16,0 0-8-1,0 0-48-15,0 0 56 16,0 0 56-16,0 0 16 15,0 0 48-15,0 0-16 16,3 0 136-16,11 0 144 16,9-2-32-16,8 0-7 15,4-2-81-15,6 0-88 0,5 2 24 31,1-5-24-31,2 3-128 0,-4-1 176 0,0-3-168 16,-4 2-48 0,-9-1 0-16,-5 3 40 15,-4 0 0-15,-10 4-40 0,-5 0-8 16,0 0-8-16,-5 0 8 15,4 0 0 1,-6 0 16-16,1 0-8 0,0 0 0 0,1 0-8 16,-2-11-632-16,-1-2-1505 15,0 1-6433-15</inkml:trace>
  <inkml:trace contextRef="#ctx0" brushRef="#br0" timeOffset="497485">21740 11087 5097 0,'-2'0'3928'15,"2"0"-3487"-15,0 0-297 0,0 0 928 16,0 0-16-16,0 0-336 15,0 0-304-15,0 0-40 16,11 0 168 0,4-4 105-16,8-2-193 15,1 3-200-15,6-2-56 0,9 3-40 16,0 2-32-16,5 0 16 0,-1 0-144 15,4 0 8-15,-2 0-8 16,0 0 8-16,-6 0 72 0,0 0 16 31,-10 0-96-15,-5 0 0-16,-8-4 24 0,-6 2 0 0,-5 0 56 15,-2 2-8-15,-3-2-8 16,0 2 8-16,0 0 24 0,0-2 8 16,0 2 0-16,0-2-104 15,-8 0-464-15,-11 2-2569 0,-4 0-8905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51:46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2637 6204 5753 0,'0'0'3184'0,"0"0"-2023"0,0 0-465 16,0 0 304-16,0 0 352 15,0 0-127-15,0 0-433 16,0 0-272-1,0 0-144-15,0 0-40 16,0 0-112-16,0 0-56 0,0 0-16 16,0 0-144-16,0 0 48 15,0 0-48-15,0 0-8 16,0 0 80-16,0 0-80 0,0 0-88 15,0 0 80-15,0 0 8 32,0 0-112-32,0 0 24 0,0 0 72 15,16 0 8-15,3 0-64 16,4 0 72-16,3 3 0 15,3-1 8-15,0 0-8 0,-3 0 64 32,3 0 16-32,0-1-72 15,3 1 0-15,-1 0 160 0,3 0-160 16,4 0 32-16,3-2 64 15,1 0 112-15,3 0-88 0,-3 0 40 16,-2 0-104-16,-1 0 176 16,-2 0-120-1,0-2-40 1,2-4 48-16,-2-1 104 0,2 0-71 0,0-1 39 15,-2 2-56-15,-2-1-80 16,3 0 16-16,-3 1-24 0,1-2-56 16,2 2 72-1,0 1-16-15,2-2-40 16,0 3 56-1,1 0 0-15,1 0-72 0,0 2 88 0,0 2-24 16,-2 0-64-16,0 0 88 16,1 0-8-16,-4 0 16 0,2 0-96 31,-5 0 88-31,-2 0-88 15,0 0 8-15,-4 0 0 32,-1-2 0-32,2 0 40 0,0 0 0 0,0-2 0 0,2 2-40 15,6 1 56-15,-3 1-56 0,6-3 64 16,2 1 56-16,4 2-128 31,2-2 48-31,-1 2 56 16,3-2-96-1,-2-2-8-15,2 2 104 0,-6-2-104 0,3 0 0 16,1 0 80-16,2 2-80 0,4-3 0 15,1 2 48-15,3-1-40 16,-2 2 8 0,2 0-16-16,-3 0 8 15,0 0 80-15,2 0-72 0,-2 2-16 16,0-2 0-16,-2 2 0 15,-3-2 8-15,0 2-8 0,-2 0 8 16,-6 0 40 0,2 0-40-16,-4 0 0 15,-2 0 40-15,-3 0-48 16,2 0-48-16,-1 0 48 0,-1 0 8 15,-1 0 0-15,2 2 40 16,-1 0-40-16,1 0-8 0,-4 0 8 31,0 0 0-31,1 0-8 16,-1 0 8-16,3 0 0 0,-1 0 56 15,2 1-56-15,-2 0-8 16,-3 1 0 0,2-2 0-16,-5 2 48 0,-1-2-40 0,2 2 0 31,-1-2 0-31,-2 2 8 31,-4 0-16-31,3-2 8 0,-4 2 0 16,-5-2 0-16,-2 0-8 15,-1-2 0-15,-2 0 8 0,-6 2 8 16,2-2-16-16,-7 0 8 15,3 2 0-15,-1-2 0 0,-1 0-8 16,4 2 16-16,-5-2-16 16,3 0 8-1,-3 2-8-15,0-2 8 16,2 0 0-16,-2 0 0 15,0 0 48-15,0 0-48 0,0 0-8 16,0 0 0 0,0 0 8-1,0 0 32-15,0 0-32 0,0 0 40 0,0 0 16 16,0 0 8-16,0 0 0 15,0 0 8-15,0 0-8 0,0 0-72 16,-2 6-368-16,-12-2-1112 16,-1 0-2889-16</inkml:trace>
  <inkml:trace contextRef="#ctx0" brushRef="#br0" timeOffset="3133">11449 6211 1088 0,'0'0'1784'0,"0"0"-584"16,0 0 89-16,0 0 127 15,-9 9 32-15,5-9 81 0,4 2-233 0,-1-2-88 16,1 0-184 0,0 0-215-16,-3 0-121 15,3 0-32-15,-2 0-152 16,2 0-120-16,-2 0 16 15,2 0-80-15,0 0-168 16,0 0-32-16,0 0-120 0,0 0-40 16,0 0 32-16,0 0 0 31,0 0-16-31,0 0 16 0,0 0-88 15,0 0 40-15,0 0 48 16,4 0 8-16,4 0 0 0,0 0 0 16,1 0 8-16,3 0-8 15,-3 0 0-15,1 0 0 31,1 0 8-31,1 0-8 0,1 0 48 16,0 0-40-16,3 0 0 16,0 0 40-16,2 0-40 0,-1 0 56 15,3 0-48-15,2 0 88 16,1 0-96-16,-2 0 168 15,2 0-168 1,1 0 136-16,-6 0-64 0,6 0-80 16,-2 0 8-16,-1 0 8 15,2 0 112-15,1 0-128 0,0 0 72 16,1 0 0-16,-1 0 32 15,0 2-40 1,-1 0 48 0,-2 0-96-16,1 0 56 0,-1 0-64 0,2 0 80 15,0 3-72-15,-4-3 0 16,5 0-8-16,-1 0-8 0,-4 0 56 15,1-2-56-15,-3 2 0 47,3-1 0-47,-4 1 8 0,2 0 73 16,-2 0-33-16,-3 0-40 15,4-2 40-15,-5 2-40 0,2 0-8 16,2-2 64-16,4 2-56 16,-1 3 80-16,4-3 32 15,1 2 168-15,0-2-112 0,2 2-80 16,-2-1-48-16,4-1 8 15,-4 2-40-15,3-2-8 16,-1 0 48-16,3 0-48 0,-1-2 8 16,2 3-16-16,-2-1 72 31,1-2-64-31,0 2-8 0,0 0 0 15,-1 0 8-15,1 0 16 0,0 0-16 16,0 0 48-16,1 0-8 16,-4-1-40-16,3 1 0 0,-4-2 0 15,0 0 96-15,3 2-96 16,-2-2 0-16,0 0 48 15,-1 0-8 1,0 2 48-16,0-2-24 0,0 2 8 16,-1-2-16-1,0 2-16-15,4-2 0 0,-3 0-40 0,6 0 48 16,-3 0 8-16,1 0-56 15,-2 0 120 1,-1 0-120-16,1 0 64 31,-2 0-64-15,0 0 32-16,3 0-32 0,-1 0 96 0,2-2-40 15,-1 0-16-15,1 2 112 16,0-2-160-16,0 2 8 0,-1-2 112 16,-3 2-104-16,6-2-16 15,-4-1 8-15,3 1 112 16,0-2-112-16,6 2 40 0,-6-2-48 31,1 2 8-31,-2-1-8 0,-3 1 8 0,3 2 0 0,-5-2 0 31,-1 2 0-31,-2 0-8 16,-3 0 0-16,-5-2 0 15,0 2 0-15,-2 0 8 0,0 0 0 0,-3-2-8 16,2 2 8 0,-4 0-8-1,4 0 0-15,-2 0-24 0,-1 0 24 16,2 0 0-16,-1 0 8 15,2 0 0-15,1 0 0 16,-3 0-8-16,4 0-8 0,-1 0 8 0,-1 0-16 16,-1 0-8-1,0 0 24-15,2 0 0 16,-3 0 48-16,-2 0-48 15,4 0 8-15,0 0 0 16,-2-2-8-16,3 0 0 0,2 0-8 16,0-1-40-16,3 1 48 15,0 0-8-15,-1 0 0 16,1 0 8-1,-2 2-8-15,1-2 8 32,-2 2 0-32,1 0 0 15,-1-3 0-15,-1 3 0 0,1-2 0 16,0 0 0-16,3 0 0 15,-3 0 8-15,3 0-8 16,-3 0 0-16,0 0 0 0,3 2 0 16,-5-2 0-16,2 2 0 15,-2-1 8-15,-3 1 0 0,2-2-8 16,-2 2 0-16,3-2 0 15,4 0-8-15,-2 2 8 0,3 0 0 16,2 0 0 0,1 0 0-16,-3 0-8 15,2 0 8-15,-3 0-8 16,1 0 8-16,-5 0-8 0,-3 0 8 15,0 0-8 1,0 0-8-16,-1 0 8 16,1 0 8-16,-2 0 0 0,-1 0-64 15,-2 0 64 1,2 0 8-16,-2 0-8 0,-3 0 0 15,2 0 0-15,-2 0 0 0,0 0-176 32,0 0-632-32,0 0-1096 0,0 0-2057 15,-2 0-3257-15</inkml:trace>
  <inkml:trace contextRef="#ctx0" brushRef="#br0" timeOffset="8502">21722 10963 8249 0,'0'0'1793'16,"0"0"-1337"-16,-141-58 416 15,77 29-16-15,-1-1-264 16,7-4 168-16,-2 0-55 15,10-5-145 1,7-4-96-16,2-5-176 0,7-2-56 16,5-5-128-16,7-5-104 0,4-2 0 15,5-4 0-15,8 0 72 16,5-4-72-1,0 0-8-15,16 1 8 16,15 3 0-16,13 2 0 16,12 2-64-16,20 2 64 15,27 1-8-15,31 5 0 0,31 12-40 16,11 12 48-16,-9 20 56 31,-38 10-32-31,-36 0-16 0,-28 4-8 16,-12 10 8-16,10 8-8 15,2 5 120-15,6 6 24 0,-13 7-144 16,-5 3 88-16,-19 1-32 15,-9 6 16-15,-11 5 72 32,-14 5-16-32,-3 4 32 15,-31 8 40-15,-11 5-32 0,-10 2 32 16,-10-3 40-16,-4-5 64 0,-1-9 144 15,-1-8 161-15,-5-8-41 16,-3-6-400 0,-8-1 184-1,0-5-144 1,3-4-8-16,5-7-96 0,12-5-56 15,14-4-48-15,11-5-248 16,8-5-264-16,10-4-568 0,1-2-729 0,6-15-1376 16,5-4-6889-16</inkml:trace>
  <inkml:trace contextRef="#ctx0" brushRef="#br0" timeOffset="13004">22809 14017 8553 0,'0'0'2265'15,"0"0"-1617"-15,0 0 696 32,0 0 305-32,0 0-673 0,0 0-648 15,0 0-320-15,0 0-8 16,0 0-64-16,0 0-416 15,0 0-745-15,5 0-759 0,-2 0-280 16,2 0-2689-16</inkml:trace>
  <inkml:trace contextRef="#ctx0" brushRef="#br0" timeOffset="13777">22809 14017 5241 0,'29'39'1232'16,"-29"-32"-864"-16,0-1 672 15,-7 6 40-15,-2 2 9 0,1 4-409 16,-5 4-168-16,-3 0-48 16,-2 5 200-16,-5-4 56 15,-4 5-40-15,-4 2 1 0,-4 4-49 31,-6 7-16-31,-7 3-328 0,-4 6-24 16,-6 2 64 0,-3 0 96-16,-7 2-248 0,-8-4 72 15,-8-3-80-15,-2-8-48 0,-3-8 184 16,-1-11-176-16,-2-8 64 31,1-11-48-31,-1-1-8 0,4-3 33 16,0-17-161-16,4-2 120 15,4-4-128-15,4-4-56 16,-2-4 56-16,7-2-72 0,3-2 64 15,9-7-113 1,5-1-71-16,9-8 24 16,5-4 8-16,14-6-88 0,11-9 8 15,12-3 184-15,3-6-8 16,29-4-24-1,20 0 88-15,10-3 8 0,16 1-8 16,7 2 0-16,25-3 0 16,27 1 0-16,42 14 96 15,13 20-96-15,11 36 0 16,-8 18 16-16,-22 30-16 0,-15 16 0 15,-16 8-56 1,-30-3-40-16,-25-9 96 0,-19-5 0 0,-10-1 8 31,6 9-8-31,1 5-64 16,-1 6 56-16,-17 0 8 0,-12-3 64 15,-14-4 112-15,-15 0-104 16,-3-6 112-16,-13 2 16 16,-21-3 88-1,-13-1-120-15,-9-2-64 16,-7-3-104-16,-8-2-352 15,-26-2-848-15,18-7-1232 0,14-10-4890 0</inkml:trace>
  <inkml:trace contextRef="#ctx0" brushRef="#br0" timeOffset="22519">3013 11541 1400 0,'0'0'1640'0,"0"0"-504"16,0 0-151 0,0 0-1-16,0 0 32 15,0 0-8-15,0 0-192 16,0 0-167-16,0 0-81 0,0 0-48 0,0 0-96 15,0 0-160-15,0 0-80 16,0 0-88 0,0 0-16-16,0 0-8 15,0 0-24-15,0 0 56 16,0 0 32-16,0 0 40 0,0 0-40 15,0 0 56 1,0 0-40-16,0 0-40 0,0 0-32 0,3 0 40 31,8-2-8-31,4 0 40 16,1-3-32-16,-1 3-48 0,1-2 80 15,2 2-72-15,-2-2 0 16,-3 2-8 0,0 0-72-16,-1 0 72 0,0 0-15 0,1 2-41 15,4-2-8-15,-2 2-8 31,1 0 8-31,-1 0 120 0,-2 0 0 16,1 0-32-16,-1 0 24 0,0 0-32 16,0 0 24-16,3 0-104 15,2 0 208-15,0 0-64 0,6 0-136 16,-2 0 160-1,6 0-56 1,-2 0-32-16,1 0-16 0,2 0 24 16,-3 0-88-16,3 0 64 15,2 0 0-15,-2 0-24 16,3 0-40-16,-1 0 8 15,0-1 32-15,2 1-48 16,3-2 0-16,3 0 16 16,-2-1 0-16,3-1-16 0,-4 0 16 15,1 2-8-15,-2-2 0 16,-7 0-8-16,1 0 8 15,-2 0 0-15,-2 1 0 16,-1 0 8 0,0 1-16-16,-5 0 8 0,4 2-16 15,1 0 24-15,5 0-16 16,-4 0 8-16,4 0-8 15,-2 0 0-15,2 0 0 0,-5 0 0 32,4-2 8-32,-2 2-8 15,1 0 0-15,2 0 48 0,2 0-40 16,-2 0 112-16,2 0-16 15,1 0 32-15,-1 0-136 16,-1 0 104-16,4 0-96 0,2 0 48 16,-6 0 88-16,4 0-136 15,-3 0 88 1,-7 0-48-16,2 0 0 0,-2 0-40 15,-1 0 56-15,3 0-16 16,-2 0-40-16,5 0 88 16,-5 0-48-16,5 0-40 15,-3 0 80-15,0 0-80 16,3 0 48-1,-5 0-32-15,5 2 32 0,-4 2-40 0,0 1-8 16,1-4 0-16,2 3 40 16,-4-2-32-16,2 0-8 15,0-2 40 1,0 2-40-16,-2 0 72 15,0 0-72-15,2 0 40 16,-2 0-40 0,-1 0 8-16,1 0-8 0,0 2 40 0,-1-1-40 15,1-1 0-15,2 1 0 0,-4-1-8 16,3 0 0-16,2 0 8 31,-3 0-8-31,1 0 8 16,2 2 16-16,-1-2-24 15,-4 0 8-15,1 0-8 0,0 0-32 16,-1 3 32-16,-2-3 40 0,1 2-40 31,-2-3 0-31,0-1 8 0,4 2-8 16,0-2 0-16,-1 0 40 15,1 0 40-15,-1 0-80 16,-2 0 8-16,-2 0-8 0,-2 0 8 15,-2 0 0-15,4 0-8 16,0 0 8 0,4 0 64-16,-2 0-72 15,1 0 0-15,1 0 0 0,-1 0 64 16,5 0-56-16,-2 0 8 0,1-2-8 31,0 1 0-31,1-3 8 0,-1 2-8 0,0-3-8 0,-2 1-8 31,0 2 8-31,-1 0 40 16,-2 2-40-16,1 0 0 15,-2 0 8-15,-1 0-8 0,1 0 8 16,4 0-8-16,-4 0 0 16,0 0 0-16,4 0 8 0,-4-2 0 31,1 0-8-31,-2 0 8 15,3 2-8-15,-4-2 0 0,3 2 0 16,-4 0-8-16,2 0 8 16,1 0 0-16,0 0 0 0,1 0 0 31,-1 0 8-31,4 0-8 15,-5 0 0-15,6 0 8 16,-6 0-8-16,3 0 0 0,-2 0 0 0,2 0 0 16,-2 0 0-16,4 0-8 15,-4 0 8-15,4 0 8 0,1 0-8 16,-1 0-8-1,4 0 0 1,-1 0 8-16,3 0 0 16,3 0 0-16,2 0 8 0,2 0-8 15,3-2 0-15,1-3 0 0,2-4 8 16,0 3-8-1,5 0 0 1,-2 0 0-16,-1 0 0 0,2 3 8 16,1-4-8-16,0 3 48 15,0-2-48-15,3 2 0 0,-2-2 0 16,-6 0-16-16,4 0 8 15,-3 0 0-15,2 0 8 0,-9 2 8 32,1 0 56-17,-3-1-56-15,-3 2-8 0,-5 1-8 0,-5 0 8 16,1 0 0-16,1 2 0 15,-1 0 56-15,1 0-56 0,-2 0 0 32,5 0 0-32,-4 0 16 15,3 0-8-15,0 0-8 16,0 0 56-16,4 0-56 0,-5 0 16 15,8 0 57-15,-1 0 39 16,3 0-96-16,1 0-8 0,3 0 104 16,0 0-104-16,4-4 64 15,4 0 152 1,0-2-64-16,0 2-112 15,0-1 8-15,4 2-56 0,-3-1 48 16,5 2 56-16,-2 0-8 16,-3-2 24-16,5 2-104 15,-1-2 64-15,-1 0-80 16,2 2 80-16,0-3 8 15,-4 1-80-15,-1 1 56 16,1 1-56 0,-6-2 0-16,0 2 56 0,-3 2-56 0,-2 0 48 15,-1 0-48-15,-6 0 0 0,1 0-8 31,-3 0 8-31,-4 0 0 16,0 0 0-16,-5 0-8 0,-2 2 8 16,0 0 8-1,0 2-8-15,-6-2 0 0,0-1-8 0,-4 1 72 31,-3 0-56-31,0 0-16 16,1-2-40-16,-2 3 40 31,-3-3 56-31,0 0-56 0,1 0 8 16,1 0-8-1,3 2 0-15,1-2 0 0,4 2 0 0,1 0 8 16,7 2-8-16,1 0-48 0,6 0 48 16,7 0 0-16,5-1 56 15,5 4-48-15,5-1-8 0,6 2 8 16,2 0-8-16,2 0 0 15,4-2 8 1,0 2 48 0,4-2-56-16,4 0 8 0,-6 0 8 15,2-2 32-15,-4 0-48 0,-1-4-8 16,-3 0 0-16,-2 0 8 0,1 0 0 15,-3 0 8-15,-3 0-8 32,-4 0-8-32,-6 0 8 15,-6-2 8-15,-5 0-8 0,-5 0 0 16,-6 2 0-16,-5-2 0 15,-7 2 0-15,2 0 0 0,-6 0 0 16,0 0 8-16,1 0-8 31,3 0 0-15,1 0 0-16,4 0 0 0,5 0 8 0,2 0-8 15,3 0 0-15,5 0 56 0,3 0-48 16,2 0-8-16,3 0 8 16,1 4 0-16,2 0 0 31,4-2-8-31,4 2 8 0,0-2-8 15,2 0 0-15,3 0 0 16,-5-2 0-16,-6 2 0 0,-5-2-8 0,-8 0 8 16,-9 0 0-16,-5 0 0 15,-7 0 0 1,-1 0 8-1,-4 0 0-15,0 0 48 0,0 0 16 16,0 0-32-16,0 0-40 16,0 0-400-16,-11 0-968 0,-12 0-1153 15,-6 0-10322-15</inkml:trace>
  <inkml:trace contextRef="#ctx0" brushRef="#br0" timeOffset="25019">3841 12627 4304 0,'0'0'1617'16,"0"0"-321"-16,0 0 0 0,-1 0-159 16,1 0-121-16,0 0-296 0,0 0-128 15,0 0-112 1,0 0-296-1,0-2 48-15,0 2-184 0,3-2 208 16,15 0 72-16,3-2-24 16,8 2 33-16,1-1-209 15,8-2 168 1,5-1-120-16,2 2 216 0,4 0-96 15,1-2-24-15,3 2-136 16,5 0 24-16,-1 0 16 0,3 0 8 16,-1 2-32-16,4 2-16 15,-3-2-16-15,-2 2-24 16,2 0 24-16,-2 0 16 15,0 0 32 1,2 0 224-16,-3 2 200 0,-2 2-256 16,-2 2-143-16,2-3-97 15,-2 0-16-15,2-1-32 16,3-2-32-16,-3 2 32 0,1-2 24 15,-2 0-64-15,-1 0 56 16,-3 0-64-16,0 0 0 0,0 0 0 31,-3 0 8-31,-3 0-8 16,-2 2 64-16,-4 0-56 15,-2 0 0-15,-5 0 0 0,-2-2 32 16,-2 2-40-16,-3 0-8 16,2 0 8-1,3 0 0-15,0 0 8 0,4-2-8 16,-1 2 0-16,2-2 0 15,6 3 8-15,1-1 8 16,7-1-8-16,-6 1 352 0,8 0-192 16,-3 0-80-1,3 2-24 1,3-2-56-16,4 0 56 0,-2-2 304 0,0 2-168 15,-5-2-184-15,0 0 32 16,-2 0-40-16,1 0 176 16,-4 0-120-16,-3 0-56 0,-2 0 8 31,-4 0-8-31,-2 0 88 15,-4 0-88-15,1 0 8 0,-3 0-8 16,-3 0 0-16,1 0-8 16,-2 2 0-16,1 2 56 0,-1-2-56 15,0 3 0-15,7-3 0 31,-4 1 0-31,6-1 0 0,-3-2 0 16,6 0 0 0,-6 0 0-16,4 0 0 0,2 0-8 15,4 0 24-15,1 0-24 0,1-2 8 16,0-1-16-16,3-2 8 31,2 1 8-31,1 2 0 0,5-2 0 0,6 0 0 16,-1 2 48-16,1-2-48 15,6 2 0-15,0-2 0 16,-2 3-8-16,-2-4 8 0,0 3 0 15,-6 0 16 1,-3 0-16 0,-4 0 0-16,2 2 0 0,-6 0 8 15,4 0-8-15,-4 0 0 0,-2 0 48 31,0 0-40-31,-2 0-8 0,-2 4 8 0,-1-2 8 0,-5 0-16 32,-3 1 8-32,-5-3-8 15,-3 2 8-15,-6-2-8 0,-1 0-8 16,-6 1 8-16,4-1 0 15,-9 2 0 1,5-2 8-16,-6 2-8 0,7-2 0 0,3 2 0 31,1-2-32-31,4 0 32 0,4 2 8 16,0-2 0-16,2 2 0 15,1 0-8-15,2 0-48 16,-2-2 40-16,2 2 8 0,-3 2 0 16,1-2 0-16,2 2 8 31,-2-1-8-31,2-1 0 0,-2-2 0 15,5 0-8-15,-5 2 16 16,9-2-16-16,-3 0 8 0,6 1 0 16,4-1 0-16,-3 2 0 0,4-2-8 15,1 2 8 1,-4 0 8-1,4 0-8-15,-3 2 0 0,0-2-8 16,1 0 8-16,-1 0 0 16,-3 0 0-16,-6 0 40 15,-1 3-40-15,-9-3 0 0,-4 0 0 0,-5-2 0 31,-1 0 0-31,-5 2 0 16,-5-2 0-16,0 0 0 0,0 0 64 31,0 0 8-31,0 0 40 16,0 0-48-16,0 0-56 15,0 0 56-15,0 0-16 0,0 0-40 16,0 0-8-16,0 0-8 16,0 0-704-16,0 3-1144 0,0 1-985 15,0 0-6721-15</inkml:trace>
  <inkml:trace contextRef="#ctx0" brushRef="#br0" timeOffset="31978">4791 13529 5977 0,'0'0'2352'16,"0"0"-1215"-16,0 0 199 15,0 0 104-15,0 0-88 0,0 0-335 31,0 0-385-31,0 0-280 16,0 0-144-16,0 0-16 16,0 0-56-16,0 0-8 0,0 0-48 15,0 0 96-15,0 0 88 16,0 0-32-16,0 0-8 0,0 0-8 15,0 0-56-15,0 0-40 16,0 0-40 0,0 0-64-16,0 0-16 15,0 0 8-15,0 0-8 0,0 0 8 16,0 0-8-16,2 0 16 15,4 0-8-15,0 0-8 16,6 0 16 0,-6 0-8-16,4 0 64 15,-2 0-64-15,3 0 72 0,-1 0-24 16,-2 0-8-16,3 0-40 0,-3 0 40 15,1 0-40-15,-3 2 0 16,4-2 8-16,-2 2 40 0,1-2-48 31,-2 0-8-15,1 3 8-16,0-3 24 0,-5 0-32 15,4 0 8-15,-2 0 8 0,-1 2-8 16,3-2 0-16,-2 0 0 0,-2 0 0 31,2 2 40-31,1-2-40 16,1 2 0-16,2 0-8 15,3 0 16-15,-4 0 32 0,3-2-40 16,-4 2 0-16,4-2-8 16,-1 2 16-16,-2-2 0 0,1 0-8 31,-1 1 0-31,-4-1 8 15,2 0 64-15,-1 2-31 16,1-2 63 0,1 0-56-16,1 0-48 0,2 0 136 0,1 0-72 0,0 0-24 15,2 0-40-15,-2 0 48 16,-2 0 16-1,0 0-56-15,1 0 24 16,-2 0-32-16,-2 0 80 16,-1 0-40-16,-3 0-40 15,3 0 40-15,0 0 8 0,1 0-48 0,-1 0 80 16,0 0-16-1,1 0-64-15,2 0 88 16,-1 0-32-16,1 0 0 16,-2 0 8-16,-1 0-8 15,0 0-56-15,-2 0 0 0,2 0 40 16,-2 0-40-16,4 0 40 15,-4 0-40 1,-1 0-8-16,2 0 0 16,1 0 0-16,-3 0 0 15,1 0 8-15,-3 0 0 0,2 0 0 16,-2 0 0-16,0 0-8 15,1 0 0-15,3 0 0 16,0 0 8 0,0 0-8-16,0 0-24 15,3 0 24-15,-2 0 8 16,0 0 0-16,-2 0 8 0,0 0-8 15,-1 0 0-15,1 0 0 16,-1 0 0-16,-1 0-8 0,2 0 8 16,1 0-8-1,0 0-40-15,3 0 40 16,-1 0 0-16,4 0 0 15,-3 0 0-15,2 0 40 0,-2 0-32 16,1 0-8-16,-3 0 8 16,1 0-8-16,2 0 8 15,-3 0 0-15,1 0-8 16,-2 0 8-16,1 0-8 31,-1 0 0-31,0 0 0 16,2 0 8-16,-3 0-8 0,4 0 24 15,-1 0-24-15,4 0 8 16,-4 0-8-16,4-2 0 15,-5 2 8-15,3 0-8 0,-2 0 0 16,1 0 8-16,-1 0-8 0,1 0 8 16,-1 0-8-16,1 0-8 15,2 0 8-15,-2-1 0 0,3 1 0 16,-2 0 8-16,1-2-8 31,-1 2 0-31,2 0 0 16,0-2 0-16,-2 2-8 0,0 0 16 15,2-2-8-15,-2 2 0 16,1-2 0-16,1 2 0 0,-5 0-8 31,5-2-48-31,-6 2 112 0,3-2-56 16,-2 2 0-16,1 0 0 15,-1 0 0-15,-2 0-8 0,4 0-48 16,-2-2 56-16,-1 2-8 15,1 0 8-15,-1 0 8 0,0 0-8 16,3 0 0 0,-1 0-8-1,-1 0 8-15,2 0 8 16,2 0-8-16,-1 0 72 0,2 0-144 0,1 0 64 15,-3-2 8-15,4 2-16 16,-3 0 16 0,1 0 0-16,-2 0 56 15,-1 0-56-15,1 0-16 16,-3 0 16-16,1 0 16 15,2 0 32-15,-1 0-48 0,-3 0 8 16,0 0 8-16,2 0-16 16,-3 0 8-16,1 0-24 0,-1 0 32 31,-2 0-16-31,3 0 8 15,-3 0 0-15,1 0 48 0,1 0-48 16,-1 0-8 0,3 0 0-16,-1 0 8 0,4 0-56 31,-6 0 96-31,8 0-40 0,-5 0 0 15,3 0-8-15,-2 0 0 16,5 0-48-16,-6 0 40 0,2 0 8 0,-1 0 56 16,-1 0-56-16,0 0 0 15,0 0-8 1,-4 0-40-1,1 0 96-15,-2 0-72 0,3 0 72 16,-3 0-32-16,0 0-16 16,0 0 8-16,0 0-8 0,3 0 0 15,-3 0 0-15,4 0 0 16,0 0 0-1,0 0-8-15,-1 0 8 16,-1 0 0-16,1 0 8 0,-3 0-8 16,1 0 0-16,-1 0 8 15,0 0 0-15,0 0-8 0,0 0 0 16,0 0 8-16,2 0-8 31,-2 0 0-31,3 0 0 0,2 0-8 16,-2 0 8-16,1 0 0 15,0 0 0-15,-2 0 0 0,0 0 0 16,-1 0 0-16,2 0 0 15,1 0 0-15,-3 0-8 16,3 0 8-16,-1 0 0 16,2 0 0-1,-2 0 0-15,2 0 8 16,0 0-8-16,-4 0 0 0,4 0 0 15,0 0 8-15,-4 0-8 16,4 0 8-16,2 0-8 16,-6 0 0-1,4 0 0-15,0 0 0 0,2 0 0 16,-3 0 0-16,4 0-8 15,-1 0 8-15,3 0 0 0,1 0 8 16,0 0-16-16,-3 0-32 16,2 0 24-16,-2 0 32 15,0 0-16-15,-1 0 8 16,-3 0 8-1,0 0-8-15,-3 0 0 0,3 0 0 16,-1 0 0-16,-3 0-8 0,1 0 8 16,-1 0-8-16,0 0 0 31,0 0 8-31,2 0-8 15,0 0 8-15,4 0-8 0,-3 0 0 16,2 0 0-16,-2 0 0 0,2 0 0 16,2 0 0-16,-2 0 8 15,1 0-8-15,-1-3 0 31,1 3 0-31,4 0 0 0,-4 0 0 16,1 0 0-16,-1 0 8 16,1 0-8-1,-2 0 0-15,1-2 0 0,1 2-8 0,-1 0 8 16,0 0 0-16,6 0 8 31,-7 0-8-31,4 0 0 0,-1-2 0 0,2 2 0 16,1 0 0-16,-1 0 0 15,1 0-8 1,4 0 8-16,-2 0 8 15,3 0-8-15,2-2 0 16,1 2 0-16,-3 0 0 16,2 0 0-16,1 0 0 0,-2 0-8 15,-3-2 16-15,1 2-8 0,1 0 0 16,-5 0 8-16,2 0-8 15,-3 0 0-15,1 0 0 0,-1 0 0 47,-1 0 0-47,-1 0 8 16,-1 0-8-16,-2 0 0 0,1 0 0 15,-1 0 0-15,0-2 8 0,1 2-8 32,-2 0-8-32,4 0 8 0,0 0 0 0,-3 0 0 15,1 0 0-15,2 0 0 0,0 0 0 16,0 0 8-16,-1 0-8 15,4 0-8-15,-6 0 8 0,1 0 8 16,2 0-8-16,-3 0 0 16,2 0 0-16,-2 0 8 31,1 0-8-31,2 0 0 0,-1 0-8 15,-3 0 8-15,3 0 0 16,-2 0 0 0,-2 0 0-16,2 0 0 0,0 0 0 15,-2 0 0-15,2 0 0 16,0 0 0-16,-1 0 0 15,0 0 0-15,0 0-48 0,3 0 48 16,-1 0 16-16,4 0-8 16,-8 0-8-16,4 0 0 15,-1 0 8-15,1 0 0 0,-1 0 0 0,2 0-8 16,-2 0-8-1,1 0 8-15,-1 0 0 16,1 0 0-16,-4 0-8 16,1 0 8-16,0 0-8 15,-1 0-40-15,1 0 48 16,1 0 0-16,-1 0-32 0,-3 0 32 31,0 0 8-31,3 0 0 0,-3 0-8 16,0 0 8-16,0 0 0 15,0 0-8-15,0 0 8 16,0 0 0-16,0 0 0 0,0 0-8 15,0 0 8-15,0 0-8 32,0 0 0-32,0 0 0 0,0 0 0 15,0 0 8-15,0 0-8 16,0 0 8-16,0 0 0 15,0 0 0-15,0 0 64 0,0 0-24 16,0 0-40-16,0 0 96 16,0 0-48-1,0 0-8-15,0 0 24 0,0 0-56 16,0 0 40-16,0 0 8 15,0 0-56-15,0 0 56 16,0 0 16-16,0 0 48 0,0 0-16 16,0 0-8-16,0 0-16 15,0 0-32-15,0 0-56 16,0 0 56-16,0 0-40 15,0 0 32-15,0 0-48 16,0 0 8-16,0 0-8 16,0 0 8-16,0 0-8 0,0 0 0 15,0 0-16-15,0 0 16 16,0 0 0-1,0 0 8-15,0 0-8 16,0 0 0-16,0 0 0 16,0 0 0-16,0 0 0 0,0 0-16 15,0 0-32-15,0 0-40 31,0 0 88-31,0 0 8 0,0 0 0 16,0 0-8-16,0 0 8 16,0 0 0-16,0 0 40 15,0 0-48-15,0 0-32 0,0 0 32 16,0 0 8-16,0 0 0 31,0 0-8-31,0 0 0 0,0 0-8 0,0 0-64 16,0 0-56-16,0 0 32 15,0 0 8-15,0 0 80 16,0 0-8-16,0 0 8 0,0 0 0 15,0 0 0 1,0 0 8 0,0 0-16-16,0 0 32 0,0 0-16 15,0 0 0-15,0 0 0 0,0 0-16 16,0 0 32-16,0 0-16 15,0 0 0-15,0 0-16 0,0 0 16 32,0 0 0-32,0 0 0 15,0 0 0-15,0 0 0 0,0 0 0 16,0 0 0-16,0 0-72 15,0 0-24-15,0 0-24 0,0 0 0 16,0 0 0-16,0 0 40 16,0 0 32-16,0 0 40 0,0 0 8 31,0 0 8-31,0 0-8 15,0 0 0-15,0 0 8 16,0 0-8-16,0 0 8 0,0 0 0 16,0 0 8-16,0 0-8 31,0 0 0-31,0 0 0 0,0 0-8 15,0 0 64-15,0 0-48 16,0 0 40-16,0 0-48 0,0 0-8 16,0 0 88-16,0 0-88 0,0 0 0 15,0 0 8 1,0 0-8-16,0 0 8 0,0 0-8 15,0 0-8 1,0 0 8-16,0 0 0 16,0 0-16-16,0 0-48 15,0 0 64-15,0 0 0 0,0 0-8 0,0 0 8 31,0 0-8-31,0 0 8 16,0 0-8-16,0 0-40 0,0 0 0 16,0 0-32-16,0 0-160 15,0 0-496-15,0-2-585 16,0-7-839-16,0-6-3897 0</inkml:trace>
  <inkml:trace contextRef="#ctx0" brushRef="#br0" timeOffset="36147">10128 13486 3648 0,'0'0'2841'15,"0"0"-1593"-15,0 0-216 16,0 0 625-16,0 0 79 16,0 0-600-16,0 0-488 15,0 0-175-15,0 0 71 0,0 0 32 16,0 0-184-16,4 0-184 15,2 0-96 1,2 0 32-16,7 0 32 31,1 0-32-31,0 3 112 16,5-1-40-16,3-2-32 0,-1 0-64 15,1 0 80-15,5 0-24 16,2 0-64-16,3 0 16 0,1 0 80 16,1 0 8-16,1 0-48 15,0-2-87-15,-2-1 71 16,1-3-40-16,0 2 8 0,-4-3-72 15,5 3 8-15,-5-2 32 16,5 4-88-16,-3 0-8 0,2 2 8 16,-2 0 456-1,0 0-248-15,-4 0-96 16,1 0-56-16,-3 0-8 15,1 0-32 1,0 0 40-16,-3 0 96 0,1 0-56 0,-4 0-88 16,-1 2 40-16,1 0-48 0,-4 0 8 15,4 0 0 1,-1 0 0-16,-1 0-8 15,2 0 0-15,0-2 8 16,2 2 0-16,1-2 8 16,2 0-8-16,2 0 0 0,-2 0 0 15,1 0-8 1,0 0 0-16,0 2 8 15,2-2-8-15,-1 3 16 16,1-1-8-16,3-2 0 0,0 2 0 16,6 0 0-16,6 0 8 15,-1 0-8 1,-3-1-8-16,1 3 8 15,-2 0 0-15,1 0-8 16,-4 0 0-16,0-1 0 16,-4 1 0-16,-4-2 0 0,-2-2 0 15,-4 0-8-15,-6 2 8 16,-2-2-8-16,-5 0 0 15,0 2 8 1,-4-2 0-16,-1 0 0 0,1 2 0 16,-7-2 48-1,1 0-48 1,-1 0-8-16,0 0 8 0,0 0-168 15,0 0-408-15,-25 9-664 16,-11 2-1137 0,-8 3-10442-16</inkml:trace>
  <inkml:trace contextRef="#ctx0" brushRef="#br0" timeOffset="38276">2557 14502 5033 0,'0'0'2464'16,"0"0"-1424"0,0 0 33-16,0 0 127 0,0 0-32 15,0 0-376-15,28-8-224 0,-17 5-40 16,4 0 33-16,-4-1-153 0,4 2-112 15,1 0 64-15,0 0-136 32,2 0 64-32,3-2-72 15,0 2-88-15,1 0-24 0,2 0 8 16,4 0-112-1,-1 2 80-15,-1 0-72 0,2 0 56 0,2 0-56 16,1 0-8-16,1 0 0 31,4 0 0-31,1 0 8 0,-3 0 96 16,1 0-96-16,-4 0 48 15,3-2 64-15,-10 2-48 16,2 0-64-16,-3 0 64 0,-1 0-24 16,1 0 8-16,0 0 8 31,1 0 8-31,-5 0-16 0,4 0 48 15,1 0-88-15,5 0 64 16,-5 0 296-16,5 2-192 0,-1 2-120 0,3-2 104 31,2 0-40-31,-2 0-32 0,1-2-47 0,-3 2-1 16,2-2 16-16,-2 0-8 15,-3 2-48 1,3-2 40-16,-5 0 16 16,2 2-56-16,-5-2 8 0,3 0-16 15,-7 2 48-15,4-2-48 16,-4 0 8-1,1 0-8-15,1 0 8 16,-2 0-8-16,0 0 8 0,3 0 0 16,2 0-8-16,-1 0-8 15,-1 0 8-15,1 0 0 0,-2 0 0 16,0 0 0-16,4 0 0 31,-5 0-8-31,0 0 8 0,1 0 24 16,2 0 24-16,-2 0-96 15,2 0 56-15,0 0-16 16,-1 0 8-16,-1 0 0 0,-3 0 0 15,-3 0 8-15,0 0 40 32,-8 0-40-32,1 0-8 0,-1 0 0 15,-3 0-8-15,3 0 8 16,-5 0-8-16,0 0 8 15,0 0 0-15,0 0 40 0,1 0-40 16,4 0-32-16,0 0 32 16,-5 0 16-1,2 0-8-15,1 0 16 0,0 0-24 16,-3 0 0-16,0 0 0 15,0 0 8-15,0 0-8 16,0 0 8-16,0 0 8 0,0 0-16 16,0 0-48-1,0 0 48-15,0 0 48 16,0 0-48-16,0 0 8 0,0 0 0 15,0 0 40-15,0 0 8 16,0 0 40-16,0 0-24 16,0 0 8-16,0 0-32 0,0 0-32 31,0 0 56-31,0 0-64 15,0 0 48-15,0 0-48 0,0 0 40 16,0 0-40-16,0 0 0 16,0 0-16-16,0 0-360 0,0-2-953 15,-8 0-1535-15</inkml:trace>
  <inkml:trace contextRef="#ctx0" brushRef="#br0" timeOffset="41277">6033 14430 3496 0,'0'0'1024'0,"0"0"-303"0,0 0 399 16,8 2 360-16,-8 0-288 0,3-2-399 16,0 4-105-1,2-2 16-15,-2 0 120 0,2 0-288 16,2 0 192-16,-1 0-232 0,4 0 25 15,-2 2-185-15,2-2 0 16,1-1-64-16,0 2 32 0,2-1-64 16,2-2-128-16,-6 2 112 31,4-2-24-31,2 2 0 15,-1 0-96-15,4-2 120 0,5 2-128 16,-5-2 104-16,6 2-88 0,-3-2 56 16,3 0-64-16,0 0-16 15,4 2 16-15,-3-2-56 16,3 0 80-1,-2 0-120-15,1 0 104 16,-1 0-40-16,5 0 104 0,-4 0-64 16,1 0-16-16,-2 0-40 15,1 2 121-15,0-2-129 0,2 0 120 0,-1 0 160 31,1 0-112-31,-2 0-112 16,3 0 32 0,-5 0-32-16,1 0-8 0,0 0-16 0,-2 0-8 15,4 0-64-15,-4 0 56 16,3 0-16-16,-2 0-40 0,-3-4 88 15,-1 2-24-15,3 0 24 32,-4-2-40-32,-1 2-8 15,1 0 24-15,-3-1 24 0,4 2-80 16,-3 1 32-16,1-2 8 0,4 2 8 15,-5-2-56-15,3 2 72 32,-2 0-24-32,4 0-48 15,-1 0 96-15,-2 0-32 0,2 0 0 16,-2 0-24-1,-2 0-40-15,3 0 88 0,-4 0-88 0,-2 0 48 16,3 0-48-16,-1 0 80 31,3 0-88-31,-2 0 8 0,1 0-8 16,0 0-8-16,2 0 8 0,-3 2 0 15,1-2 48 1,-4 2-40-16,1-2-8 0,-5 0 0 0,4 0 48 16,-2 0-48-1,1 0-8-15,-1 0 0 16,0 0 8-16,0 0 8 15,2 0-8-15,-2 0 0 0,1 1 0 16,4-1 0-16,-2 3 0 16,3-3 8-16,1 0 48 0,-6 0-56 31,6 0 0-31,-6 0 40 15,2 0-40-15,2 0-40 16,-3 0 32-16,1 0 8 0,0 0 48 16,-1 0-48-16,2 2-64 0,1 0 64 31,-2-2 8-31,0 2 24 15,-1 0-16-15,3-2-16 16,-4 0 8-16,4 2 0 0,0-2 0 16,0 2-8-16,-1 0 8 15,-2 0-8-15,3 0 8 16,-1 0-8-16,1 0 8 15,5 0-8-15,-4 2 0 0,4-1 24 16,4-2 216 0,2-1-72-16,7 2-48 0,-1-2-112 15,4 0 40-15,5 0-40 16,1 0 8-16,3 0 88 15,4 0-32-15,0 0-64 0,-4 0 0 16,-3 0 0 0,-3-2-8-1,-1 1 8-15,-4 1 0 0,-6-3 0 0,-2 1-8 16,-7 2 8-16,-4-2 8 15,-5 2-8-15,-3 0 48 16,-4 0-56 0,-4 0-8-1,1 0 8-15,-3 0 8 0,0 0 40 16,0 0-40-16,0 0-8 0,3 0 0 15,-1 0 0-15,4 0 0 16,1 0 0-16,1 0 0 0,-3 0 0 31,1 0 0-31,2 0-8 16,-6 0 8-16,-1 0-72 0,3 0 72 15,-3 0 48-15,-1 0-48 16,3 0 0-16,-3 0-8 16,0 0 16-16,0 0-8 0,0 0 0 31,0 0 0-31,0 0-16 15,0 0 16-15,0 0 0 0,0 0 8 16,0 0 56-16,0 0-56 0,0 0-8 16,0 0-8-16,0 0 0 15,0 0 0-15,0 0 8 16,0 0 0-1,0 0 8-15,0 0 8 16,0 0-8-16,0 0 32 0,0 0-40 16,0 0-136-16,0 0-160 15,0 0-336-15,0 0-440 0,0-2-936 16,0 0-793-1,-9 0-6137-15</inkml:trace>
  <inkml:trace contextRef="#ctx0" brushRef="#br0" timeOffset="43548">21157 9202 1744 0,'0'0'6745'0,"0"0"-5600"16,0 0-505-16,0 0 544 15,0 0-128-15,127 0-80 16,-77-2-375-16,-1 2-9 0,-2 0-120 0,-2 0-136 16,-6-2-112-16,-5 2-160 15,-9 0-64-15,-15-1 0 16,-5 1-1616-1,-5-2-5794-15</inkml:trace>
  <inkml:trace contextRef="#ctx0" brushRef="#br0" timeOffset="44287">19761 10822 7137 0,'0'0'2681'15,"0"0"-2073"-15,0 0 536 0,0 0 176 16,0 0-264-16,97 0-95 15,-60 0-225-15,2 0-128 16,3-4-264-16,3-2-200 0,2-1-144 0,28-12-24 16,-16 4-1304-16,-5 0-3121 15</inkml:trace>
  <inkml:trace contextRef="#ctx0" brushRef="#br0" timeOffset="44979">22702 11061 8065 0,'0'0'1665'0,"0"0"-665"0,0 0 288 16,0 0-56-1,144 43-71-15,-105-40-297 0,-5-3-288 0,1 0-256 16,1 0-32-16,-1 0-192 15,-2 0-16-15,0-3-80 16,-5 0-1056-16,-9 1-1665 0,-7 0-5577 16</inkml:trace>
  <inkml:trace contextRef="#ctx0" brushRef="#br0" timeOffset="45800">21207 12575 2736 0,'0'0'2345'0,"0"0"-945"0,0 0-64 0,0 0-16 47,0 0 97-47,0 0-489 16,0 0-488-16,-18-2-184 0,18 2-208 15,0-2 88-15,0 2-128 16,2 0 136-16,9-2 152 0,5-2 184 16,7 2 224-16,7-2-87 15,4 0-89 1,8 0-48-16,5 1-160 0,6 0-96 0,1 1 40 15,-1 2-64-15,-1-2-56 16,-7 2-64-16,-3 0 16 0,-8 0-96 16,-7 0 0-16,1 0-80 31,-9 0-1328-31,-9 0-3193 0</inkml:trace>
  <inkml:trace contextRef="#ctx0" brushRef="#br0" timeOffset="57199">13384 12064 968 0,'0'0'2192'0,"0"0"-928"32,0 0-239-32,0 0 479 0,0 0-96 15,0 0-271-15,0 0-313 16,0 0 0-16,0 0-168 15,0 0 0-15,0 0-88 16,0 0-208 0,0 0 88-16,0 0-111 15,0 0 15-15,0 0-48 0,0 0-24 16,0 0-24-16,0 0-32 15,0 0 24-15,0 0-96 16,0 0 48-16,0 0 8 0,0 0-64 31,0 0-32-15,0 0-24-16,0 0 0 0,0 0-24 0,0 0-56 0,0 0 72 15,0 0 0-15,0 0 8 16,0 0-8-16,0 0 40 16,0 0-16-16,0 0 24 0,0 0-40 15,0 0-8 1,0 0-24-1,0 0-40-15,0 0-8 0,0 0 64 0,0 0-64 16,0 0 0-16,0 0-8 16,0 0 0-16,0 0 8 15,0 0-8 1,0 0 0-16,0 0-8 15,0 0 8-15,0 0 0 16,0 0 0-16,0 0 8 0,0 0-8 16,0 0 8-16,0 0-8 15,0 0 0-15,0 0 8 0,0 0 0 31,0 0 8-31,0 0-8 16,0 0 80-16,0 0-24 0,0 0-16 16,0 0-40-16,0 0 48 15,0 0-40-15,0 0-8 16,0 0 8-16,0 0-16 0,0 0 0 31,0 0 0-31,0 0-40 16,0 0 40-16,0 0 8 0,5 0 0 15,0 0 8-15,-4 0-8 16,1 0 8-16,1 0-8 0,-3 0-8 15,3 0 8-15,-3 0-8 16,0 0 8 0,0 2-8-16,0-2 0 15,0 0 8-15,0 0 0 16,4 0-8-16,-4 0 16 0,0 2 32 15,0-2 0 1,0 0 32-16,0 0 24 0,0 0-32 0,0 0 1 16,1 0-65-1,2 2 40-15,1 2-48 16,4 3 16-16,3 4 96 15,2 5-16-15,2 2 64 0,2 3-152 16,-1 2 96 0,1-1-40-16,-3 0-56 15,-3-4-8-15,1-2 0 16,-1-4 0-16,-6-4 8 15,0-1 40-15,-4-3-48 0,-1-4 0 16,2 1 0-16,-2-1 16 16,0 0 80-16,0 0 16 0,0 0-16 31,0 0 40-31,0 0 64 15,0 0 88-15,0 0-32 16,0 0-136-16,0 0-24 0,0 0-88 16,0 0 0-16,0 0-8 15,0 0-64-15,0 0 64 0,0 0 8 16,0 0-8-16,0 0 8 15,0 0-8 1,0 0 0-16,0 0-48 16,0 0 48-16,0 0 0 0,0 0 0 15,0 0 0-15,0 0 0 16,0 0 0-16,0 0 0 15,0 0 0-15,0 0 0 16,0 0-8-16,0 0 8 16,0 0-8-16,0 0 0 15,0 0 0-15,0 0-40 0,0 0 48 16,0 0 0-16,0 0-8 15,0 0 0 1,0 0 0-16,0 0 0 16,0 0 0-16,0 0-40 15,0 0-8-15,0 0-8 0,0 0 8 16,0 0 32-16,0 0-24 15,0-1 40-15,0-8 8 0,0-1-48 32,3 2 40-32,0-4-8 15,2-2 8-15,2-4-64 16,4-4 64-16,-3 0-64 0,3-2 64 15,2-1 8-15,-3 4-8 16,1 3 0-16,-1 2 8 0,-4 5-64 31,-1 6 64-31,-3 1 0 0,-2 4-72 16,0 0 72-1,0 0 16-15,0 0 40 0,0 0-8 0,0 0-48 16,0 0-288-16,0 2-1025 16,0 11-1271-16,-3 6-6538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53:02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9293 4424 7033 0,'-11'2'2673'0,"-5"2"-1569"0,-2 2 16 16,-6-3 0-16,0 3-7 15,-1-2-289-15,-2 3-448 0,-2-3 16 16,-2 0-160-1,1-4 8 1,-6 0-72-16,-3 0-64 0,2 0-16 16,-6 0-88-16,-3-8 168 0,1-7-120 15,-3 0-32-15,-2-5-8 16,6-3 0-16,-1 0 32 0,8-3-32 15,1-2-16-15,2-3-64 32,7 1 64-32,1 0-32 0,5-2-24 15,3-4-40-15,4-1 48 16,1-2 8-16,1-5 48 15,4-1 0-15,2-2 0 0,4-2 0 32,2 1 0-32,0 2 0 15,0 2 0-15,0 3 0 0,8 5-8 16,8 2-8-16,4-3-64 15,9-3 8-15,10-7 16 0,14-3 48 32,8 0-104-32,14 2 104 15,5 2-40-15,6 3 40 16,8 5-40-1,-1 4 0-15,7 2 40 0,4 2-32 0,14-4 32 0,27-4 8 16,28 0 8-16,3 7-8 0,-28 12-56 16,-39 11 56-16,-42 8 16 15,-7 0-8 1,11 0 56-1,8 14-32-15,13 2-32 16,-8 2 0-16,0 2 0 0,-11-2-40 0,-7 2 32 16,-4 0 0-16,-9-2 8 0,-5 2 112 31,-6 1-112-31,-3-2-8 15,-3 3 8-15,-6 3 8 16,4-2 112-16,-3 3-120 0,1 0 0 16,-1 1 80-16,0 1-72 15,3-2-16-15,-4 0 8 0,1 0 0 31,1-2 0-31,-3 2 48 16,-1 0-48-16,-2 0 16 0,-2 3 40 16,-2-1-40-16,-2 2 88 15,-7 0-8 1,-2 2-32-16,0 0 8 0,-4-2 0 0,-2-2 0 31,1-2-64-31,-6 0 48 16,3-4-40-16,-3-1 40 0,0-4 0 15,0 1 8-15,0 0 8 16,0 2 8-16,-3 3 144 0,-8 1-24 15,-9 1 0-15,-2 5-56 16,-7 4-48 0,-2 1-24-16,-1 1-48 15,-2 0-16-15,0-4-8 0,3-2 88 16,4 0-24-16,-9-1-56 15,1-3 0-15,-7 2 80 0,-5-1 24 0,-11-1 145 32,-7 2-193-32,-8 1-56 15,-11-3 72-15,1 2-16 16,-6 0 8-16,-3-2-64 0,4 1 0 15,1-4 0-15,5 1 32 16,0-3-32-16,-2-4 8 0,-2 0-16 31,-1-6 8-31,-5 2 0 16,0-3 0-16,1-3 40 0,-1 1-48 15,8-3-72-15,5-1 8 16,11-2 56-16,10-2 8 16,11 0 0-16,12 0-64 0,7 0 56 31,6-2-160-31,7-2 40 15,1-1-321-15,9 1-367 0,-5-4-480 16,5 1-1465-16,-1-1-4736 0</inkml:trace>
  <inkml:trace contextRef="#ctx0" brushRef="#br0" timeOffset="2937">13344 5669 1296 0,'0'0'1744'0,"0"0"-832"16,0 0 169-16,0 0 39 15,0 0-128-15,0 0-176 0,0 0-136 47,0 0-112-47,0 0 89 16,0 0-9-16,0 0-80 15,0 0-88-15,0 0-88 0,0 0-40 16,0 0-144-16,13 0-136 16,19 0-64-16,32-4 248 15,51-8 544-15,42-2-63 0,19 0 215 16,-8 1-376-16,-37 8-288 15,-43 3-112-15,-20 2 56 0,-8 0 16 16,5 0 24-16,4 0-56 0,4 0-160 16,-9 0 48-1,-6 0-8 1,-12 0-8-1,-8 0 0-15,-7 0-72 0,-10 0 32 0,-5 0-48 16,-8 0 8-16,-3 0 0 0,-2 0 8 16,-3 0 40-16,0 0-56 0,0 6-400 31,-16 6-1320-31,-13 0-4778 15</inkml:trace>
  <inkml:trace contextRef="#ctx0" brushRef="#br0" timeOffset="4688">12682 6094 3384 0,'0'0'4921'0,"0"0"-3152"0,0 0-361 31,0 0 344-15,0 0-279-16,0 0-577 0,0 0-592 0,8 0-232 15,1 0 8-15,7 0-72 16,7 0 264-16,1 0-24 0,5 0-40 16,-1 0-32-16,-2 0-24 31,1-6-40-31,-3-1-24 15,-4 2 0-15,1-1-32 0,-7 2-56 16,-1 0-696-16,-8 2-968 16,1-2-2185-16,-6 2-1528 0</inkml:trace>
  <inkml:trace contextRef="#ctx0" brushRef="#br0" timeOffset="4920">12833 5902 3648 0,'0'0'2937'16,"0"0"-1161"-1,0 0-151 1,0 0-257-16,0 0-288 0,0 0-104 0,-3 106-71 16,3-58-57-1,-5 0-248-15,2 0-208 0,0-4-200 16,0-6-48-16,-2-3-144 0,5-3-152 31,-7 6-736-31,4-8-1345 0,1-8-3968 16</inkml:trace>
  <inkml:trace contextRef="#ctx0" brushRef="#br0" timeOffset="5353">12975 6215 4296 0,'0'0'2225'0,"0"0"-649"16,0 0 65-16,0 0-209 0,0 0-224 31,0 0-456-31,115 5-344 0,-92-5-80 16,-4-4 105-16,0-8-49 0,-4 0-160 16,-7-3-48-16,-1-2-32 15,-7-3-88-15,0-2 120 16,-2-2-48-1,-14 0 24-15,-4 3-88 16,-2 4-56-16,-2 7-16 0,6 7 8 16,0 3 0-16,5 7-8 15,2 18-192-15,4 10 200 0,3 5 0 16,4-2 0-16,0-4 16 15,0-8 24 1,3-5-40-16,5-8-88 16,3-5 88-16,0-3 0 0,2-5-144 15,0 0-368-15,3 0-144 16,4-11-817-16,-2-8-1071 0,9-18-393 15,-4 7-1256-15,-6 1 1401 0</inkml:trace>
  <inkml:trace contextRef="#ctx0" brushRef="#br0" timeOffset="5651">13235 6040 200 0,'0'0'2568'16,"0"0"193"-16,0 0-273 15,0 0-223-15,0 0-553 0,0 0-584 16,-37 4-736-16,29 16-168 31,3-3-64-31,1 4 33 0,4-7-185 16,0-2 8-16,0-4-16 15,4-2-64-15,4-1-17 16,5-3 25-16,2-1-72 0,3-1 120 0,1 2-48 16,0 2 48-1,-1 0 8 1,-3 0-8-16,-4 4-8 0,-1 2 16 15,-10 0 8-15,0 2 128 16,0 4 161-16,0 3-97 16,-12-2-200-16,1 2-248 0,-8-4-793 15,4-6-1791 1,4-5-4522-1</inkml:trace>
  <inkml:trace contextRef="#ctx0" brushRef="#br0" timeOffset="5852">13374 6092 5169 0,'0'0'2416'31,"0"0"-215"-15,0 0-217-16,0 0-512 0,0 0-744 0,0 0-447 15,0 0-153-15,128-36-80 0,-107 34-48 16,-2 2-689-16,-1 0-1447 15,1 0-977-15,-7 0-1256 32,-6-3 1217-32</inkml:trace>
  <inkml:trace contextRef="#ctx0" brushRef="#br0" timeOffset="6046">13487 5902 2760 0,'0'0'2841'0,"0"0"-1457"15,0 0 424-15,0 0-295 0,0 0 159 16,10 126-376 0,-5-80-407-1,-3 2-305-15,-2-2-272 0,3-3-112 16,-2-5-200-16,4-6-352 0,8-6-1073 15,-8-11-1263 1,5-6-2985-16</inkml:trace>
  <inkml:trace contextRef="#ctx0" brushRef="#br0" timeOffset="6248">13678 6120 4232 0,'0'0'2425'0,"0"0"-521"31,0 0 41-31,0 0-105 15,0 0-832-15,0 0-528 0,0 0-312 16,0 0-39-16,0 0-129 16,2 91-465-16,-2-89-1183 0,0-2-2833 15,0 0-2136-15</inkml:trace>
  <inkml:trace contextRef="#ctx0" brushRef="#br0" timeOffset="7161">13671 5910 2536 0,'0'0'2425'16,"0"0"-737"-16,0 0-56 0,0 0-335 15,0 0-49-15,0 0-112 0,42 5-224 16,-30 14-96-16,-6 7 9 0,1 1-97 31,-2 3-224-31,-1-1-256 16,-4-3-72-16,2-4-88 15,4-4-80-15,-6-4-8 0,5-4-232 16,2-4-488-16,-2-1-296 15,1-5-545-15,5 0 25 0,2 0-401 32,5-2 41-17,5-9-32-15,4-3 887 0,4 0 1041 0,3-2 633 16,-2-4-41-16,2 1-64 15,-3 0 376-15,-4 1-224 0,-6 2-80 16,-6 1-56-16,-6 8-7 31,-5-1 159-31,-4 4 440 16,0 4 256-16,0 0-584 0,-4 0-31 15,-12 16-249-15,-2 10-400 16,-1 6-80-16,0 2 248 0,6-2 88 0,5-8-232 16,4-3-8-1,4-10-144 1,0-3-48-16,0-2 40 15,12-6 8 1,1 0-8-16,1 0-8 0,-1-8 0 0,0-6 8 0,-3-2 0 16,-2-4 0-16,-2 0 0 15,2-2-8 1,-6-1-48-16,3 4 64 15,-5 2 8-15,1 8 8 16,-1 5-8-16,0 4-8 16,4 0 48-16,-4 0 48 0,0 12-88 15,0 10 88-15,0 10 72 0,0 8 40 47,1 10-80-47,1 8-72 16,3 8-8-16,1 6 48 0,-1 3 424 15,1-1 88-15,1-4-320 16,-2-8-112-16,0-6-32 0,-2-11-96 15,2-9-40-15,-2-12 48 16,0-8 0-16,-3-7-8 16,0-6 41-16,0-1 55 0,-13-2-32 15,-9 0-40-15,-3-2-64 16,-4-12-8-1,3-4-72-15,-3-2 72 0,8-2 8 0,2-1 8 16,8 2-8 0,4-1 0-16,7-3 0 15,0-1-8-15,7-4-48 0,15-4 32 16,7-4 8-16,12-2 8 15,6-1 0-15,3 2-48 16,17-7-721-16,-12 9-1575 16,-14 12-7026-1</inkml:trace>
  <inkml:trace contextRef="#ctx0" brushRef="#br0" timeOffset="8652">15427 4750 4993 0,'0'0'4457'0,"0"0"-2905"0,0 0-472 15,0 0 336-15,0 0 25 0,3-8-553 16,20-12-208-16,9-10-8 16,15-10-184-16,11-10 8 0,15-8-144 15,9-7-184-15,12 3 1 31,6 0-89-31,6 7-72 32,1 6-8-32,-4 9 0 0,-11 8 0 15,-8 10 8-15,-19 8-8 16,-8 6 0-16,-14 6-8 0,-9 2 0 15,-11 0-96-15,-7 0-145 16,-10 0-167-16,-4 0-256 16,-2 0-552-1,-5-6-920-15,-6-4-6250 0</inkml:trace>
  <inkml:trace contextRef="#ctx0" brushRef="#br0" timeOffset="8890">16577 3832 6001 0,'0'0'2544'16,"0"0"-727"-16,0 0-425 16,126 40 96-16,-92-26-215 15,0 1-449-15,-4-4-264 16,-6 3-176-1,-7-3 56-15,-6 0-8 0,-5 2-16 0,-6 2-16 0,0 8 40 32,-14 7-440-32,-33 24-96 15,3-6-1648-15,7-8-4753 0</inkml:trace>
  <inkml:trace contextRef="#ctx0" brushRef="#br0" timeOffset="9570">17515 3690 5633 0,'0'0'5089'16,"0"0"-3393"-16,-13-2-120 0,8 2-31 16,2 15-801-16,3 21-552 15,0 15-8-15,0 15 176 0,0 11-32 16,0 2-24-16,0 0-56 15,0-7-56-15,5-8-24 0,0-10-80 16,0-10-88-16,-1-5 48 16,-2-13-48-16,0-7 8 0,1-6 48 15,-3-7 32-15,0-4 89 16,0-2 423-16,0 0 176 0,-16 0-512 15,-5-6-264-15,-10-9-112 0,0-4-976 16,-17-24-985-16,8 5-3136 16,7 2-6297-16</inkml:trace>
  <inkml:trace contextRef="#ctx0" brushRef="#br0" timeOffset="9875">17312 4046 5633 0,'0'0'1592'15,"0"0"216"-15,0 0-111 16,117 2-529-16,-73-2-368 16,3 0-192-16,0-10-296 0,-4 1-160 15,-4-4-88-15,-7 5-56 0,-6 1 80 31,-8 3-48-31,-10 4-40 16,-3 0-32-16,-3 0 32 0,-2 0 0 16,0 0 169-16,0 15 239 0,0 6 16 31,0 5-8-31,-5 0-232 0,1-1-184 0,0 0-152 15,-1-1-1016-15,-2-8-1593 16,4-6-3104 0</inkml:trace>
  <inkml:trace contextRef="#ctx0" brushRef="#br0" timeOffset="10057">17744 3758 7393 0,'0'0'1504'0,"0"0"-1136"15,0 0-127-15,0 0 15 32,0 0-256-32,0 0-128 0,0 0-1737 15,0 0-3184-15</inkml:trace>
  <inkml:trace contextRef="#ctx0" brushRef="#br0" timeOffset="10250">17744 3758 4560 0,'139'38'2129'16,"-121"-20"-409"-16,3 6-63 15,8 7 23-15,5 1-536 0,6 4-152 16,2-1-119-16,4 1-441 0,-3 0-216 16,-2-4-168-1,-3-2-48-15,-5-3-344 0,-4-7-696 16,-2-12-1385-1,-8-6-2464-15,-6-2-1863 16</inkml:trace>
  <inkml:trace contextRef="#ctx0" brushRef="#br0" timeOffset="10426">18197 3748 8305 0,'0'0'2337'0,"0"0"-1001"0,0 0-240 31,0 0 33-31,-107 124-657 15,76-70-472-15,-14 26-128 0,5-10-1577 16,3-9-4160 0</inkml:trace>
  <inkml:trace contextRef="#ctx0" brushRef="#br0" timeOffset="11572">14750 6241 1456 0,'0'0'4441'16,"0"0"-2489"-16,0 0-343 0,0 0 15 0,0 0-312 16,0 0-344-1,-11 0-328 1,11 0-415-16,13 2-217 0,22 13 64 15,19 9 280 1,38 12 176-16,42 9 0 0,34 3-72 16,5-6 8-16,-31-11-48 0,-41-14-168 15,-38-7-80 1,-6-2-40-16,4-2-24 15,4 2 48-15,4 0 0 0,-9 1-32 16,-15-6-56 0,-6 1-16-16,-15-4-40 0,-9 2-8 15,-9-2 0-15,-6 0-344 0,0-4-576 31,-19-10-2193-31,-5 0-7449 0</inkml:trace>
  <inkml:trace contextRef="#ctx0" brushRef="#br0" timeOffset="11891">15892 6377 8617 0,'0'0'4001'0,"0"0"-3641"16,0 0-80-16,0 0 480 0,0 0 161 16,0 0-321-1,149 11-152-15,-103 2-56 16,-2 2-120-16,-4 4-128 15,-4 1 8-15,-9 0-64 0,-6 0-24 16,-9 1 160-16,-7-2 144 16,-5 1 104-16,0 5 97 15,-25 3-201-15,-9 2-368 16,-12-1-288-16,-25 6-1329 15,12-12-999-15,8-6-4090 16</inkml:trace>
  <inkml:trace contextRef="#ctx0" brushRef="#br0" timeOffset="12878">16813 6098 4584 0,'0'0'4329'0,"0"0"-2216"16,0 0-153-16,0 0-495 15,0 0-985-15,0 0-248 16,-7 106-48-16,20-46 240 0,8 7-72 31,-2 1 24-31,4-2 0 0,0-6-152 16,-4-7-96-16,-1-10 96 15,-4-11-32-15,-6-7-64 0,-1-12 16 16,-7-4 176-16,0-5 177 15,0-4 295-15,0 0 160 32,-13 0-408-32,-10 0-504 0,-6 0-40 15,-6-2-800-15,-25-20-745 16,8-1-1127-16,5-1-3297 0</inkml:trace>
  <inkml:trace contextRef="#ctx0" brushRef="#br0" timeOffset="13214">16607 6405 4400 0,'0'0'2033'0,"0"0"-113"16,0 0-335-16,115 15-609 16,-71-4-200-1,7-3-280-15,3-2-240 16,-1-4-184-16,-1-2-64 0,-4 0 120 15,-6 0-128-15,-11 0 8 16,-7-2-8-16,-9-2-8 0,-6 0 0 31,-4 0 8-31,-3 4 8 16,-1 0 360-16,-1 0 424 15,0 0-135-15,0 0-233 0,0 0-368 16,0 2-56-16,0 10 0 0,0 2 0 16,0 2-568-16,0 2-889 31,0-6-1119-31,0-6-2377 0</inkml:trace>
  <inkml:trace contextRef="#ctx0" brushRef="#br0" timeOffset="13372">17136 6234 2920 0,'0'0'2113'0,"0"0"-321"16,0 0-128-16,0 0-703 0,0 0-313 15,0 0-392-15,0 0-256 16,90 56-696-1,-74-35-1465-15,-5-6-3544 16</inkml:trace>
  <inkml:trace contextRef="#ctx0" brushRef="#br0" timeOffset="14138">17329 6335 704 0,'0'0'5409'0,"0"0"-4161"32,0 0 160-32,0 0 521 15,0 0-553-15,12 106-432 0,-12-82-328 16,4 0-183-1,-4-4-17-15,0-6-48 0,0-6-144 0,0-4-24 16,0-2 144-16,0-2 88 31,0 0 136-31,0 0-24 0,0-6-176 16,0-9-368-16,0-6-224 15,0-5-40-15,12 0-88 0,-4 1 16 16,6 8 16-16,1 2 16 31,1 12-24-31,3 3-80 16,-2 0-24-16,4 0-201 0,-2 1 1 15,5 3-16-15,0-1-312 16,5-3-392-16,1 0-369 0,-1-14 385 0,-2-5 536 16,-6 0-792-1,-5 0 735 1,-6 6 857-16,-10 0 16 15,0 5 1081-15,0 4 495 0,-3 4 96 16,-9 0-103-16,1 4-321 16,3 17-696-16,2 5 40 0,1 4-272 15,5 0-48 1,0 0-160-16,0-4-32 15,1-4-96-15,11-8-8 16,-3-2 0-16,3-8-96 0,-1-2 96 16,0-2-112-16,2 0-16 15,2-18 88-15,1-8-104 0,0-6-376 31,-5-9-320-31,1 0 192 16,-6-5-376-16,-4-4 343 0,-2-1 41 16,0 3 592-16,0 0 56 15,0 6 288-15,-8 6 304 0,-4 6 361 16,3 8 31-16,2 7 104 15,2 7-104-15,4 5 121 32,1 3-369-32,0 0-464 0,0 0-272 15,0 16-8-15,1 9 8 16,15 12 432-16,-3 7-72 0,0 8 144 15,3 5-56-15,1-4 72 16,-3 1-304 0,2-5 8-16,0-7-216 15,2-4-8-15,2-8 0 0,1-4-544 16,8-4-1296-16,-4-6-1169 15,-8-7-6433-15</inkml:trace>
  <inkml:trace contextRef="#ctx0" brushRef="#br0" timeOffset="14329">18163 6670 11618 0,'0'0'2593'0,"0"0"-2089"16,0 0-504-16,0 0-2105 0,0 0-2352 0</inkml:trace>
  <inkml:trace contextRef="#ctx0" brushRef="#br0" timeOffset="21585">16234 17546 6489 0,'0'0'2072'16,"0"0"-1103"-16,-25 10 183 15,15-8 160-15,-1 0-160 0,-4-2-223 16,2 0-353-1,-5 0-168 1,-1 0-8-16,-5 0-96 0,-4-2-104 16,-1-4 56-16,-6 0-152 0,-4 1 0 15,-3-2 56-15,0-1-80 16,-3 0-72-16,-4-4-8 15,4 2 104-15,-2-2-96 0,5-2 112 32,7 2-120-32,-2-3 136 0,3 2-128 15,5-2 0-15,0 0-8 16,1-2 8-16,1 0-8 15,1-2 0-15,-5 4 56 0,0-2-48 16,1 2-8-16,-4 0 0 31,5 3 0-31,0 0 8 16,6 0 40-16,0 1-48 0,4-2 0 15,1 1 0-15,2-4 8 16,2 0-8-16,1-2-88 0,1-2 32 0,3 2-16 16,-1-4 72-1,7 0 0-15,-2 0-48 0,3 0 48 16,-3-3 0-1,2 8-40-15,3-4 24 16,0 6 8-16,0-4 8 16,0 1 80-16,0-1-80 0,0-2-48 15,0-1 40 1,8-1-56-16,10-6 56 15,5-3-72-15,4 2 72 0,7-2 8 16,3 0 0 0,4 0-8-16,4 0 0 0,2 2 8 15,1 0 0-15,-1 2 64 0,5 1-64 31,-4 5 80-31,4 0-80 0,1 2 0 16,0 2 8-16,5 2 0 16,-4 2 40-1,7 0 8-15,4 0-48 0,1 0 0 0,5-2 88 16,3 0 0-16,1-4-8 31,4 0-80-31,-2-2 216 0,1 1-56 16,-2 4-48-16,-2 0-64 15,-3 6 32-15,-6 0 48 16,-2 5-16-16,-7 2-72 0,2 1-40 15,-1-1 96-15,-4 2-104 16,0-5 8 0,-1 1-8-16,-2-2 96 15,2 1-88-15,-1-1 8 0,1-1-8 16,-5 3 0-16,1 0 8 15,-6 3-8 1,4 1-8-16,-3 2 16 0,2 0-16 16,-3 0-8-1,0 0 8-15,-3 0 0 0,3 0 8 16,0 2 0-16,0-1 48 0,-3 3-56 15,3 0-8-15,-2 0 0 16,2 0-40 0,5 0 32-16,-7 3 16 0,2-1 16 0,-1 1-16 31,1-1 0-31,-3 0-8 0,1 1 8 15,-3-1 8-15,-1-1-8 16,-1-1 16-16,-4 2 32 0,-1-1-48 16,-2 1 0-16,1 0-8 15,3 1-8-15,1 3 16 31,2 3-16-31,1-2 16 0,1 4 16 16,-5 0-16-16,4 0 0 16,-1-1-16-16,1 0 16 0,4 2-56 15,-4 0 56-15,9 0 56 31,-3 2-40-31,0 2 40 16,1 0-56-16,1 0 0 0,-4 0-8 0,1 2 8 16,-6 1 16-16,-1-1-16 15,-3-1 0-15,0 2 0 0,-2-1 0 16,-2 1 8-1,-1 1 0 1,-2 1-8-16,-1-3-8 16,-2 2-48-16,-4-2 40 0,-2-2-40 15,-4-2 56-15,-3 0 0 0,-4 0 8 16,0-2 0-16,-4 2 48 0,0 2-48 15,0 2 88-15,0 2-80 32,-12 3-7-32,0 1 39 15,1-3-40-15,0 1-16 0,-1-1 16 16,4-3-8-16,-3 0 8 0,0-2 0 15,-4 0 0-15,1-1 48 32,-3 2-40-32,-7 1 72 15,0-1-24 1,-5-4 56-16,0 3 16 0,-5 0-40 0,2-2 72 15,-2 1 56-15,0-4-104 0,0 0 144 16,-2 0-40-16,-2 2-96 16,-6-2-56-16,-3 6 16 31,-1-2-80-31,-4 2 120 15,-8-1 48-15,-4 4-128 0,-7 0-40 16,-5 4 8-16,-7-4-16 0,-2 0 8 0,2-2-8 16,1-6-32-1,-2 1-32 1,2-6 48-16,7 1-24 15,3-3 40-15,10-1 16 0,3-3-8 16,9 1 8-16,0-2 0 16,6 0-16-16,-1 1 48 0,-1-1-40 15,0-2-8 1,-3-2 96-16,-1 0-88 15,0 0 40-15,2 0 0 16,4 0-40-16,7 0 0 0,6-2 40 16,4 0-40-1,4 0 8-15,-1 2-8 0,6-2-8 0,-1-1 8 31,3 1 0-31,-2-2 56 16,0 2-64-16,0-2 8 0,-1 0-8 16,-2 1 0-16,2-1 0 15,2 0 0-15,0 2-8 16,0-1 8-16,3 1-48 0,1 0 40 31,-3 2 0-31,-2-2-8 47,0 2 8-47,-3 0 8 0,-1 0 8 15,-4 0-8 1,3 0 16-16,4-2-16 0,3 0 16 0,3 0-8 0,-2 2 8 16,6-2 32-16,-3 2-48 15,-4 0 0-15,0-2-8 16,-2 2 0-16,-1 0-8 0,0 0 8 15,-4 0 8-15,2 0-8 16,2-2 8-16,-2 2 0 16,4 0 0-16,1 0 0 0,2 0-72 15,2 0 0-15,-4 0-56 0,2 0 8 16,2 0 0-16,-5 0-32 0,4 0-64 15,-3 0-32-15,3 0 64 16,0 0 72-16,1 0 16 0,1 0 24 31,5 0 0-31,-1 0 64 16,2 0 0-16,1 0 8 15,-1 0 0 1,-2 0 0-16,4 0 8 16,-7 0 0-16,4 0 0 15,-2 0 0-15,-2 0-8 0,0 0 8 31,2 0-8-31,-1 0 0 0,4 0 0 0,-5 0-8 0,0 0 8 16,4 0 0-16,1 0 0 16,-1 0-8-16,1-1 16 15,2 1-8-15,-1 0 0 0,4 0-32 31,0 0 32-31,0 0 8 16,0 0 0-16,0 0-8 0,0 0 0 0,0 0-16 16,0 0 8-16,0 0-64 15,0 0-112-15,0 0-152 16,0 0-89-16,0 0-407 15,0-6-568 1,0-1-880-16,0-1-2570 16</inkml:trace>
  <inkml:trace contextRef="#ctx0" brushRef="#br0" timeOffset="22577">17370 14789 3936 0,'0'0'1977'0,"0"0"-1097"0,0 0 96 15,0 0 136-15,-5 0-175 0,5 0-249 16,0 0-120-16,-2 0 24 15,2 0 32-15,0 0-112 16,0 5-144-16,0 22-184 0,0 13-128 16,0 34-8-1,7 41 48-15,10 49-16 16,-2 22 104-16,-2-1 297 0,-5-21 95 15,-2-49-88-15,-2-33-88 16,-3-26-248-16,3-14-136 16,-1 0 96-16,0-3-48 0,-1-3 72 31,1-15-56-31,-3-8-8 15,0-9-64-15,0-3 80 0,0-1-8 16,0 0 192-16,0 0 152 16,0 0 16-16,0-5-16 0,-3-12-424 31,-9-11-128-31,1-12-360 15,-2-48-736 1,5 10-1569-16,-3-1-4392 0</inkml:trace>
  <inkml:trace contextRef="#ctx0" brushRef="#br0" timeOffset="23300">17609 14655 4120 0,'0'0'1969'0,"0"0"-633"0,0 0 304 16,0 0-191-1,0 0-553-15,0 0-328 16,0 0-136-16,0 122 8 15,0-40-16-15,5 32-112 16,9 23-104-16,1 5-104 0,1-7-32 16,-5-11-24-16,-8-28-23 15,-1-16-25-15,-2-20 16 0,0-13 112 16,3-2 128-1,0 4-152-15,1-4-96 16,0-11-16-16,0-9 16 16,-1-9-8-16,2-6 72 0,-5-4-72 15,1-4 0-15,-1-2 0 0,0 0 224 16,0-4-168-16,0-18-56 31,-11-36-1145-31,-2 4-1055 16,-1-4-2329-16</inkml:trace>
  <inkml:trace contextRef="#ctx0" brushRef="#br0" timeOffset="23970">17455 14717 4480 0,'0'0'2065'0,"0"0"-281"16,0 0 313-1,0 0-233-15,0 0-672 16,0 0-631-16,0 0-249 15,-90 134 160 1,59-72 64-16,-4 4-112 0,1-6-144 0,0-9-32 16,3-13 8-16,12-12-136 0,1-8-40 15,7-10-64-15,1-6 32 31,7-2-48-31,0 0-384 16,3-19-624-16,0-13-561 0,4-7 89 31,19-7-168-31,6-6 255 0,5-1-31 0,5 4 568 0,3 2 480 31,-4 3 168-31,0 2 88 16,0 6 120-16,-10 4 48 0,-2 5 296 16,-4 8 168-16,-2 2 64 0,-3 8 96 15,1 2-16 1,5 5 113-16,-1 2-153 0,4 0 16 15,13 2 104 1,3 14 56-16,8 7 24 16,0 5-167-16,0 2-321 15,-3 4-104-15,-3 2-224 0,2 24-328 0,-15-10-2273 16,-8-4-5017-1</inkml:trace>
  <inkml:trace contextRef="#ctx0" brushRef="#br0" timeOffset="29152">7909 15170 1456 0,'0'0'1624'0,"0"0"-736"16,0 0 73-16,0 0 263 0,0 0-136 15,0 0-104 1,0 0-312 0,0 0-23-16,0 0 87 0,0 0-48 15,0 0-168-15,0 0-160 0,0 0 24 16,0 0 0-1,0 0-80-15,0 0-72 0,0 0-8 0,0 0 32 32,0 0-176-32,0 0-24 15,0 0-48-15,0 0 0 0,0 0 112 16,0 2-112-16,0 4-8 15,0 4 16-15,0 2 32 0,0 6 33 32,0 2-73-32,4 6 72 15,0 5-24-15,0 3-56 0,1 1 0 16,1 5 0-16,-1 0 72 15,1 7-72-15,2 3-8 16,0 7 8-16,-1 12-8 0,-2 3-128 31,1 2 136-31,-1-3 24 16,0-1-24-16,3-8-48 0,-2-2-113 15,-2-5-95-15,1-10 80 16,-1-4 104-16,1-5-104 0,-3-6-80 16,-2-2 256-16,3-6-8 15,-3-2-64 1,0-5 72-16,0 0 0 15,0-3 0-15,0-4 0 0,0 0 0 16,0-4-8-16,0 2 16 16,0-4-16-16,0 2 16 15,0 1 8-15,0-2 64 16,0 3 0-16,0 0-72 15,0 4 112 1,0 2-120-16,0 2 8 0,0 3-8 0,0-4 0 16,0 2 0-16,0-6 0 15,0-1 0-15,0-6 8 16,0-2 56-1,0 0 40-15,0 0-104 16,0-2-48-16,0-38-488 16,0 4-1824-16,0-4-3618 0</inkml:trace>
  <inkml:trace contextRef="#ctx0" brushRef="#br0" timeOffset="29855">8197 15332 2560 0,'0'0'2129'16,"0"0"-977"-1,0 0-64-15,0 0 216 0,0 0-304 0,0 0-367 31,0 0-345-31,-8 0-112 0,8 2 32 16,0 12 296-16,0 8 144 16,3 8 0-16,7 10-112 15,-1 13-56-15,1 7-168 0,5 26-136 16,-1 31-80-16,1-4-96 31,-7-8 24-31,3-11-16 0,-9-22-16 0,4 5 16 16,5 3-16-16,-2-12 16 15,-1-8-8-15,-2-12 8 16,4-12-8-16,-1-6 0 15,-1-7 0 1,1-8-48-16,0-2 48 16,-4-3-8-16,-2-7 0 0,2-1 0 15,-5-2 8-15,0 0-104 0,0 0-128 16,0-15-144-16,0-45-368 15,0 3-1088 1,0-3-3289 0</inkml:trace>
  <inkml:trace contextRef="#ctx0" brushRef="#br0" timeOffset="30428">8019 15218 2936 0,'0'0'2321'0,"0"0"-385"16,0 0 40-16,0 0-487 0,0 0-25 31,0 0-232-31,0 0-640 16,0 0-335-16,-74 84-89 0,48-33 80 15,-6 4 8-15,1 0-32 16,0-3-8-16,4-8 72 0,3-10-136 31,4-8-40-31,4-8-112 16,8-8-56-16,3-6-392 15,5-4-640-15,0-16-1353 0,16-10-1464 16,1-4-384-16</inkml:trace>
  <inkml:trace contextRef="#ctx0" brushRef="#br0" timeOffset="30811">8077 15122 3184 0,'0'0'2745'0,"0"0"-1481"16,0 0-96-16,0 0 129 0,0 0-497 31,0 0 88-16,92 41 336-15,-48-10-400 0,4 3-15 16,3 0-225-16,-6 0-200 0,-7-1-184 16,-2-3-200-16,0 15-32 15,-9-5-1737-15,-8-5-4872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53:49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 5177 4825 0,'0'0'3000'0,"0"0"-1712"15,0 0-239-15,0 0 135 16,0 0 48-16,0 0-56 0,0 0-415 31,0 0-313-31,0 0-192 0,0 0-40 16,0 0-128-1,0 0 80-15,0 0-112 0,0 0-48 0,0 0 0 16,0 0-8-16,0 0-8 16,0 0 0-16,8 0 8 15,9 0 8 1,0 0 96-16,3 0-40 15,2 2 40-15,4 0-32 0,0 0-64 16,8 2-8-16,-2-1 96 0,4-1 40 16,1 0-64-1,-2 0-24-15,7 2-48 16,0-2 72-16,0 0 176 15,0 2 16-15,-3-2-120 16,-2 1-40-16,-3-1-16 0,2 0 16 16,-4 3 16-16,0-3-48 15,4 2 8-15,3-2-24 16,1 0 40-1,-1 0-24-15,4-2 48 16,-1 0-16-16,0 0 48 0,0 0-16 16,-1 0-8-16,1 0-23 15,-4-4 7-15,0 0-32 16,2 0-24-16,-1-1-8 0,1 3 40 31,-1-2 40-31,0 3 16 16,-2-1-88-16,2 0 56 0,-4-2 16 15,1 2 24-15,-1-4-32 0,2 2-24 16,4-3 0-1,-1 1-16-15,0 1 0 0,1-1-72 16,1 2 72 0,1-1-72-16,6 1 80 15,-1 0-16-15,1-2 24 0,2 3-96 16,3-3 72-16,1-1-8 15,1-1 40-15,-1 0-104 16,-3 3 8-16,-1-3 72 16,-2 1-72-16,-2 3 40 15,-2 0-40-15,0 0-8 16,-3 2 0-16,-3 2-8 0,6 0 0 15,-6 0 0-15,-2 0 8 16,3 0-8-16,1 0 8 16,-3 0-8-1,1 0 8-15,-2 0-8 16,2 0 8-16,-3 0 0 0,-2 0 0 15,-1 0 0-15,-2 0 0 16,-3 2 8-16,1 0-8 16,0 0 0-16,0 0 0 0,5 0 8 31,-4 2 8-16,-2-2-16-15,1 3 8 0,-2-3-8 0,-6 0-48 16,0 0 48-16,-1-2-8 16,-9 2 56-16,-3-2-80 15,0 0 80-15,-5 0-48 0,-3 0 0 16,4 0 16-1,-4 0 40-15,0 0 8 16,0 0-16-16,0 0-48 0,0 0 0 16,0 0-400-16,0 0-672 15,0 0-665-15,0 0-823 16,0 2-4210-16</inkml:trace>
  <inkml:trace contextRef="#ctx0" brushRef="#br0" timeOffset="1789">2843 8150 1904 0,'0'0'1032'15,"0"0"-80"1,0 0 273-16,0 0 15 16,0 0-32-16,0 0 0 15,-87 42-471-15,82-42 39 0,4 1-64 16,1-1-296-16,0 0-192 31,0 0-120-31,0 0-104 0,0 0-8 16,0 0-72-16,0 2 80 15,11-2 32-15,15 0 200 16,8 0 216-16,11 0 40 0,15 0 120 15,6-3-160-15,11-7-55 32,4-1-153-32,6 1-72 0,1 1 40 15,2 0 120-15,7 1-152 0,0 2-48 16,1 1 40-16,-2 1-8 15,0-3 56-15,0 3-160 0,-1-2-48 16,16 0 104 0,27 1-16-1,20-4 8-15,5 3-96 16,-32 0 64-16,-33 4-64 0,-36 0-8 15,-7 2 80-15,9-2-80 0,11 0 8 16,5 0 24-16,-4 0-32 0,-6-1 0 16,-4-2-8-16,-6-1 8 31,-7 0 0-31,-1-2 0 15,-10 2-8-15,-4 2 8 0,-9 0 8 16,-4 0 0-16,-6 2-8 0,-3 0 8 16,-1 2-8-16,-4 0 16 15,0 0-8-15,-1 0 48 31,-2 0-40-15,-3 0-8-16,1 0 48 0,-4 0-48 0,-2 0 48 16,3 0-56-16,-3 0-200 0,0 0-776 15,-9-2-1897-15,-11 0-6033 0</inkml:trace>
  <inkml:trace contextRef="#ctx0" brushRef="#br0" timeOffset="3055">2515 11249 3688 0,'0'0'2665'16,"0"0"-1113"-16,0 0-272 16,0 0 241-1,0 0-81 1,0 0-216-16,0 0-327 15,0 0-241-15,0 0-136 0,0 0-88 0,0 0-136 16,0 0-104-16,5 0-192 0,8 0 0 16,15 0 0-16,15-8 56 31,22-3 112-31,35-8 256 15,-1 6-176-15,10-4-80 16,3 2 128-16,-22 2-40 0,9 3-16 0,-4 3-80 16,-5 2 0-16,-4 3 16 31,0 2 193-31,-4 0-145 15,-3 0-72-15,-8 0-56 0,-3 0 8 16,-7 5-16-16,-6-3 40 16,-11 2-40-1,-5-3-8-15,-9-1-24 0,-1 0 16 0,-9 0-64 16,-2 0 8-16,-2 0 64 31,-5 0-32-31,-3 0 24 0,-5 0-56 16,-3 0 72-16,0 0 24 15,0 0-48-15,0 0-64 0,0 0-784 16,8 0-1049-16,0 0-1127 15,1 0-5458-15</inkml:trace>
  <inkml:trace contextRef="#ctx0" brushRef="#br0" timeOffset="4496">2866 14357 2504 0,'0'0'2088'16,"0"0"-503"-16,0 0-33 16,0 0-200-16,0 0-127 0,0 0-249 31,0 0-232-31,0 0-264 15,0 0-200-15,0 0-40 0,0 0-40 16,2 0-88-16,12 0-104 16,7 0 96-1,13 0 208-15,14-1 9 0,6-3 231 0,4 2-112 31,6-4-120-31,1 2-40 0,3-3-48 16,5-1 168-16,7-1 0 16,4-1 48-16,2-3-96 15,1 4-136-15,-3-4 8 16,0 3-64-1,-3 3 0-15,-9-1-8 16,4 1-8-16,-1 3 17 0,-4 0-25 16,1 0-80-16,-5 0 8 15,0 3-56 1,1-5 64-16,3 1-72 31,0-1 0-31,4 0 96 0,-4 2-96 0,1 0 88 0,-2 1-88 16,-1 1 88-16,1 0-32 0,1 2 104 15,-3 0 0-15,4 0-64 16,-2 0-32-16,-2 0-56 15,3 0 80-15,3 0-24 0,3 0-48 16,-1 0 56 0,5-3-72-16,-3 1 16 15,-1 2 56-15,-3 0-16 0,-7 0-40 16,-9-2 64-16,-10 2-8 15,-12 0 56-15,-10 0-128 16,-12 0 96 0,-6 0-96-16,-6 0 80 15,-2 0 312-15,0 0 184 16,0 0 64-16,0 0-136 0,0 0-48 15,0 0-215-15,-2-4-241 16,-12-2-409-16,-11-9-1223 0,-4-2-1489 16,-1 1-4416-16</inkml:trace>
  <inkml:trace contextRef="#ctx0" brushRef="#br0" timeOffset="7196">10474 4110 3896 0,'0'0'1561'15,"0"0"-833"-15,0 0 72 16,0 0 200-16,0 0 24 0,10-4-87 15,-10 4-233-15,0 0-320 16,1 0-184 0,4 0-88-16,3 0-64 15,7 0 208-15,-1 9 80 16,10 1-136-1,-1 2 64-15,1 2 120 0,2 2 0 0,-3 2-128 16,-2 2-40-16,0 4-40 0,-2 4-24 16,4 4 41-16,-1 2 7 31,3 7-96-31,0 2-40 15,6 6-64-15,-4-1 176 0,3 0 48 16,-1-2-152-16,-2-2-64 16,-3-2 64-16,1-2 8 0,0 1 136 15,-2-5-88-15,4 0 56 16,-4 2-8-1,-2-3 72-15,2 4-40 16,-1-1-8-16,-1 2-56 0,-3 1 8 31,1 1-64-31,-1 1-80 0,0 4 32 0,1 0 24 16,-1 0 8-16,3 1 0 15,-2-2-72-15,4 3 104 16,-2-2-104-16,0 4 64 16,0 2 160-16,2 4-48 0,-2 3-32 15,1 2 8 1,2 6-104-16,-7 3 72 0,0 1 152 15,3 4-63 1,-9 2-33-16,5 3-64 16,-4-4-64-16,2 2 80 0,-4 1-48 15,-1 0-72-15,0 3 56 16,-3-2 16-16,2-2-8 15,0-3-72-15,0-2-56 0,2 0 56 32,3-1 64-32,-7 1-64 15,1 2 0-15,-2 0 16 0,-1 2-16 16,-4 3 8-16,0 1 72 15,0 2-32-15,0 2 24 32,-4-2 0-32,-3-1 32 0,7-5-96 15,0-4 96-15,0-2-104 0,0-2 0 16,0 0 0-16,0-1 0 0,0 1 8 15,0 0 8 1,-6 1 48-16,1-3-64 16,0 2 0-1,-2 2 0-15,-1-2 0 0,-1-2 8 16,-4 0 0-16,2-4-8 15,-2-3 48-15,0-3-40 0,1-6 0 0,-4 0 40 16,3-4-48-16,-1 1 0 16,2-3-48-16,-5 2 32 15,4 0-88 1,-2 0-16-16,-4075 4 72 15,8141-2-32-15,-4073-1-8 16,1-6 88-16,-2-1-56 0,-1-5 56 16,-2-3 8-16,2-4 0 15,0 0 0-15,-5 0 0 16,4 1 0-1,-5 2-8 1,2 3 0-16,-1 0-8 0,5 2 0 0,-3-2-8 16,6-1 16-16,-2-5 0 15,0-5 48-15,4-2-48 16,-2-3 48-16,2 0-40 0,-2-4 0 31,1 0 56-31,-1-2-56 16,3 0-8-16,1-2 0 0,4 0-8 15,1-4 8-15,6 1 8 0,0-2-8 16,1-1-40-1,0-2 40-15,2-2 56 0,-2 2-48 16,-6 1-8 0,2 1 48-16,0-1-40 15,-1 1-8 1,2 0-8-16,2-2 8 15,-1 1 8-15,2-1-8 0,0-2 8 16,4 1-8-16,-4-1 48 16,0 2-48-16,0-2 0 0,4 0 56 15,-4 2 120-15,2 0-168 16,-6 1 0-16,3 1 56 15,4-1-64-15,-7 1-56 0,2 0 56 32,1 3 64-32,-2-3-64 0,-2 1 0 15,2 3 8-15,-2-3 0 16,4 1-8-16,-1-4 56 0,2-1-64 15,1 1 16-15,0 0-8 16,0 5 0-16,-6-1-8 31,-1 5-72-31,-1 2 80 0,3-1 0 16,-6 0-8-16,4 0 8 15,3-4 0-15,-4-2 56 0,1 2-40 16,-5 0 32-16,-2 0-40 16,-1 0-8-1,-9 5-88-15,2-4-96 16,-1 3 88-16,1 2-16 0,-1-2 104 15,1 2 8-15,0-2-56 16,5-3 112-16,0 0-56 0,2-3 48 16,-2 3-32-16,-2-2-16 15,-3 5 0-15,-1 1-72 16,-4 0-24-16,-4 4-160 15,4-1-48-15,5 0 128 16,0-2 128-16,4 0-24 16,5-4 16-16,1 2-88 0,5-5 144 15,0 2-65-15,1-3 65 16,4-2 8-16,-1-4 105 15,2 0 15 1,4-2-8-16,1 0-24 16,0 0 80-16,0 0-72 15,0 0-48-15,0 0-56 0,0 0-456 16,6-22-1073-16,10-10-2592 15,-1-10-2520-15</inkml:trace>
  <inkml:trace contextRef="#ctx0" brushRef="#br0" timeOffset="22663">13943 7305 4216 0,'0'0'2305'16,"0"0"-1057"-16,0 0 633 0,0-4 439 15,0 2-215-15,0-4-401 16,0 1-408-16,0-8-232 15,0-3-175-15,0-4-177 16,-13-2-152-16,2-2-192 0,-2 0-128 16,0 0-48-16,-3-1-184 0,3 8 88 15,0 6-88 1,-2 7-8-1,2 4-144-15,2 15-16 0,0 23-104 16,-1 9 40-16,8 10 128 16,4-1 8-16,0-3 80 0,0-10-56 15,12-7 16-15,3-8-112 16,1-9-32-16,2-8-144 31,0-7-240-31,-1-4-185 0,3 0 89 16,-1-19 176-16,4-9 24 15,-7-4-104-15,2 0 24 0,-7 3 168 16,0 7 184-16,-3 10 152 15,0 11-64-15,1 1-312 16,-1 9 320 0,3 12 104-16,3 0 120 0,4-1-40 15,0-8-72-15,0-5 0 16,1-7 56-16,4 0 304 0,-7-15 48 15,-2-11-48-15,-2-4-224 16,-4-6-16 0,-7 0-56-1,-1 2-72-15,-1 4 96 0,-15 8-88 0,-5 8 32 16,3 3-40-16,5 8-8 15,2 1-40-15,9 2-112 16,2-2-560-16,0 0-857 0,8-2 353 31,15-2 680-31,-1-3 112 0,3 3 88 31,0 1 176-31,-4-1 112 0,0 4 56 0,-4 2 0 16,-3 0 80-16,-1 0 192 0,-5 6 200 31,2 14 120-31,-5 6 24 16,-4 6-128-16,-1 2-56 0,0 0-232 15,0-4-24 1,0-8 81-16,0-8 39 0,0-6-56 16,0-4 48-16,-1-4 144 0,1 0 24 15,-4-6-80-15,3-11-376 31,1-8-184-31,0-5-192 0,0 0-152 16,0 0 64-16,16 6 80 0,-2 3 208 16,4 12 64-16,0 7-17 15,3 2 129-15,-5 2 41 0,0 18 23 16,-1 3 64-1,-2 4 32 1,-2-1-64-16,0-6-96 0,1-4-80 16,1-4-737-16,-1-4-1535 0,-5-4-3001 15</inkml:trace>
  <inkml:trace contextRef="#ctx0" brushRef="#br0" timeOffset="22866">14607 7045 5113 0,'0'0'1992'0,"0"0"-96"0,0 0-55 32,0 0-625-32,0 0-280 0,138-30-416 15,-110 24-240-15,-1-5-152 16,6-2-128-16,-3-2-392 15,-1-6-920-15,-8 2-1264 0,-8 4-3146 0</inkml:trace>
  <inkml:trace contextRef="#ctx0" brushRef="#br0" timeOffset="23087">14726 6787 4480 0,'0'0'1729'0,"0"0"-561"16,0 0 248-16,0 0 201 0,19 111-561 15,-6-71-144-15,-1 3-368 16,1 0 120-16,-2-3-240 0,2 1-231 16,-5-7-177-16,3-4-16 15,-3-4-233 1,4-8-735-16,-3-4-944 15,4-12-889-15,-2-2-447 0,-2 0-721 16</inkml:trace>
  <inkml:trace contextRef="#ctx0" brushRef="#br0" timeOffset="23523">14963 7085 592 0,'0'0'1936'0,"0"0"-528"0,0 0 537 0,0 0-409 16,0 0-392-16,0 0-360 15,42 16-79-15,-38 16 39 0,-3 4-280 31,2-4-232-31,1-4-48 16,-1-10-120-16,2-6-64 16,1-10 0-16,-1-2-8 0,3 0-80 15,0-16 88-15,4-9 64 16,2-5-64-16,1-4-120 0,2 0-8 15,4 4-24 1,-1 4 72-16,-2 7 80 16,-2 8 0-16,-3 11 0 0,-4 0 80 15,-1 13 64 1,4 11 8-16,-4-1 40 0,6 1-104 15,2-5-88-15,1-9 8 0,2-6-8 16,-1-4 8 0,-4-2 56-16,-1-18 272 15,-3-4-112-15,-5-4-24 0,-5 2-88 16,0 3 16-1,-5 6 64-15,-13 4-192 0,-5 9-200 16,4 4-112-16,1 0-280 0,9 0-352 31,9-8-873-31,0-1-2631 0,0-4-392 16</inkml:trace>
  <inkml:trace contextRef="#ctx0" brushRef="#br0" timeOffset="23762">15362 6714 2760 0,'0'0'3001'0,"0"0"-897"0,0 0-399 15,0 0-609-15,0 0-528 16,0 0 64-16,0 0 40 16,57 126-160-1,-43-70-104-15,6 1-8 16,-4-3-191-16,2-7-57 15,3-3 256-15,-2-9-24 16,-1-10-232-16,-2-6 0 0,-3-11-80 0,0-6-24 16,1-2 72-16,-1-10-72 15,16-47-48-15,-4 6-1897 16,-3-3-6696-16</inkml:trace>
  <inkml:trace contextRef="#ctx0" brushRef="#br0" timeOffset="24102">15735 7056 7905 0,'0'0'2177'0,"0"0"-1465"16,0 0 808-16,0 0-240 0,0 0-439 15,0 0-417-15,155-79-424 16,-101 44-961-16,-9 1-5024 0</inkml:trace>
  <inkml:trace contextRef="#ctx0" brushRef="#br0" timeOffset="24781">16409 6519 5473 0,'0'0'2904'0,"0"0"-1759"0,0 0-569 16,0 0 832-16,-8 151-200 0,8-62-136 15,1 2-359-15,11 3-153 16,5 3 24 0,-5-19-240-16,4 8-224 15,-2-12 176-15,-2-12 192 16,-3-12-16-16,1-12-248 0,-2-12-120 15,-3-11 0-15,-3-7-16 16,-2-4-32-16,0-4 120 0,0 0-136 16,-20 0-40-16,-33-28-1464 31,1-3-1673-31,1-1-4456 0</inkml:trace>
  <inkml:trace contextRef="#ctx0" brushRef="#br0" timeOffset="24973">16160 7092 6329 0,'0'0'1376'16,"0"0"-624"-16,0 0 881 0,0 0-145 16,0 0-384-1,126-13-472-15,-89 0-168 16,5-4-232-16,5-8-232 0,-2-3-176 15,-1-6-896-15,8-8-1160 16,-15 7-905-16,-5 1-1256 16</inkml:trace>
  <inkml:trace contextRef="#ctx0" brushRef="#br0" timeOffset="25793">16687 6721 1944 0,'0'0'1944'16,"0"0"-983"-16,0 0-177 16,0 0 464-16,0 0-104 15,-4 135-216-15,4-72-151 0,5 4-185 16,5-2 216-16,-4-7-176 15,2-11-288-15,-1-13-240 0,3-11 40 32,-4-13-136-32,0-10-8 15,1 0-368 1,4-12 136-16,1-18-48 0,0-8-568 0,3-7-521 15,-4 0-215-15,-1-1 600 16,1 3 744-16,1 9 240 0,-6 10 480 31,2 10 208-31,-1 10 16 16,-3 4-232-16,3 6 0 0,-1 17 537 15,1 4-249-15,4 1-128 16,0 0-256-16,2-6-328 0,5-8-40 16,-2-3 8-16,-1-11 40 15,1 0 80 1,-3 0 392-16,0-15 32 15,-5-2-128-15,-5-8-143 0,-3 3-113 16,0 3-8 0,-8 0-88-16,-8 8-80 0,-2 0-296 15,2 7-113-15,6 0-359 16,5 4-80-16,5 0-1200 15,0 0-1097-15,12-2 1537 16,7 2 631-16,4 0 481 0,-1 0 472 16,-2 0 24-1,1 6 873-15,-7 10 503 0,1 4-32 0,-2 6 16 31,-2 0-191-31,0 1-177 16,-1-3-288-16,1-5-288 0,1 0-304 16,4-8-24-16,-5-5-80 15,2-6-8-15,5 0 120 16,-5-10 32-16,4-18 56 0,3-8-56 31,-2-5-88-31,-1-4-64 16,1 5-112-16,1 10 64 0,-6 10 40 15,4 12-88-15,-5 8-240 16,0 4 336-16,-1 18 344 15,-3 4 160 1,0 1-120-16,0-8-112 0,-1-3-159 16,4-6 23-16,-3-8-136 15,3-2-281-15,1 0-23 0,-1-17 216 16,4-8 88-16,1-1-104 15,-3-4 56-15,-2 2 0 16,-3 2 40-16,-2-1 8 16,-2 6 64-16,-4-1-56 15,0-1 0-15,-8-7-8 16,-10 4-896-16,2 5-5257 0</inkml:trace>
  <inkml:trace contextRef="#ctx0" brushRef="#br0" timeOffset="34583">5571 5970 4825 0,'0'0'1384'0,"0"0"-840"16,0 0 624-16,0 0 441 15,0 0-153 1,0 0-312-16,0 0-320 16,0 0-216-16,0 0-176 15,0 0 25-15,0 0-225 0,0 0-48 31,0 0 40-31,0 0-96 0,0 0-32 0,0 0-96 16,0 0 0 0,0 0 0-16,0 0 0 15,0 0-8-15,0 0-8 16,0 0 8-16,0 0 0 0,0 0 0 15,0 0 0-15,0 0-80 16,3 0 32-16,7 0 56 0,3 0 0 31,0 0 16-31,1 0 0 16,1 0-16-16,-1 0 0 15,-1 0 0-15,2 0 40 0,-1 0 8 16,-2 0 32-16,1 0-64 16,-2 0 80-16,-3 0-88 0,0 0 136 15,-2 0-32 1,1 0-16-16,-1 0 0 15,4 0-48-15,-2 0 40 16,5 0-40-16,3 0 40 0,8 0-24 0,-1 0 280 16,3 0-16-1,1 0-248 1,-2 0 0-16,-3 0 16 15,-2 0-24-15,-3 0 72 0,-1 0-136 16,-3 0 72-16,5 0-8 16,-7 0 8-16,6 0 16 0,-1 0 24 31,5 0-40-16,0 0 24 1,1 0-40-16,3 0 32 0,-1 0-40 16,-2 0-56-16,3 0 16 15,0 0-16-15,1 0 64 0,3-2-48 16,0 0-16-16,4 2 8 15,1-2 32-15,3 2-40 32,-3-2 8-32,1 2 8 0,2-2-16 31,-3 2 8-31,2-3-8 15,-1 1 0-15,2-2 0 0,-1 0 8 16,-4 1 32-16,2-1-40 0,2 0 8 31,-9 2-8-31,4-2 8 0,0 1-8 0,1 1 0 0,-3 0 8 16,2-2-8-16,-1 0 16 15,1 1-16-15,1-1 64 0,-1 0-8 16,3 0-56 0,-2-1 64-16,2 3-56 15,-3 2 8 1,3 0-16-16,-4 0-8 0,3-2 8 0,-4 2 16 15,1 0-8-15,1 0 0 16,0 0 89-16,-1 0-97 0,4 0 48 16,0 0-48-16,2-2 56 15,3 2 32-15,-2-2-80 0,-5 0 48 16,0 2-8-16,-3 0-40 15,0 0 48-15,-4 0-56 0,4 0 8 16,-3 0 48-16,-2 0 16 31,2 0-24-31,1 0-32 16,-3 0-8-16,1 0 64 0,2 0-64 15,-1 0-8-15,1 0-48 16,2 0 48 0,2 0 80-16,5 0-72 0,-1 0-8 0,-1 0 8 31,3 0-8-31,-1 0-8 15,-2 2 8-15,1-2 104 0,-1 0-88 16,0 0 32-16,-3 2 0 0,3 0-48 16,-4 0 0-16,6 2 8 15,-7-1 0-15,6 1 0 0,-4-2 64 16,1-2-64-1,-1 2-8 1,0-2 8-16,1 0 0 0,-1 0 40 0,3 0-40 16,-2 0-8-16,5 0 8 15,-3 0-8-15,5 0 48 16,-5 0-40-1,4 0-8-15,-4 0 0 16,5 0 88-16,-2 0-88 16,-1 0-8-16,3 0 8 0,-1 0 0 15,3 0 0-15,-1 0 48 0,2 0-40 16,-2 0-8-16,2 0 0 31,2 0-48-31,-4 0 96 16,2 0-96-16,2 0 32 0,1 0 16 15,0 0 56-15,1 4-48 16,0-1 0-16,1 3-8 0,2 0 0 15,-6-1-32-15,1-1 80 16,-4 0-48-16,1-4 8 31,-6 0 0-31,1 0 0 0,-2 0 0 16,0 0 0-16,-2 0 0 15,0 0-8-15,-1 0 8 0,0 0-8 16,2 0 8-16,3 0-8 16,3 0 8-16,1 0-8 15,-1 0 0 1,1 0 0-16,2 0 0 0,-1 0 8 15,-1 0-8-15,0-4-8 16,1 2 8-16,-3-2 8 0,4 1-8 16,-3 1 0-16,2 0-8 15,1 0 8 1,0 0 0-1,-2-2 0-15,2 3 0 0,-3 1 0 0,1 0 0 16,-3 0 0-16,-1 0 0 16,-1 0 0-16,-1 0 0 0,-3 0 0 31,3 0 0-31,-4 0-8 15,4 0 8-15,-6 0 0 16,3 0 0-16,-1 1 8 0,4 3 0 16,-3-2-8-16,3 0 0 0,-4-2 0 15,3 0 8-15,-3 0-16 16,-1 0 16-16,-3 0-8 31,-3 0 0-31,1 0 0 0,-6-2 0 16,0-2 8-1,-1 2-8-15,0 1 0 0,-1 1 0 16,-2 0-8-16,2-2 8 0,2 2 0 15,0-2 0-15,0 0 0 16,3 0 0 0,-2-2 0-16,4-1 0 0,-1 1 0 15,-1 0 0-15,7 0-8 16,1 0 0-16,0 3 8 15,2-1 0-15,4 2-8 0,-4 0 8 16,1-2 0 0,-3 2 0-1,2-4 0-15,-1 2-16 0,4-5 16 0,-3 3 0 16,3-2 0-16,-3 0 0 15,1 3 0-15,-3 1 0 16,-3 0 0-16,1 2-8 0,1 0 8 31,-6 0 0-31,-1 0 0 0,0 0 0 16,-1 0 0-16,-6 0 0 15,4 0 0-15,-2 0 0 16,0 0 0 0,-1 0 0-16,1 0 16 15,0 0-16-15,-1 0 0 16,-1 0 0-16,2 0 0 0,-4 2 0 15,1 0 8-15,-5-2 0 16,3 0-8-16,-1 2 0 16,-2-2 0-16,3 1 0 0,-4-1 0 15,4 2 0-15,2 0 0 31,-2 0-8-31,2 0 8 0,2 0 8 16,-1 0 0-16,-3 0-8 0,2 0 0 16,2 0 0-16,-4 1 0 15,2 1 0-15,-2-2 0 0,2 2 0 31,3-1 0-31,-3-1-8 16,0 0 8-16,3 0 0 0,-4 0 0 16,-4 0 0-16,3-2-8 15,-8 2 8-15,5-2-8 0,-4 0 0 16,-1 0 0-1,2 0-8 1,-4 2 16-16,3-2 0 0,-1 0-8 16,-3 0 8-16,1 0 0 0,-1 0 8 15,0 0-8-15,0 0 0 16,0 0 0-16,0 0 8 0,0 0-8 15,2 0 8-15,-2 0-8 32,0 0 0-32,0 0 0 0,0 0 0 15,0 0-8-15,2 0-32 16,4 0 32-16,-3 0 16 15,2 0-8-15,2 0 0 0,1 0 8 16,-3 0-8-16,-1 0 8 31,1 0-8-15,0 0 0-16,-3 0-8 0,-1 0 16 0,-1 0-8 15,0 0 0-15,0 0 0 16,0 0 0-16,0 0 16 0,0 0-8 0,0 0 0 16,0 0-8-1,0 0 8 1,0 0-8-16,0 0 8 0,0 0-8 15,0 0-8-15,0 0 8 16,0 0 0-16,0 0-8 0,0 0 0 16,0 0-8-16,0 0 8 0,0 0-40 31,0 0 48-31,0 0-8 15,0 0 0-15,0 0-40 0,0 0-8 16,0 0-8-16,0 0 16 16,0 0 40-16,0 0-80 15,0 0 88-15,0 0-8 0,0 0-40 31,0 0 40-31,0 0-8 0,0 0 8 32,0 0 8-32,0 0-8 15,0 0 0-15,0 0-40 16,0 0 40-16,0 0 8 0,0 0-24 15,0 0-24-15,0 0 48 16,0 0 0-16,0 0 0 0,0 0 0 16,0 0 8-16,0 0 0 15,0 0 0-15,0 0 0 16,0 0-8-16,0 0 8 0,0 0 16 15,0 0-24-15,0 0 0 16,0 0 0 0,0 0 0-16,0 0 0 0,0 0 0 15,0 0 0-15,0 0-16 16,0 0 16-16,0 0 0 15,0 0 0 1,0 0 0-16,0 0 16 0,0 0-8 16,0 0-8-16,0 0 0 15,0 0-8-15,0 0 8 0,0 0 0 16,0 0 0-16,0 0-16 15,0 0 8-15,0 0 8 16,0 0-8-16,0 0 0 0,0 0 0 31,0 0-40-31,0 0 32 0,0 0-32 16,0 0-8-16,0 0 8 15,0 0-16-15,0 0 8 16,0 0-16-16,0 0 64 0,0 0 0 31,0 0-40-31,0 0 48 16,0 0 0-16,0 0 8 15,0 0 40-15,0 0-32 0,0 0 32 16,0 0-40-16,0 0 104 16,0 0-16-16,0 0-8 0,0 0-40 15,0 0 32-15,0 0 16 31,0 0 24-31,0 0-24 16,0 0 8-16,0 0-8 0,0 0 0 0,0 0-48 16,0 0-40-16,0 0 8 15,0 0-16-15,0 0-8 0,0 0 0 16,0 0 8-1,0 0-16 1,0 0 8-16,0 0-40 0,0 0 48 16,0 0-8-16,0 0 0 0,0 0 8 15,0 0-8-15,0 0 0 16,0 0 0-16,0 0 8 15,0 0-8 1,0 0-8-16,0 0 8 16,0 0-32-1,0 0 40-15,0 0 0 0,0 0 8 0,0 0 0 16,0 0-8-16,0 0 8 0,0 0-8 31,0 0 8-31,0 0 0 16,0 0 0-16,0 0-8 15,0 0 8-15,0 0 40 0,0 0-48 16,0 0 16-16,0 0-8 15,0 0-8-15,0 0-8 0,0 0-288 16,0 0-808-16,-3 0-1137 31,-11 0-4352-31</inkml:trace>
  <inkml:trace contextRef="#ctx0" brushRef="#br0" timeOffset="40576">8250 8992 176 0,'11'0'208'16,"6"0"-200"-16,-3 0 184 0,6 0-192 15,-6 0-80-15,-1 0 64 16,5 0 16-16,-2 0-264 16,-5 0 48-16</inkml:trace>
  <inkml:trace contextRef="#ctx0" brushRef="#br0" timeOffset="43525">8347 8999 3592 0,'0'0'1865'0,"0"0"-1257"16,0 0 64-16,0 0 688 0,0 0-128 15,0 0-351-15,0 2-457 16,0-2-216-16,0 0-64 0,0 0 16 16,0 0 0-16,0 0-16 15,0 2-16 1,0-2 32-16,0 0 64 15,2 0-72-15,-1 0 8 0,2 0-56 16,4 2 16-16,-1-2 240 0,4 2-104 16,1 1-104-16,1-3 24 15,1 0 8 1,0 0-24-16,-1 0 8 31,0 0-7-31,1 0-17 0,1 0 8 0,-4 0 32 0,6 0 8 16,-5-3-112-16,2-1 24 15,5 2-48-15,-3 0-48 0,2 0 40 31,-2 2-32-31,3-1-8 16,-2 1 0 0,0 0 16-16,2 0 48 0,-4 0-72 0,2 0 8 15,1 0 56-15,-3 0-56 0,5 0 72 16,-2 0-72-16,5 0 40 31,6 0 208-31,-2 3 128 16,1-1-272-16,-1 0-24 0,1 0-32 15,-1 0-48 1,-3 1 0-16,7-1 0 0,-4-2 48 0,5 0-48 15,4 0 48-15,-1 0-48 16,2 0 40 0,1 0-48-16,2 0 72 15,-9 0 24-15,4-5-48 0,-9 1 8 16,0 2-48-1,-2 2 48-15,0 0 16 0,-1-2-16 0,3 2 48 16,-1-2-32 0,5 1 48-16,-2-1-56 15,2-2-56-15,0 2 120 16,0-2-128-16,2 2 120 0,-3 0-120 15,-3 2 0 1,3 0 48-16,-2 0 80 0,1 0-112 0,-1 0 56 31,1 0-16-31,-2 0 40 16,4 0-96-16,-5 0 48 0,5 0 0 15,-5 0-40-15,5 0 64 16,2 0-16-16,0 0 64 0,-1 0-48 31,1 0-64-31,-3 0 64 16,-3-2-64-16,0-1 80 15,2 1-16-15,-3 0-56 0,4 0 89 16,-4 0-25-16,2 0 32 16,0 2-64-16,-2 0 8 0,0 0-8 31,-1 0-32-31,-1 0-8 15,-1 0-8-15,0 0 56 16,-1-2-48-16,1 2 0 0,3-1 8 0,2-3 40 16,4 0 80-16,1 0 24 15,1-3-48-15,4 3-104 0,3-2 40 16,-1 1-40-1,1-1 8 1,2-1 128-16,-4-1-80 16,-2 2-56-16,1 2 40 0,-6-1-40 15,1 1 0-15,0-3 8 0,0 3 32 16,2-2 8-16,-2 2-8 15,1 0-48 1,-3 1 16 0,1-1-8-16,0-1-8 0,-1 1 8 15,2-2 32-15,1 2-32 0,-1-2 96 16,3 1-104-16,-3 0 8 15,-1-1-8-15,6 2 0 0,-6 0-8 32,4 0 8-32,-3 2 0 15,1 2 8-15,-1 0 32 0,3-2-32 16,3 2 0-16,-3-2-8 15,5-1 16-15,-4 0-8 16,2-3 48-16,-6 2-56 0,0-2-8 31,-1 2 8-31,0 0 0 16,-6 0 0-1,2 2 0-15,-4 2 0 16,2 0 16-16,-1 0-16 0,-4 0-8 16,4 0 0-16,-4 0 8 15,1 0 0-15,-1 0 0 0,4 0 0 16,-1 0 8-16,-1 0-16 15,5 0 8-15,0 0-8 0,-3 0 8 16,1 0 0-16,2 0 0 0,0 2 0 16,1 2-8-1,-1-2 8-15,1 2-8 16,4-2 8-16,0 0 0 15,1 0 0-15,0 0 0 16,2 0-8-16,2-2 8 0,-6 2 0 16,3 0 8-16,2 0 0 15,1-2-8-15,-1 2 8 16,2-2-8-1,-3 3 0-15,2 0 0 16,-2-1-8-16,0 2 8 0,-4 0-24 16,1-2 24-16,-3 0 16 15,-3 0-16 1,-4-2-56-16,-6 2 56 0,-1-2 72 0,-5 0-64 31,-3 0-8-31,-1 0-8 16,-5 0 8-16,3 0 8 0,-3 0 40 15,0 0-40-15,0 0 40 16,0 0 0-16,0 0-40 15,0 0 56-15,0 0-56 0,0 0-8 32,0 0 48-17,0 0-40-15,0 0 8 16,0 0-8-16,0 0 8 0,0 0-8 15,0 0 0-15,0 0 0 16,0 0 0 0,0 0-8-16,0 0 8 0,0 0 16 0,0 0-24 15,0 0 8-15,0 0-8 0,0 0 8 16,0 0-8-16,0 0 0 0,0 0 0 15,0 0 0-15,0 0-8 16,0 0 0-16,0 0 0 16,0 0-8-1,0 0 8-15,0 0-40 16,0 0 40-16,0 0 0 0,0 0-8 15,0 0 8-15,0 0 8 16,0 0-8-16,0 0 8 16,0 0 0-16,0 0 0 0,0 0 0 31,0 0 0-31,0 0-120 15,0 0-392-15,-19 0-800 0,-4 0-1105 16,-8 0-12058-16</inkml:trace>
  <inkml:trace contextRef="#ctx0" brushRef="#br0" timeOffset="46968">15059 9065 880 0,'0'0'1784'0,"0"0"-720"15,0 0-47-15,0 0 287 0,-8 0 248 16,8 0-216-16,-2 0-303 16,2 0-49-16,0 0-272 0,0 0-128 31,0 0-160-31,0 0-328 15,2 0-40-15,14 0-32 0,6 4 168 32,4 5-32-32,2-3 24 0,2-2-32 0,4 0 48 0,2-2 32 15,3-2 113-15,6 0-89 16,2 0 136-16,4 0-40 31,4 0-152-31,7 0 0 0,2-2-48 16,1 2 0-1,1 0-8-15,5 0 32 0,3 0-48 0,5 0 0 16,2 0-32-16,8-8 80 15,-2-4 168-15,-3-2-208 16,-3-4-80 0,-7 2-48-16,-8-1-8 0,-6 4 48 15,-5 3-40-15,-10-1 88 16,-4 5-96-16,-7 2 8 0,-9 3-16 15,-2-1 8-15,-4 2 0 16,-7 0-8 0,-4 0 8-1,-2 0 8-15,-1 0 0 0,-2 0-8 0,-3 0 0 16,0 0 8-16,0 0 8 15,4 0-8-15,-4-2 64 16,0 2 8 0,1-2-72-16,-1 2 40 15,0 0 0-15,0 0 0 0,0 0-48 16,0 0-8-16,0-2-168 15,0 2-344-15,0-6-544 16,0-3-952 0,-13 3-2449-16</inkml:trace>
  <inkml:trace contextRef="#ctx0" brushRef="#br0" timeOffset="50646">17027 9005 5737 0,'0'0'2832'0,"0"0"-1951"32,0 0-673-32,0 0 288 15,0 0 608-15,33 0-168 16,-16 0 64-16,4 5-135 0,4 1-145 15,4-4-104-15,0 0-112 16,5-2-144-16,-4 0-112 16,4 0-48-1,-1 0-32-15,0 0 56 0,1 0-40 16,2 0-40-16,1 0-64 15,-3 0-72-15,5 0 8 0,-1 0 40 16,1 2-40-16,-2 4-8 0,-1-3 40 16,-2 1-48-1,0-2 8-15,-4 1-8 16,-4-3 8-16,2 0 0 15,-1 0 0-15,-1 0-8 16,3 0 8-16,0 0-8 0,2 0 0 16,3 0 0-16,0 0 0 15,4 0 8-15,4 0 0 16,0 0-8-1,2 0 64-15,1 0-64 16,2 0 40-16,-3 0-40 0,2 0-24 16,1 0-48-16,3 0 144 15,2 0-64-15,5 0 0 16,4 0 88-16,-1 2 248 0,-1 4-216 31,-5-4-64-31,-1 2 8 16,0 0 88-16,-1-2 25 0,-4 1-57 15,-1 1-128-15,-3 1 96 16,-7 1-32-16,-3-2-56 15,-5-2-8-15,2 2 16 0,-7-2 32 16,3-2-48 0,4 0 16-16,1 0-8 15,1 0 80-15,2 0-80 0,1-8 72 16,2 0-8-1,-2-1 0 1,0 4 40-16,-1-1-104 16,-1 0 40-16,2 2-40 0,1 0-8 0,1-1 8 15,1 0 72-15,6 1-32 16,-3-4-40-16,0 2 40 0,4-3-48 15,0 2 8-15,1 1 0 16,-2 0-8-16,-3 2-8 16,-4-1 8-1,-3 3 0-15,-7 0 8 16,-3 2-8-1,-2 0 8-15,-2 0-8 0,-2 0 8 0,-1 0-8 16,-3 0 0-16,-7 0 8 16,-2 0 0-16,-4 0-8 0,1 0 0 31,-3 0 56-31,0 0-48 15,0 0 48-15,0 0-48 0,0 0-8 16,0 0 0-16,0 0 0 16,0 0 8-16,0 0-8 31,0 0-8-31,0 0-40 0,0 0-104 15,0 0-184-15,0-6-176 16,-11-7-337-16,-12-2-1623 0,-1 2-4866 0</inkml:trace>
  <inkml:trace contextRef="#ctx0" brushRef="#br0" timeOffset="62568">6083 12128 2992 0,'-3'0'1456'31,"1"0"-335"-31,-3 0 247 0,4 0-48 16,1 0-199-16,0 0-89 16,0 0-192-16,0 0-224 15,0 0-168-15,0 0-104 0,0 0-152 16,0 0 0-16,0 0-24 31,0 0 0-31,0 0 8 0,0 0 0 16,0 0 32-16,0 0-7 15,0 0-73-15,0 0-48 0,0 0-24 16,0 0 40-16,6 0-48 0,7 0-40 15,5 0 40-15,9 0 24 16,4 0 56-16,8 0-8 16,1 0 64-1,2 0-8-15,-2-4-8 16,1 2-56-16,-3 0 16 15,1-1-16-15,-2 3-104 0,5 0 88 0,-3 0-48 16,3 0 0-16,0 0-32 16,-3 0 120-1,-2 0-16-15,-1 0-112 16,-3 0 88-16,-2 3-16 15,-2-3 0-15,0 0 16 16,0 2-40-16,2-2 8 0,-4 0 0 31,7 0 56-31,4 0 0 0,0 0-24 16,1 0 32-16,0 0-48 15,1 0-8-15,-4 0-64 16,-4 0 0-16,-3 0 64 0,2 0-64 16,-9 0 8-1,4 0 40-15,-5 0-40 0,5 0 40 0,-5 0 16 31,0 0-72-31,-2 0 16 16,4 0-8-16,-7 0 0 16,2 0 40-16,0 0 0 0,-4 0-40 15,1 0 0-15,-1 0-8 16,2 0 0-16,-4 0 8 0,1 0-8 15,1 0 0 1,1 0 0-16,-2 0 0 16,4 0 16-16,0 0-8 15,4 0 0-15,0 0 0 0,0 0-8 16,-2 0 8-16,2 0-56 15,-3 0 96 1,1 0-48-16,0 0 0 0,1 0-64 16,-1 0 64-16,4 0 48 15,1 0-48-15,0 0-32 16,4 0 32-16,2 0 56 0,1 0-56 15,-3 0 104-15,1 0-96 0,1 0 96 32,-1 0-96-32,0 0 40 15,2 0-40-15,-3 0 8 16,1 0 48-16,0 0-56 0,1 0 0 15,-1-5 40-15,2 3 56 32,3-1-32-32,-8-1 0 0,3 0 0 15,0 2-15-15,2-2 7 16,-4 2-64-16,2 0 8 15,0 0 0-15,0 0 64 0,2 2-16 16,-3 0-40-16,1 0-8 16,-2 0 0-16,-1 0 0 0,3 0-8 15,-3 0 8 1,1 0-8-1,1 0 0-15,-2 0 0 0,3 2 16 16,-2 4-16-16,-1-2 0 0,1 0 0 16,4 0 0-16,0-1 0 15,-1-1 0-15,4 3 0 16,2-3 8-1,3-2 0-15,-2 2 0 16,-3 2 56-16,1-2-16 0,-1 2 0 16,-3 0 16-16,3-2-48 0,0 2 32 15,-2-1 56-15,2 0-16 16,1 1-88-1,3-2-8-15,-1 0 8 16,1 0 104-16,6-2-48 16,-2 0-48-1,0 0-8-15,0 0 0 0,0 0 96 0,-2 0-48 16,1-2-40-16,-1-2 8 31,-6-3 32-31,-2 2-48 0,1-1 48 16,-4 2-40-16,1 0-8 15,-1 0 0 1,2 2 0-16,-3 0 0 0,1-1 0 0,-2 3 0 15,1 0 0-15,1 0-8 32,-2 0 8-32,-1 0 8 0,1 0-8 15,-1 0-8-15,-2 0 8 0,2 0 0 16,-5-2 0-16,2 0 8 15,-1 1 0-15,3-1-8 16,-1-2 0 0,3 0 0-16,4 2 0 15,-3-2-8-15,2 2 0 0,1-2 8 16,-2 1 8-16,3 1-8 15,-1 0 0-15,-2 0 8 0,2 0 96 0,1-1-104 32,-1 1 0-32,-1 0 0 15,6-2 8-15,-1 0-8 16,4 0 0-16,3-1 8 0,3 1 32 15,5 2-32-15,1-2 0 16,3 1 80-16,5-1-88 0,4 0 48 16,-2 0 24-1,2-3-72 1,3-1 8-16,-5 1 56 0,-1-3 16 15,-2-1-72-15,0 2 0 16,2 1 40-16,0-1-48 0,3 1 64 16,2 0-8-16,1 1-40 15,-6-4-8-15,6 3 0 31,-5-1 0-31,4-4-8 0,-1-1 0 16,1 2 72-16,1-2-72 16,-1 1 8-16,-1 0-8 0,6 1 16 15,-2 2 32-15,-1 0-48 16,4 4 8-16,-4 0-8 15,-3 2 0 1,-2-1-8-16,-3 4 8 0,0 1 0 16,-1 0 0-16,-5 0 0 15,-1 0 0-15,-2 0 8 0,0 0 56 16,-3 0-8-16,1 1-48 15,-3 4 0 1,2-1 0 0,-5 0 0-16,0 0-8 0,0 0 8 0,-5 0 0 15,-4 2-8-15,2 0 8 16,-1-2-8-16,-3 2 0 0,-2 0-8 31,-2 0 8-31,-3 1 0 16,-1-2 0-16,-4 3 0 0,-1-2 0 31,0-2 0-31,-2 3 8 0,-3-3-8 0,2 1 0 0,-1-1 0 15,-3 2 0-15,2 0 0 32,3 3 0-32,1-4 8 15,-1 3 0-15,-2-2-8 0,2 3 0 16,-3-1 0-1,5-3 8-15,-2 1-8 0,2 0 0 0,1 1-8 16,2-1 0-16,-1 1-40 31,2-1 48-31,1 3 0 0,-2-3 8 16,6 0-16-16,-4-1 8 0,1 1-8 15,-1 0 8-15,-1-1 64 16,-2-1-56-16,-2 0 0 0,-2-2-8 16,-3 0 8-1,-2-2-8 1,-3 2 0-16,-1-2 0 15,-3 1 8-15,1 1-8 0,0-2 0 0,0 2 0 16,-2-2 0-16,4 0 0 31,1 2 0-31,0-2 0 0,-3 0 8 16,1 0-8-16,-1 0 0 15,1 0 0-15,-1 0-8 16,2 0 0-16,1 0 16 0,-3 0-8 16,1 2 8-16,-1-2-8 0,1 2 0 15,2-2 0 1,-3 0-8-16,3 3 8 0,-4-3 8 31,0 0 0-31,-2 0-8 0,-2 0 8 16,0 0 0-16,3 0 8 15,-3 0-16-15,0 0 8 0,0 0 40 16,0 0-40-16,0 0-8 31,0 0 8-31,0 0 0 16,0 0 0-16,0 0 64 0,0 0-64 15,0 0 64-15,0 0-24 0,0 0 16 16,0 0 40-16,0 0-8 0,0 0 24 15,0 0 0 1,0 0-48 0,0 0 24-16,0 0 0 15,0 0 8-15,0 0-24 0,0 0-32 16,0 0-32-16,0 0-8 15,0 0 0-15,0 0 40 0,0 0-48 16,0 0-16-16,0 0 8 0,0 0-56 31,0 0 56-31,0 0 0 16,0 0 0-16,0 0-8 0,0 0 8 15,0 0-40-15,0 0 48 16,0 0-8-16,0 0 0 0,0 0 8 16,0 0 0-16,0 0 0 31,0 0 0-31,0 0-8 0,0 0 8 15,0 0 0-15,0 0-8 16,0 0 0-16,0 0-48 31,5 0-40-31,2 2-8 0,5 0 88 16,1 0 8-16,4 0 8 15,-1 0-8 1,3 0 0-16,-6 0 0 0,5 0-56 0,-7-2 56 16,5 0-64-16,-4 2 64 15,2-2-8-15,-4 0 16 0,-1 0-8 16,0 2 0-16,-1-2 0 15,1 0 8 1,1 0-48-16,0 1 40 16,6 1 0-16,3 0 8 0,4 0-8 15,7 0 8-15,4 1-8 16,8-3 8-16,2 0 0 15,4 0-8-15,6 0 8 16,2 0 0-16,2 0 0 16,4 0 0-16,-4 0 8 0,2 0-8 15,1 0-48-15,-1 0 40 16,3 0 8-16,-2 0 48 15,-3 0-48 1,0 0-8-16,2 0-48 16,-2 0 56-16,0 0 8 0,2 0 0 15,-2 0 0-15,2 0-8 16,-3 0-32-1,-3 0 24-15,3 0 16 0,-2 0 0 0,-2 0 0 32,0 0 0-32,1 0 0 15,-4 0 0-15,-2 2 0 0,-1-2-8 16,-2 0 0-16,-1 0 8 15,1 0-8-15,2 0 8 16,-3-5 0-16,2 1-8 0,5 2 0 16,-5-1 0-16,3 1 0 15,-4 0 0 1,2 0-8-16,0 0 8 0,1 0 40 15,1-2-40-15,1 0-8 16,0-3 8-16,0 1-8 16,3 1-16-1,-1-1 24-15,-1 2 8 0,-1 0-8 16,-1-1 8-1,1 3-8-15,0 2 0 0,0 0 0 0,-5 0 0 16,1-2 0-16,0 2 0 16,1-2 0-16,-2 0 0 15,-3-1-40 1,0 1 40-16,-4 0 48 15,-8 0-48-15,-1 2 0 16,-3 0 0-16,-3 0 0 0,-7 0-8 16,2 0 0-16,1 2 0 15,-4 3 8-15,1-1 0 0,-5 2 0 16,5-1-8-16,2-1 8 31,0-2 0-31,3 0 8 0,0-2 0 16,1 2-8-16,3-2 8 15,2 0-8-15,2 0 0 16,0 0 8-16,2 0 0 0,-2 0-8 31,2 0-16-15,4 0 16-16,-4-2 0 0,1 0-8 0,-3 0 8 15,0 0-8-15,-1 2 0 0,-4 0 8 16,-3 0 0-16,0 0 0 15,-5 0 0-15,-3 0-8 16,-2 0 8 0,-4 0 24-16,-2 0-24 15,-4 0-8-15,2 0 0 0,-3 0 8 16,0 0 0-16,0 0 56 15,0 0-48-15,0 0 0 0,0 0 0 16,0 0 40 0,0 0-40-16,0 0-8 15,0 0 8-15,0 0 0 16,0 0 0-1,0 0 0-15,0 0-8 0,0 0 0 0,0 0-64 16,0 0-216-16,0 0-592 0,0 8-912 31,-9-1-705-31,-12 1-3248 0</inkml:trace>
  <inkml:trace contextRef="#ctx0" brushRef="#br0" timeOffset="69066">12488 10620 2760 0,'0'2'2273'15,"0"-2"-721"-15,0 0 272 16,0 0-111-16,-2 0-265 0,2 0-296 15,0 0-296-15,0 0-87 16,0 0-57 0,0 0-88-16,0 0-144 0,0 0-96 0,0 0-80 31,0 0-80-31,0 0-24 0,0 0-40 15,0 0-56-15,0 0-56 16,0 0-40-16,0 0 0 16,0 0-8-16,0 0 0 0,0 0-8 15,0 0 8-15,2 0 8 31,7 0 40-31,-1 2-40 0,4-2 0 16,-1 2 88-16,2 0-16 16,2 0-32-16,-1-2-40 15,2 0 64-15,0 2-56 0,-1-2 0 16,1 0 72-16,0 0-16 15,0 0-64 1,-3 2 0-16,0-2 48 0,0 0 16 16,-2 0-64-16,1 2 0 15,-1 0 56-15,0-1-64 16,1-1 72-16,-1 3-56 0,-1-3 56 15,-1 2-64 1,3-2 64-16,-4 0-72 16,1 0 80-16,3 0-7 0,-1 0 15 15,0 0-80-15,1 0 48 16,-3 0-48-16,3 0 0 15,-3 0 0 1,-1 0 8-16,4 0-8 16,-6 0-8-16,5 0-8 0,-6 0 8 15,2 0 8-15,-2 0 40 16,1 0-32-16,-1 0-16 15,-2 0-8-15,0 0-8 0,-1 0 16 16,4 0 40-16,-2 0-32 31,4 0-8-31,-3 0 8 0,1 0-8 16,-1 0 8-16,1 0-8 15,-1 0 8-15,0 0-8 16,-3 0 8-16,3 0-8 0,-1 0 8 31,-2 0 0-31,0 0 0 0,1 0-8 16,-3 0 8-16,3 0-8 0,-3 0 0 15,0 0 8-15,0 0 56 16,0 0 16-16,0 0 40 16,0 0 208-16,0 0 64 0,0 0 0 15,-3 0-392 1,-13-2-576-1,1-1-1257-15,-4 2-3320 0</inkml:trace>
  <inkml:trace contextRef="#ctx0" brushRef="#br0" timeOffset="69826">13324 10407 6913 0,'0'0'3209'15,"0"0"-1729"-15,0 0-536 31,0 0-56-31,0 0-111 0,0 0 279 16,0 0-376-16,0 0-72 16,100 106-112-16,-82-80-104 15,0-3-56-15,-2-5-112 0,-1-2 16 16,-4-5-64-16,-1 0-40 15,-4-5-56 1,-1-2-32-16,-5 0 9 0,0-4-49 16,0 0-8-16,0 0-305 15,0 0-687-15,-3 0-1064 16,-5 0-4690-16</inkml:trace>
  <inkml:trace contextRef="#ctx0" brushRef="#br0" timeOffset="70106">13497 10373 912 0,'0'0'5977'0,"0"0"-4633"0,0 0-328 0,0 0 633 15,-48 129-209-15,33-92-544 0,1-3-304 16,1-2-95-16,3-5 23 31,2-7-200-31,1-6-48 16,3-4 8-16,0-4-96 0,3-2 16 15,1-4-152 1,0 0 40-16,0 0-88 0,0 0-424 0,0-4-1152 16,0-6-3049-16</inkml:trace>
  <inkml:trace contextRef="#ctx0" brushRef="#br0" timeOffset="70630">13633 10436 760 0,'0'0'3280'0,"0"0"-1983"0,0 0-513 15,0 0 264-15,0 0-560 16,0 0-280-16,0 0-152 0,0 0 376 15,-8 22 408-15,8-22-271 32,8 0 199-32,0 0 336 15,0 0-232-15,3 0-24 0,4 0-360 0,-2 0 89 16,1-5-217-1,1 3-208-15,-2 2-56 0,0 0-48 0,-4 0 16 16,-2 0 48 0,-2 0-112-1,-2 0 0-15,-3 0 0 16,0 0 0-16,0-2-280 0,0-2-665 15,0 2-1319-15,-8 0-5130 0</inkml:trace>
  <inkml:trace contextRef="#ctx0" brushRef="#br0" timeOffset="70905">13633 10436 6433 0,'19'103'2488'0,"-19"-103"-1607"16,0 0 255-16,0 0-208 16,0 0-112-16,11 0-120 0,4 0-144 15,1 0-167-15,-1 0-105 31,2-2-88-31,0 1 24 16,-1-1-168-16,-3 2 56 16,0-2-104-16,-1 2 0 0,-3 0-872 15,-3 0-1593-15,-1 0-3536 0</inkml:trace>
  <inkml:trace contextRef="#ctx0" brushRef="#br0" timeOffset="71424">13917 10391 4000 0,'0'0'3049'0,"0"0"-1265"15,0 0-383-15,0 0-185 0,0 0-200 16,0 0-168-16,0 0-264 15,-11 109-335-15,11-85 63 16,6-3-192-16,1-2-16 0,4-6-48 31,2 0-40-31,-2-5 88 16,0-2-96-16,1-5 48 0,-1-1-56 15,0 0 0-15,1 0-8 16,-1 0-48-16,-3-3 56 31,2-9-48-31,-1-5 24 0,-5 0-8 0,0-2 32 16,-2 2 8-16,-2-1 80 15,0-1-88-15,0 2 16 0,0 0 144 16,-6 5-112-16,-4 3-32 16,2 2 88-1,0 5 104 1,0 0 144-16,1 2-192 0,2 0-160 15,-1 0-184-15,1 0-464 0,-5 0-497 16,2 0-1175-16,0 0-2449 0</inkml:trace>
  <inkml:trace contextRef="#ctx0" brushRef="#br0" timeOffset="72112">14225 10518 6553 0,'0'0'2512'0,"0"0"-1119"0,0 0 391 15,0 0-488-15,0 0-479 16,0 0-241-16,0 0 40 0,-14 52-96 16,9-45-152-16,3 2-168 15,-2-5-112-15,2-2-88 16,-6-2-176-1,1 0-1432-15,1 0-2241 0,1 0-3705 16</inkml:trace>
  <inkml:trace contextRef="#ctx0" brushRef="#br0" timeOffset="72308">14214 10337 4016 0,'0'0'4105'0,"0"0"-3393"15,0 0-304-15,0 0 289 16,0 0-201 0,0 0-496-16,0 0-128 15,0 0-2409-15</inkml:trace>
  <inkml:trace contextRef="#ctx0" brushRef="#br0" timeOffset="73661">13466 10824 2424 0,'0'0'1376'0,"0"0"-520"0,0 0 121 0,0 0 79 31,0 0-120-31,0 0-200 15,-30 0-200-15,25 0 305 16,-2 0-105-16,1-4-168 0,-4 0 56 16,2-2-288-16,0-1 0 15,-3-1-32 1,-4-5-32-16,4 0-80 15,-2-4 104-15,2 0-112 16,-1-2-32-16,1-1 32 16,3 0 97-16,3-4-137 0,2-2-16 15,3-2 48-15,0-6-56 0,0 0-120 16,5-6 48-1,8-1-48-15,3 1 0 16,5 2 8-16,5 4-8 16,4 4-40-16,4 6-32 15,7 6-8-15,7 6 64 16,5 4-88-1,4 6-24-15,3 2 120 16,4 0 8-16,-1 0 0 0,-1 6 0 0,-1 4 72 16,-6 1-16-16,-3 2 8 15,-9 1 40-15,2 0 152 16,-11 0-104-16,-3 0 40 0,-4-2-32 31,-2 3 8-31,-3-6-32 16,-4 3 40-16,-3-1-176 0,1-4 8 15,-10 1 88-15,1 0-88 16,-4 1-8-16,-3 2-40 0,0 3 40 15,-3 4-8-15,-17 7 0 16,-4 3-40-16,-7 4-184 0,-7 0 224 31,-1 2-120-15,-3-2 128-16,-2-2-192 0,-1-4-96 15,-2-1-40-15,0-4-96 0,-4-3-113 16,2-4-95-16,4-1-8 16,-3-4 336-16,2-3 48 0,8-2-208 15,-16-4-464 1,14 0-913-16,1 0-2832 15</inkml:trace>
  <inkml:trace contextRef="#ctx0" brushRef="#br0" timeOffset="75864">18637 12128 3688 0,'0'0'1513'0,"0"0"-1041"0,0 0 720 15,0 0-48-15,0 0-152 16,0 0-143 0,36 34-257-1,-25-20-64-15,-1 2 56 0,1 2-40 16,-3 0-88-16,2 1-128 15,-2 0-40-15,-1-3-80 0,-1 0-80 0,2-1-128 16,0-4 0-16,3 2 96 31,1-2-40-31,-1-3 40 16,2 0-96-16,5 1 16 0,-5-5-8 15,8-1-8-15,-2-3 72 16,0 0-64-16,1 0 0 0,-2 0 96 16,1 0-104-16,2-5 8 31,-2-6 24-31,4 3-24 0,0-3-8 15,-2 1 8-15,3-3 9 16,-3 4-9-16,-3-2 56 0,-1 3-64 16,-4-2 0-16,2 3 48 15,-7-2-40-15,3 1 8 31,-4 2-8-31,-1-1 128 16,0 0-72-16,-1 3-64 0,-1 0 64 16,-1 2-56-16,-3 0 88 15,3 0-96-15,-1 2 88 0,-2-2-88 16,0 0 0-16,1-2 112 15,-1-1 200 1,0-8 8-16,0-3-272 0,0-2-48 16,0-1-152-16,0 2 24 15,0 0-104-15,0 4 64 16,0 3 32-16,0 3 48 0,-1 5-48 15,1 0 40 1,-2 1 48-16,-1 1-193 16,3 0 41-16,0 0 32 0,0 0 112 15,0 0-16-15,-3 0 8 16,3 0-48-16,-4 3-16 15,3 12 72-15,-4-1 56 0,0 4 96 32,-1-1 16-32,-1 0-8 0,1-1 48 15,1-2-8-15,-3-2-88 16,-2 0-56-16,4-4-56 15,-4 0-304-15,0-8-624 0,1 0-1720 16,-3 0-4906-16</inkml:trace>
  <inkml:trace contextRef="#ctx0" brushRef="#br0" timeOffset="78159">13864 10961 744 0,'0'0'1592'0,"0"0"-696"0,0 0-120 16,0 0 225-16,0 0 31 15,0 0-200-15,0 0-256 0,0 0-240 32,0 0-336-32,0 0-336 15,0-2-1952-15</inkml:trace>
  <inkml:trace contextRef="#ctx0" brushRef="#br0" timeOffset="78704">13864 10961 2904 0,'55'-38'2113'0,"-55"38"-1265"15,1 0-320-15,2 0 400 16,5 0-168-1,4 0-64-15,2 8-280 16,1 1-151-16,3 4-105 0,-1 1-56 0,3 0 48 16,-4 2 136-16,5 0-200 15,-3 0 0-15,-4 2 64 16,2 0 8-1,-3-2-16-15,-1 0 40 16,-3-2-48-16,-2-2 32 16,-2-4-24-16,-4-1-72 0,-1-4 32 15,0 1 120-15,0 0-8 16,0-2-48-16,0 2-64 0,0 2-96 31,0-1 64-31,0 1-72 16,0-3 16-16,0-1-16 0,0 0 8 15,0 0 0 1,0-2 64-16,0 0 0 0,0 0 0 15,0 0 8-15,0 0-24 0,0 0 48 32,0 0-104-32,-1 0-152 15,1 0-472-15,-4-2-2072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55:17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8089 5134 4368 0,'0'0'2201'15,"0"0"-1449"-15,0 0-24 16,0 4 288-16,0-4 337 0,0 0-145 16,0 0-336-16,0 0-152 15,0 0-184-15,0 0-167 0,0 0-137 16,0 0-136-16,0 0 8 15,0 0-32 1,3 0-64-16,7 0 88 16,1 0 136-16,7 0-32 0,-1 0 56 15,8 0-112-15,2 0-16 16,1 0-120-16,9 0 88 0,1-4 96 15,8-5-40 1,0-1 120 0,3 1-8-16,-2-4-32 0,3 3-136 15,-5 3-16-15,0-1 16 0,2-1-80 16,-5 1 112-1,2 2-8-15,-4-1-112 0,-1 0 0 0,3 3 72 32,-5 0-80-17,-2 0 8-15,-1 2-8 0,-3 0 88 0,0 0-40 16,-5 2-40-16,1 0 0 15,1 0 88-15,-4 0-96 16,-2 0 8-16,3 0 0 0,-1 0 8 31,-5 0-8-31,4 0 0 16,-1 0 0-16,1 0 56 0,0 0-56 15,1 0-8-15,0 0 16 16,-1 0-16-16,-4 0 104 16,2-2-96-16,0 2 40 0,2-2 48 31,1 1 8-31,3 1-32 15,1 0-16-15,-1 0 8 0,2 0-64 0,4 0 72 16,-3 0-56-16,4 0 104 16,-3 0-120-16,0 0 49 15,-2 0-49-15,-2 0 8 16,4 0 8-1,-4 0 64-15,2 0-64 16,2 0-16-16,3 1 8 16,1 3 16-16,-2-2-24 0,-1 2 32 0,-3-2-32 15,-1 2 0-15,-1-2 0 16,0 2 56-1,-2 3-48-15,1-3-8 16,-1 1-16-16,0 1 16 16,0 0 0-16,-2-2 72 0,1 3-64 15,2-5 0-15,0 2 0 16,-2-3 0-16,4 1 40 15,-3-2-40 1,3 0 0-16,-2 0 0 16,1 0 8-16,-3 2-16 0,5 0 16 15,-4 0-16-15,-1 2 0 16,3 0 0-16,-4 1 0 15,4-1 0-15,-1-2 8 0,5 2-16 32,4-2 16-32,4-2 48 15,2 0-8-15,2 0 0 0,4 0-32 16,2 0 56-16,1 0-64 15,3 0 64-15,3-4-64 16,6 0 0-16,-4 0 32 0,6-1-40 16,1-1 0-1,-2-2 16-15,0 1-8 16,-2-2 8-16,-2 1 40 0,-6-2-48 15,-6 3 40-15,-5 0-40 16,-5 1 0-16,-3 4 56 16,-4 0-64-16,-2 2 8 15,1 0-8-15,-5 0 8 16,4 0-8-16,-3 0 8 15,-2 0 16-15,-4 0-24 0,-1 0 0 16,0 0 0-16,1 0 0 16,-4 0 0-16,-1 0 0 15,1 0 0 1,-2 0 0-16,1 2 0 15,1 0 0-15,1 0-8 0,3-2 8 16,-2 0 8-16,2 2-8 16,2-2 0-16,3 2 0 15,5 0 0-15,2 1-8 0,4-1 8 31,4 0 0-31,3 0 0 16,3-2 0-16,2 0 0 0,3 0-8 16,2 0 16-16,1 0 0 15,1-4 0-15,4-3-8 16,-5 3-8-16,5-2 8 0,0 2-72 15,5 0 72 1,2-1 8-16,1 0 56 16,-1 1-64-16,1 0 0 0,2 0 0 15,-5 0 0-15,-4 0 0 16,0 2 0-16,-4-2 0 15,1 0 0-15,-3 2 0 16,1-2 0-16,-6 2 0 31,2 2 0-31,-5-2 8 0,1 2 0 0,-4-2-8 0,1 2 0 16,-4 0 0-16,0-2-40 15,-5 2 40-15,-2-2 0 16,0 2 8 0,-1 0 0-16,-5 0-8 15,1 0 0 1,1 0 0-16,-4 0 0 0,2 0-8 0,-2 0 8 15,3 0 0-15,1 0-56 16,-1 2 56-16,1 2-8 0,4 2 8 31,-1 1 0-31,1 0-8 16,8-1 8-16,-1 0 0 0,0-2 0 15,6 3 8-15,-3-5 0 16,0 1 40-16,2-1-48 16,-4 0 16-16,-1 0-8 0,0 0-8 31,-2 0 0-31,2 2 8 15,-4-2 0-15,-1 2-8 0,-7-2 8 0,1 1 72 16,-4-1-72 0,-1 0 0-16,-1 0 48 0,-2-2-48 15,-1 0 0-15,-4 1 0 16,-4-1-8-1,-3 0 0-15,2 0 0 16,-4 0 0-16,1 2 32 0,-3-2-24 16,3 0-16-16,-1 2 8 15,4-2 0-15,-2 2 0 16,3-2-8-16,-4 0 16 15,6 2-8-15,-2-2 0 16,0 0 0-16,1 0 0 16,-3 0 8-16,1 0 0 15,-5 0-8-15,1 0 8 0,-6 0-8 31,4 0 0-31,-4 0 8 0,0 0 8 16,0 0-8-16,0 0 40 16,1 0-40-16,-1 0-8 15,0 0-8-15,0 0 8 0,0 0-8 16,0 0 8-16,0 0 0 31,0 0 8-31,0 0 48 0,0 0-48 16,0 0-8-16,0 6-728 15,-5 2-1137-15,-16 1-2208 0</inkml:trace>
  <inkml:trace contextRef="#ctx0" brushRef="#br0" timeOffset="1655">11141 4213 6361 0,'0'0'2504'0,"0"0"-823"16,0 0-217-16,-26-10-496 16,16 8 209-1,-1 0-41-15,0 0-632 16,1 0-280-1,2 2-8-15,-2 0-48 0,-1 0-40 0,3 0-48 16,-3 0-72-16,-1 0-8 0,-1 0-80 16,0 12 80-16,-1 6-104 31,-1 4 104-31,-1 6 88 0,3 4-88 15,2 4 0-15,0 0 56 16,1 5-48-16,4-1-8 0,-1 2 8 16,1 0 8-16,1 2-16 15,-3 5-40-15,0 2 32 31,0 7 16-31,-2 4-8 0,2 3 8 16,3 1 0-16,2-6-8 16,3-4 72-1,0-7-64-15,0-11 48 0,1-8-56 0,9-8-8 16,-5-6 8-16,5-4 120 15,-4-2-112 1,0-2-8-16,-1-5 48 0,2 1 0 16,-1 1-48-16,6-1-48 15,5 0 48 1,12-2-152-16,25-2-1016 0,-3 0-1257 0,1-13-3864 15</inkml:trace>
  <inkml:trace contextRef="#ctx0" brushRef="#br0" timeOffset="2760">15453 4172 3240 0,'0'0'1785'0,"0"0"-1193"16,0 0 32 0,0 0 944-1,0 0-272-15,0 0-111 0,0 0-233 16,1 85-280-16,-1-69 248 15,0-4-224-15,0 1-7 0,2-4-193 16,0 1 16-16,4 1-88 0,-3-1-272 31,2 3 288-31,2 6-168 16,-1 1 104-16,1 3-160 0,2 5 16 15,-2 3 32 1,-1 1-176-16,1 0-80 0,2-4 72 0,-2-2-72 31,1 0-8-31,-2-3 8 16,2-4 0-16,-4 1-8 0,0-4 0 15,1 2 48-15,-3-1-32 16,3-2 40-16,-5 6-40 16,0-4-16-1,0 4 8-15,0 1 32 16,0-3-24-16,0 0-16 15,0 1 8-15,0-4-8 0,0 0 24 16,0-4 32-16,0 0-104 16,0-2 56-16,-5-2-16 15,5-4 8-15,0-2-224 16,-5 0-376-16,3-2-976 0,-4 0-2665 0</inkml:trace>
  <inkml:trace contextRef="#ctx0" brushRef="#br0" timeOffset="9551">2625 7343 3440 0,'0'0'6010'0,"0"0"-4658"15,0 0-1024-15,0 0 192 16,0 5 552-16,0-5-104 15,2 2-383 1,8 0-345-16,3 1-64 0,6 5 64 0,7-2 64 16,4 5-104-16,3-3 32 15,2-1-160 1,4 1 128-16,0-1-16 15,3-1 0-15,1-2-112 16,4-1 72-16,0-1-40 0,3 0 96 31,-5 0-24-31,1 0-48 0,-6-2 40 0,0 2-48 0,1-2 56 31,1 0-16-31,0 0-40 16,6 0 56-16,-1 0 120 16,3 0 273-16,-2 0-305 0,-2-2-136 15,-4 0 32 1,0-2-88-16,-2 2 16 0,-3 2-16 0,5 0 72 15,-5 0-136 1,0 0 128-16,-1 0-72 16,-1 0 24-16,-5 0 88 15,0 0-160-15,-1 0 80 0,4 2-8 16,-3-2-24-16,6 0-16 15,-2 0 32-15,1 0-80 16,6 0 160-16,1 0-80 16,0 0 0-16,4 0-16 15,1 0-64-15,2 0 72 16,-2 0-16-16,-1 0-48 0,6 0 0 15,-5 0 48-15,0 0-40 16,0 0 16 0,-5 0-32-16,-2 0 0 15,-1-2 0-15,-4 2 8 16,1 0 0-16,-4-1 0 0,-3 1 0 15,2 0 0-15,-5-2 0 16,-2 2 40-16,0-2-48 0,0 2 0 31,-1 0-8-31,1 0 0 16,0 0 8-16,-1 0 0 15,0 0 0-15,-1 0 8 0,1 0-8 16,-1 0 0-16,3 0 0 16,0 0 0-16,5 0 0 0,5 0 0 31,-3 0 0-16,4 0-8-15,-1-2 8 0,3 0-16 0,0 0 16 16,1 0 0-16,3 2 8 0,-3-2-8 16,1-1 0-16,4-1 8 15,-1 2-8-15,1-2 8 16,1 0 0-1,-1 1-8 1,1 1 0-16,-5-2 0 0,2 0 0 0,-1-1 24 16,-4 3-72-16,-2-2 96 0,-2 2-96 15,1 0 48-15,-5 2-8 16,1-2 8-1,-4 2-8-15,3 0 8 16,-4 0 0-16,0 0 0 16,-4 0-8-16,0 0 8 15,0 0 0-15,-6 0-64 0,-2 0 64 16,0 0 0-16,1 0 0 0,1 0-16 31,-1 0 8-31,1 0 0 16,3 0 0-16,-1 0 0 15,3 0 8 1,-6 0 0-16,6 0 0 0,-6 0 0 0,2 0 0 15,-1 0 0-15,1 0-8 0,3-2 0 32,-2 0 0-32,0 0 0 15,3 1 8-15,-1-3 0 16,-3 2-8-16,2-3 8 15,-3 3-8-15,-3-4 8 0,1 2 0 0,2-2-48 16,-5 2 48-16,6-1-48 16,-5-2 0-1,-4 3-24-15,2 0-8 16,-1-2 8-16,2 2 56 15,-2-1-32-15,-3-6 40 0,1 1 8 16,-1-4-56-16,2-2 56 16,1-2 0-1,-5-4 8-15,5-2 0 16,-5-2 0-16,2-2 0 0,-2-3 0 15,2 3-8-15,2 0 0 16,1 2-8-16,-3 3-48 0,3-2 40 16,-5 3 8-1,0-2-40 1,-3 0 48-16,0-2 0 0,0 0-8 15,-3 0 8-15,-10 0 0 16,0-3 0-16,-5 1-8 0,1 3 16 16,-4-5-16-16,3 2 8 31,-2-2 0-31,-1 0 0 15,0-2 8-15,-1 1-8 0,-2 1 0 16,-2 2 0-16,-5 2 0 16,-3 4 0-16,3 4 8 0,-6 0 120 15,2 2 48-15,-1 2-80 16,-4 2 96-16,1-1-96 15,-3 2-96 1,-6 3 160-16,-2-1-96 0,0 3 56 16,-2 6-104-16,-5 0 32 15,4 0 32-15,0 0 8 0,-5 6-8 16,-2 5-8-16,-3 0 16 15,-3-1-40 1,-7 1-40 0,-1-3 72-16,-2-1-80 0,3-1 56 0,0 1 32 15,6-1-80-15,2 0 72 16,2 0-8-16,-2-1 160 0,6 4-128 31,-3-1-8-31,7-2-24 16,-3 1-16-16,3 0 8 31,4-1-56-31,-6 0-8 0,2 0 8 0,-4 0 0 0,-4-2 0 0,-2 0 88 15,0 0-96-15,1 0 8 16,2 0-8-16,3-2 0 31,4 2-8-31,-2 0 0 0,4 1-88 16,-2 0-336-1,-3-1 336-15,0 2 88 0,0-2-256 0,-1 0 144 16,3 0 120-16,-1 1-48 16,3-2 40-16,3 1-80 31,1-2 24-31,2 2 64 0,4 0-8 15,-1 0-40-15,3 0 48 0,0 3-8 16,3-4 0-16,-3 1 0 0,2 2-40 16,1-2-8-1,0-2 48-15,2 2 8 16,2-2 8-1,1-2 0-15,-2 3 0 0,2-1 56 16,-3-2-64 0,-1 2 0-16,-1 2-8 15,-5-1 8-15,1 1 0 0,-3 0 0 16,4 2-88-16,0-2 88 15,2 3 8-15,1 0-8 16,2 1-120-16,-2 0 120 0,5 1-48 16,1 0-16-16,0-1 64 15,7 1 0-15,4-1 56 16,2-2-56-16,1-1-144 0,9 3 32 31,-1 3-48-31,5 0-152 0,-1 4 8 16,2-1 16-16,2 4 88 15,-3 0 64-15,1 4 136 0,2 0 0 16,-1 0 0-16,3-2 0 15,-3 2 0-15,4-2-8 32,0 2-48-32,0 2 56 0,12 4 0 15,-1 5-128-15,5 1 72 16,0-1-32-16,-1 1 32 0,-1-1 56 15,-1-3-152-15,0-4 32 16,-1-4 8-16,-4-6 32 16,1-2 16-1,-1-2 56-15,2-4-80 0,-3 0 80 16,-1-2-48-16,0 0 48 15,3 0 8-15,-6-2-8 0,2 1 0 16,-4-3-8-16,4-2 8 16,-2 2 0-1,1-1-168-15,5 1 39 16,3 0-383-16,2 2-584 0,18-4-1112 15,-3 0-1825-15,-4 0-4289 16</inkml:trace>
  <inkml:trace contextRef="#ctx0" brushRef="#br0" timeOffset="11451">14222 7277 3896 0,'0'0'1929'0,"0"0"-321"0,0 0 312 15,-50 0-391-15,39 2-121 16,3 0-352-16,-2 0-199 0,8-2-97 0,-2 3-8 16,2-3-264-16,2 0-136 15,0 0-72-15,0 0 32 16,0 0 64-16,0 0-8 15,0 0-64 1,0 0-40-16,0 0-104 0,0 0-72 16,0 0-88-16,0 0-96 0,0 0-56 15,6 0 32-15,12 0 120 16,3 2 80-16,2-1-8 31,-1-1 64-31,4 2 25 0,0-2 167 16,6 0-104-16,-4 0-80 15,6 0-24-15,0 0-24 0,0 0 48 16,1 0-136-16,1 0 88 15,1 0-24-15,-3 0 32 0,4 0-24 16,0 0-72 0,-1 0 48-1,3 0-48-15,5 0 72 16,-1 0-72-16,6 0 104 0,0 0 56 15,-3 0-160-15,0 0 72 16,-2 0-64-16,-5 0 56 0,1 0-72 16,-6 0 0-16,-1 0 0 31,-3 0 88-31,-2-2-80 15,-8 1 64-15,0-1-72 0,-7 2 96 0,1-3-96 16,-7 3 72-16,-2-2-56 16,-2 2-8-16,-3 0 40 0,-1 0-32 15,0 0 40 1,0 0-8-1,0 0-40-15,0 0 8 16,0 0 24-16,0-2-40 0,0 2-704 16,-5-2-856-16,-12 0-793 0,-14 0-7753 15</inkml:trace>
  <inkml:trace contextRef="#ctx0" brushRef="#br0" timeOffset="13271">2905 8352 4384 0,'0'0'1209'0,"0"0"-537"0,0 0 808 0,0 0 128 16,0 0-143-16,0 0-457 16,0 0-368-16,0 0-168 0,0 0-200 15,0 0-96 1,5 0 0-1,6 0 112-15,3 0 65 16,1 0 103 0,9 0-176-16,-1 0 128 0,4 0-112 0,4 0-152 15,3 0 56-15,3 0 0 0,3-4 64 16,1-2 40-1,-1-2 24-15,0 1-104 16,2 0-56-16,-3-1-24 16,6 0-72-16,-9 1 80 15,1 3-72-15,-3 1-16 0,-2-1 64 16,-1 0-80-16,-2 2-40 15,-3 0 48 1,3 0-48-16,3 2 8 16,-3-2-16-16,2 0 16 0,0 2-8 15,-1-2 16-15,4-1-16 16,-3 1 8-16,1 2 32 15,-1-2 56-15,-2 0-56 0,0 0-40 32,2 1 0-32,-4-3 0 15,7 0 80-15,0 0 177 0,0 0-41 16,0-1-72-16,-3-1-16 15,4 2-128-15,-7 1 112 16,1-1-112-16,0 2 136 0,-3-2-104 16,3 2-40-1,-2-2-8-15,-3 1 8 16,2 1 0-16,-3 0 72 0,-7 0-72 15,-2 0-8-15,-1 2 0 16,-5 0 8-16,-1-2 72 16,-2 2-64-16,1 0-8 15,-1 0 8-15,1 0-8 16,-4 0 0-16,8 0 0 15,-9 0 8-15,4 0-24 0,2 0 24 16,-4 0-8-16,0 0 8 16,0 0-8-16,2 0 0 15,-2 0 0 1,-3 0 16-16,0 0-16 15,4-2 8-15,-4 2-16 0,1 0 16 16,-1 0-8-16,0 0 40 16,0 0-40-16,0 0 0 15,0 0 128-15,0 0-56 0,0 0-16 47,0 0 104-47,0 0-32 16,0 0-120-16,0 0 128 0,0 0-64 15,0 0-72-15,0 0-392 16,0 0-1289-16,-13 0-2847 0</inkml:trace>
  <inkml:trace contextRef="#ctx0" brushRef="#br0" timeOffset="20682">8468 10638 4136 0,'0'0'2089'0,"0"0"-1105"0,0 0 240 0,-3 0 169 15,3 0-177-15,0 0-392 0,0 0-344 32,0 0-144-32,0 0-32 15,0 0-40-15,0 0-88 0,0 0-48 16,0 0-112-1,0 0-8-15,0 0 48 0,0 0-56 0,0 0 8 16,8 0 40-16,2 0 88 31,1 0 40-31,2 0-79 16,1 0 31-16,1 0 72 0,1 1 64 15,4 2-96-15,-3 1 16 16,6-2 56-16,1 2-32 0,-5-2-112 16,4-2 56-16,1 2 32 31,5-2-56-31,-4 0-8 15,2 0 56-15,-3 0 8 0,4 0-32 16,-4 0-80-16,2 0 48 16,0 0-16-1,-2 0 16-15,-2 0-64 0,3 0-40 0,-3 0 32 16,3 0-40-1,-1 0 96-15,2 0-8 16,1 0-8-16,-4 0-80 0,4 0 8 0,-3 0 88 16,1 0 16-16,-1 0-112 15,0 0 48-15,-1 0 32 16,2 0-80-1,-2 0 80-15,0 0 0 16,1 0-88-16,2 0 64 16,-2 0 40-16,2 0-48 0,1 0 64 15,-1 0 80-15,-3-2-192 0,-1 2 105 16,-4 0-105-16,0-2 48 31,0 2-48-31,-2-2-16 16,3 2 8-16,-6 0 0 0,5 0 0 15,0 0 0-15,-1 0 0 16,1 0 0-16,0 0-8 15,-2 0 8-15,0 0 0 0,-1 0 72 32,1 0-72-32,2 0 8 15,3 0-8-15,4 0 16 0,0 0-8 16,4 0 8-16,3 0 32 15,-1 0 8-15,1 0-40 16,-5 0-16-16,4 0 0 0,-2 0 8 16,0 0 64-1,0 0-16-15,-1 0 16 16,-2 0-64-16,1 0 88 0,-1 0-48 15,1 0-32-15,-2 0-8 16,-1 0 72-16,0 0-64 16,-1 0 48-16,3 0-56 15,-2 0 0-15,0 0 0 16,2 0 0-1,1 0 8-15,2 0-16 0,0 0 8 0,4 0 0 16,-6 0-8-16,1 0 0 16,-3 0 16-16,3 0-8 15,-5 0 0 1,-4 0 48-16,-1 0-40 15,-2 0 80-15,-2 0-96 16,3 0 72-16,-1 0-64 0,1 0 120 16,4 0-64-16,2 0 32 15,6 0 48-15,-5 0-32 0,5 0-16 31,-6 0-24-31,4 0 24 16,-2 0-48-16,-1-2 48 0,0-2-80 16,-1-1 8-1,-4 0-24-15,4 1 0 0,-1 2 32 16,3-2-32-16,4 2 0 0,0 0-8 15,1 0 8 1,3 0 0-16,-4 0 64 16,0-3-72-16,-3 1 8 15,1 1 0 1,4-3 48-16,-4 2-40 15,4-2-16-15,3 4 8 16,0-2 0-16,-4 4 8 0,1 0-8 0,-5-3 0 16,1 3 8-16,-2-2-8 15,0 0 8-15,0-1-8 0,-4 1 0 16,1-2 0-1,-1 2 0-15,-3-2-8 0,-3 0 8 16,-4 0 0 0,0-1 0-16,-1 1-16 15,-4 2-40-15,2 0 48 0,-3 1 0 16,2-1-56-16,-6 0 48 15,6 2-56-15,-4 0 16 16,-1 0-8 0,-2 0 64-16,3 0-16 15,-3 0 8-15,0 0 0 16,0 0 8-16,0 0 8 0,0 0 0 15,0 0 8-15,0 0 32 16,0 0-40-16,0 0-8 16,0 0-120-16,0 0-544 0,-11 0-969 31,-10 5-1199-31,-5 3-8995 0</inkml:trace>
  <inkml:trace contextRef="#ctx0" brushRef="#br0" timeOffset="33823">7107 13188 3576 0,'0'0'2753'16,"0"0"-1377"-16,0 0-24 31,0 0 249-31,0 0-81 0,0 0-440 16,0 0-328-16,0 0-191 15,0 0 23-15,0 0 24 16,-8 0-24-16,-2 0-288 0,2 0-200 16,-3 0 128-16,-2 0 8 31,-2 0 32-31,1-2-8 0,-4 2-56 15,-3 0 16-15,1-2-88 16,-2 2-48-16,-2 0-32 16,1-1-40-16,0-1 48 0,4 0-40 15,-4-2-8-15,4 2 80 16,-2-2-72-1,2-1-8-15,-2 1 64 0,1 0-64 16,1-1 185-16,-2-1-89 16,-2 0-56-16,4-3 24 15,-5 1-24 1,1-1 56-16,-3-2-48 0,2 1 56 15,1-1-104-15,1-2 88 16,2 3-48-16,1-3 32 0,1-2-16 16,5 0-64-16,-4-4 16 15,0-1-16-15,3-2 0 16,-4-2-8-16,2 0-8 15,0-2 16 1,3 1-8-16,-2 0-56 0,1-1 64 16,1 2 0-16,2 1 0 15,1 4-8-15,8 2-40 16,-4 2 40-16,6 0 8 0,0 2-96 15,0-2 8-15,0 3-64 32,0-2 152-32,8 0-48 0,3-2-40 15,4 0 88-15,-2-4 32 16,1 0-32-16,6-6 0 15,4 0 48-15,2-4 0 0,3 0 16 16,5 0 0-16,4 3-56 31,0 1 40-31,0 5-96 0,1 0 48 0,-5 3 0 16,2 1 8-16,1-2 48 15,-2 2-48-15,6-2 8 16,1 1 64-16,1 2-8 0,4 0 0 16,-3 2-64-1,2 1 0 1,1 4 56-16,-1 1-16 0,-1 2 72 15,-6 2-40-15,1 1-56 0,0 1 48 16,2 0-64-16,0 1 48 16,0-3-56-1,5 0 8-15,0-2 88 16,0 0-32-16,3-1-16 15,0 1 56 1,3-1-96-16,-3 1 0 0,3 2 72 0,1-3-72 16,-4 3-16-16,0 0 0 0,2 2 8 15,-1-1 16-15,-2 1 40 31,-2 2 56-31,-1-2-112 0,-4 0 8 16,0 2 0 0,-1-2-8-16,-3 0 16 0,-4-2-16 15,-1 1 8-15,-4-1 8 0,-2 0-8 16,-1 2 0-16,-5 2-8 31,0 0 8-31,-2-2-8 0,1 2 0 16,-2 0 8-16,-2 0-16 15,3 0 16-15,-3 0-8 0,2 0 0 16,1 0 8-16,-6 0-8 15,5 0 0-15,1 0 0 16,-2 0 0 0,0 2 0-16,3 2 48 0,-1 0-40 15,-1 1-8-15,1-1 8 16,4 0 8-1,1 0-16-15,-1 0 8 0,-2-1 0 0,0 3 0 16,1 1 0 0,1-1-8-16,0 0 16 15,1 0-16-15,-2-1 32 0,1 2-32 16,-2-1 0-16,2 2-8 15,-1 0 8 1,1 0 0-16,-4 0 0 0,-1 0 0 0,0-2 0 31,-1 2 0-31,-5-2-8 31,-1 0 8-31,0 0 0 0,1 0 0 16,-1-2 0-16,-3 2 48 16,3 2-48-1,-3 0-8-15,1 2 0 0,-1 2 0 0,1 0-48 16,-1 2 56-16,2 0-16 15,1 3 16-15,2-2 0 0,-1 4-8 16,-1-2 8-16,-3 1-8 16,2 1 8-16,-2-4 0 0,1 4 8 15,-2-6-8-15,-1 4 8 31,1-1-8-15,-2-2 8-16,1 0-8 16,-3 2 0-16,1 0 0 0,0 2-8 15,-4-2 8-15,4 2 8 16,-3 0-8-16,-1-2 0 0,2 3 0 15,-2-4 0-15,0 2 0 0,0-4 8 16,0 1 8-16,0-2 0 16,0 2 32-16,-2 1-40 0,-3-2 0 15,-1 2 0-15,1 0 0 16,-6 0 8-16,3 0-16 0,-2 2 8 31,-1-2 48-15,1 2-56-16,-4-5 48 0,1 2 0 0,-2-4-40 15,-1 2 0-15,-2 0 0 16,0-2 0-16,1 2 0 0,-4 0-8 15,-2 2 8-15,2 2-8 32,-2-2 8-32,-4 0 0 15,-2 2 40-15,-3-1-48 0,-6-2-56 16,1 2 56-16,2-4 8 15,-1 1-8-15,1-1 56 0,2 0-56 16,-4 1 0-16,2 3 16 16,-6 0-16-1,1 2-8-15,0-4 8 16,-2 2 0-16,-2-4 72 0,-1 0-72 15,-2-1 0-15,2-4 64 16,-2-1-56-16,5 1 8 0,2 1-16 16,1-1 0-1,-5 2 56-15,-3 1-56 16,1 4-8-16,-3-1 0 15,-3 2 8 1,4 0 0-16,-5-2 0 0,-1-2 8 0,3-4 0 16,-1 0-8-16,8-2 8 0,4-4 8 31,5 2-8-31,7-2-8 15,-1 0 8-15,5 0 56 0,0 0-56 16,-1 0 40-16,1 0 8 16,-3 0-40-16,-2 0 32 0,-2 0-48 15,0 0 0-15,-1 0 0 31,1 0 0-31,1 0 0 16,2 0 0-16,1 0 0 0,2 0-32 16,3 0 32-16,-4 0 48 15,-2 0-48 1,3-2 0-16,-4-4 40 0,0 0-40 0,1 0-96 31,5 0 88-31,4 1 16 0,5 4-8 16,-1-3 48-16,4 0-8 0,-1 2-40 15,4-2-56-15,2 0 56 16,-1 2 8-1,3 2 8-15,2-2-16 0,-1 2 0 16,1 0 0 0,-1 0 0-16,3 0-8 15,0 0-40-15,0 0 32 0,0 0-40 0,0 0-8 16,0 0-16-16,0 0-96 15,0 0-56-15,0-2-40 0,0 2 104 32,0 0 24-32,0 0 0 15,0 0-32-15,0 0 32 16,0 0-40-16,0 0-24 0,0 0-144 15,0-2-136-15,0 2-49 0,0 0-15 16,0 0-264-16,0-3-720 31,0 3-921-31,0 0-2880 0</inkml:trace>
  <inkml:trace contextRef="#ctx0" brushRef="#br0" timeOffset="36997">4358 14049 4584 0,'0'0'3129'0,"0"0"-1553"0,0 0-751 16,0 0-49-16,0 0 96 31,0 0-128-31,0 0-272 0,0 0-216 15,0 0-184 1,0 0 136-16,0 0-8 0,0 2 8 16,2-2 65-16,7 2-73 0,4 0 0 15,0-2 184-15,5 1-152 31,3 1-56-31,-2 1-24 0,4-3-8 16,1 2-64-16,4-2 40 16,1 0-24-16,1 0-16 15,1 0 16-15,3 0-8 0,-3 0 8 0,3 0-32 16,-4 0 80-16,4 0 8 15,-3 0-8-15,1 0-96 16,-6 0 8 0,2 0 8-16,-3 0-56 15,1 0 64-15,-2 0-64 16,1 0 56-16,-3 0-64 0,4 0 16 15,-3-2 64-15,-2 2-8 0,3-3 8 16,-3 3-8 0,2 0-64-16,-1 0 16 15,-2 0 24-15,2 0 8 16,-4 0-8-1,0 0-32-15,-1 0 72 0,3 0-24 0,-4 3-8 16,3 1 16-16,-1-2-16 0,1 0 16 31,-2 0-56-31,0 0 40 16,3 0 32-16,2-2-88 15,1 0 80 1,-4 2 152-16,2-2-23 0,-1 0-65 0,-4 0-72 16,0 0-72-16,-3 0 48 0,0 2 0 31,1-2-40-31,1 2 40 15,-2 0-48-15,3 0 16 16,-3-2 32-16,3 2-48 0,2 0 0 16,-4 2 8-16,3-2 0 15,-3 0-8-15,1 0 0 0,-2-2 56 31,3 0-48-15,-2 0-8-16,6 0 0 16,-6 0 8-16,2 0-8 15,-1 0 0 1,1 0 0-16,2 0-8 0,-2 0 8 0,0 0-8 15,2 0 16-15,-4 0 8 0,2 0-8 0,1 0 24 16,-3 0-32-16,2 0 0 16,-3 0 64-16,0 0-64 15,2 0 0-15,-4 0 48 0,-1 0-8 16,4 0-40-1,1 0 0-15,-4 0-48 16,5 0 96-16,0 0-96 16,2 0 112-16,0 0-64 15,0 0 0-15,1 0 8 0,2 0 0 16,0 0-8-16,5 0 0 15,-2 0 0-15,-1 0 16 0,-2-2-8 32,1 0-8-32,-1 0 8 15,-1 0 0-15,-1 0-8 16,4 0 8-16,-1 0-8 0,1 2 0 15,-1-2 16-15,1 0-16 16,-2 0 8-16,0 0-8 0,0 2 16 16,0-2 24-1,-2 0-40-15,1 0 0 16,-4 2 0-16,2-2 0 15,1 2 0-15,-4-2 0 0,1 2 8 16,-2-2-8-16,2 0 0 16,-3 0 0-16,2-1 8 15,-1 1-8 1,-1 1 8-16,-1-1-8 0,2-2 8 15,-2 2 0-15,-3 0 0 16,1 0 0-16,-2 0-8 0,0 2 0 31,-1-2 0-31,-1 2 0 16,-1 0 0-16,1-2 0 0,-4 2 0 15,3 0 0 1,-4 0 0-16,-1 0 0 0,0 0 8 0,0 0-8 16,0 0 72-16,0 0 0 15,0 0 48-15,0 0-16 31,0 0 40-31,0 0-72 0,0 0-72 16,0 0-144-16,0 0-1625 16,-11 2-2415-16</inkml:trace>
  <inkml:trace contextRef="#ctx0" brushRef="#br0" timeOffset="42893">5548 14837 808 0,'0'0'1328'15,"0"-2"-80"-15,0 2-104 0,0 0-207 32,0 0-169-32,0 0-120 15,0 0-112-15,0 0 8 0,0 0 224 0,0 0 73 16,0 0-113-16,0 0-184 15,4 0 208-15,12-2-200 16,6 0 72-16,9-4-96 0,5 2 184 16,4-2-343-16,2 0-73 15,3 0-72-15,0 2 8 0,2-3-88 16,3 4 16-1,4-3-104-15,2 0 136 16,-1 0-112-16,5-3-32 16,-2 2 128-16,3-5-80 0,-1-1 64 15,-2 2-64-15,0-1-32 16,-4-1-16-16,-3 2 16 0,-2-2-56 31,-1 2 8-31,-6 1-8 16,2 1 0-16,-4 1 0 0,2 2 0 15,0 3-8-15,3-1 8 16,-1 0 8-16,1 1-16 15,2 1 0-15,1 0 16 0,-2 0 88 32,0 0-56-17,-2 2-48-15,-2-2 8 0,2 2 104 0,-2 0-104 16,-2 0 0-16,0 0-8 15,-1 0 96-15,-3 0-88 16,-2 0-8-16,-1 0-56 0,-2 0 56 31,0 0 16-31,-4 0-8 16,2 4-8-16,-6 2 72 0,1 1-72 0,-1-1 88 15,-1-1-80-15,-1 1 0 16,2 0 40-16,1 1-32 16,0 1-8-16,6-3 64 15,-3 3-72-15,2-1 16 16,0 1 32-1,0-1-48-15,0 1 8 0,0 3 0 0,-1-5 40 16,-2 2-40-16,-2-1 8 16,0 0-16-16,0-1 16 15,1 0-8 1,0 0-8-16,0-1 8 15,0 2-8-15,-2-1 8 0,-2 0 0 32,0 0-8-32,0-1 0 0,-3 4 16 0,1-3-16 15,-3 2 0-15,2 0-16 0,1 2 16 31,-2 0 16-31,0 0 0 16,3 0-16-16,-6 2 8 0,4 2 56 16,-3 0-64-16,1 0 8 15,-3 2 40-15,-2 0 72 16,-1 0-120-16,-2 3 64 0,-2-6-56 31,-1 3 48-31,-2 0 8 0,-3-2 16 16,0 3 24-16,0 1-8 15,0-1 48-15,-3 4-16 0,-3-2-56 16,-6 4-24-16,6-3-40 15,-6 2 56-15,1-2-56 16,-2 2 1 0,2-2-9-16,-2 0 8 15,-3 2 64-15,0-1-24 0,-2 0-48 0,-3 1 8 16,-2 3 48-16,1-1-56 15,-9-1 48 1,2 0-32-16,0 1-8 16,-5-2 0-16,0-2 0 15,-3-2 0-15,-5-1 88 16,-2-2-96-16,-9-1-8 0,0-2 0 15,-9-2-8-15,4 0 8 16,2 0 8 0,-2 2 16-16,8 0-8 15,-2 2 48-15,5 2-48 16,-6-2 48-16,4 2 24 0,-2-2 152 15,-6-2-96-15,-1 1-136 16,-3-4 104-16,-4-1 40 16,-3 0-24-16,4-3-40 0,5-1 40 31,5 0-32-31,10-2-8 15,0-1-64-15,7 1 48 0,2 2-16 16,1-2 40-16,0 2-88 16,-2-2 8-16,2 1-8 15,-4-1 8-15,-4-2 40 0,-4 0-48 16,-4 0 8-1,-3 0 0-15,3 0-8 16,0-5-16-16,5 1 16 0,4 0 0 16,3 0 0-16,4 2 0 15,6 1-96-15,1 1 96 0,3-2 0 16,1 0 0-1,-1-2 8 1,3 0-8-16,-5-3-8 0,-2-1 0 16,-1 2-144-16,4-1 88 0,-5-4-8 15,3 3 72-15,1 0-8 16,-1 1-56-16,4 0 32 15,4 1 32 1,-4 0 8-16,1 0-8 16,2 1 16-1,1-2-16-15,-7 3 0 0,-2-2 8 0,-2 4-8 16,-9 0-216-16,-5 2-616 15,4 0 680-15,-2 0 152 0,-5 0 0 32,4 0 8-32,1 0-8 15,3 0 0-15,5 0 0 16,6 0 0-16,6-6 0 0,6 1-32 15,-4-4 32-15,6 3 16 16,1-2-16-16,0 0-8 0,2-2 8 31,-1 2-8-31,-1-2 0 0,2 0 0 16,-2-4-40-16,-1-1 48 0,2-2-8 15,-2-1 0-15,-1 0 0 16,6 0 0-16,-3-1-8 16,-2 0 16-16,6-2 16 15,-4 2-16 1,-4-3 0-16,10 1-16 15,-5 2 16-15,2-2 0 0,3 1 0 16,1-2-64 0,2 0 64-16,1 0 0 0,2 0 0 0,0 0-48 15,0 0-25 1,12-2-15-16,5-3 0 15,12 1 40-15,2-4 32 16,11-2 8-16,2-2-40 0,4 0 40 31,-1 2 8-31,1 2 0 31,-1 4-8-31,-2 4 0 0,-3 4 8 16,0 1 64-16,-8 8-56 16,-3 1-8-16,-8 4 64 15,-2 0-64-15,-4 2 48 0,-2 2-48 16,1 0 0-1,0 0-264-15,13 6-976 0,-1 8-1624 0,-6 4-3506 0</inkml:trace>
  <inkml:trace contextRef="#ctx0" brushRef="#br0" timeOffset="44283">8654 14755 8209 0,'0'0'2345'0,"0"0"-1385"16,0 0 120-16,0 0 144 0,0 0-215 15,0 0-457-15,0 0-240 16,0 0-72-16,0-12 8 0,0-5-32 31,8-7-24-31,8-4-88 0,-5-4 24 16,2-4 0-16,2 0 40 15,-1-2-168-15,-4-3 96 0,0-4-8 32,-2-4-88-32,-3 0 144 0,-2-4-72 0,0 1 8 15,-3-1-8 1,0 0-72-16,0 5 48 15,0 2 24-15,0 4-64 0,0 5 104 16,0 7-32-16,0 3 40 0,0 1-64 16,0 0 16-1,0-1-56-15,0-1 88 16,0 0-32-16,3-4-64 15,-3-2 64-15,0 0-56 16,0-2 64-16,0 2-8 0,0 2-64 16,-3 2 73-16,-3 4 15 15,-2 1-24-15,3 3 24 16,-5 1 8-1,4-2-40-15,-4 1-56 16,5 5 72-16,-1 0-8 16,1 5-56-16,2 4 56 0,-1 4-24 15,3 0 64-15,1 4 48 16,0 0-80-16,0 0-80 31,0 0 16-31,0-2-16 0,0 0 8 16,0-6 0-16,0-2-8 15,0-2 0-15,0-2 0 0,0 0 0 0,0 2 0 16,0 3-8-16,0 5 8 15,0 3 0 1,0 1-8 0,0 0 0-16,0 0-72 0,0 0-88 15,0 0-72-15,0 0 16 16,0 0 48-16,0 0 24 0,0 0 39 15,0 0 105 1,0 0 0-16,0 0 8 16,0 0 0-16,0 0-72 15,0 0-296-15,0 0-744 0,0 0-1664 16,0 0-7411-16</inkml:trace>
  <inkml:trace contextRef="#ctx0" brushRef="#br0" timeOffset="45287">8507 14566 4504 0,'0'0'1785'0,"0"0"-537"0,0 0 705 16,0 0-305-16,0 0-264 15,0 0-248-15,0-11-327 0,0 11-201 16,0 0-128-16,0 0-184 16,0 0-152-1,0 0-64 1,3 0 88-16,2 0 72 0,5 0-16 0,1 3-64 15,2 7-40-15,1 5 56 16,1 0-8-16,1 2-40 0,-3 2-8 16,0 0-40-16,3-4-32 31,-8 0 48-31,0-4-88 15,-1-3 88-15,-4 1-88 0,2-3 40 16,-5-4 24-16,3 2-24 0,-3-2-40 16,2 1 56-16,-2 1-56 15,1 1 64-15,4-3-72 31,-5 2 0-15,0-4 0-16,0 2 0 0,0-2 8 0,0 0 0 16,0 0 88-16,0 0-16 0,0 0-64 15,0 0 64-15,3 0-8 16,-1 0 57-16,4 0-41 31,-1-6-80-31,10-8 80 16,-1-4 24-16,6-6-40 0,2-2 16 15,3-3-88-15,8-10-873 0,-7 7-1751 0,-3 5-8779 16</inkml:trace>
  <inkml:trace contextRef="#ctx0" brushRef="#br0" timeOffset="47151">9981 10622 4721 0,'0'0'2448'0,"0"0"-1480"16,0 0 64-16,0 0 649 0,0 0-41 15,0 0-432-15,4 0-351 16,-4 0-145-1,0 0-112-15,0 0-56 0,-5 14-184 16,-8 16-160-16,-10 18-88 16,-4 18-24-16,-4 17 16 15,-8 7-104-15,5 2-80 0,0 1 32 16,4-8 32-1,-1-8-136-15,7-11 152 16,1-12 16-16,2-10-8 16,0-8-8-1,-1-6-48-15,-1-6 48 31,-4 0 48-31,1-1 104 0,-2-4 24 32,1 0-72-32,3-4-32 0,3 0-72 0,3-2 8 15,5-2-8-15,5-5 0 0,3 0 0 16,3-4 8-16,2-2-8 15,0 0 0-15,0 0-8 0,0 0-192 16,0 0-424-16,0-8-1192 16,0-9-2465-16,0 2-3601 15</inkml:trace>
  <inkml:trace contextRef="#ctx0" brushRef="#br0" timeOffset="47465">9398 11528 5169 0,'0'0'3232'0,"0"0"-2015"16,0 0-553-1,0 0 416 1,0 122 80-16,0-81-272 15,0 1-328-15,0-4-255 16,0-4 7-16,0-8 96 0,-4-6 168 0,2-6-272 16,-3-5 72-16,3-5 104 0,2-3-32 31,0-1-72-31,0 0-184 15,0 0-192-15,0 0-48 0,7-8-56 16,17-14 104-16,13-12-72 16,13-12 0-16,39-34-728 0,-11 7-1576 15,-7 11-5642-15</inkml:trace>
  <inkml:trace contextRef="#ctx0" brushRef="#br0" timeOffset="49266">15309 7220 4689 0,'0'0'1160'16,"0"0"-664"-16,0 0 920 16,0 0 152-16,0 0-31 15,82 75-337-15,-62-50-488 0,2 1-200 16,-2-1-40-1,-4-1 129-15,2 1 39 0,-4-1-136 16,-1-1-40-16,-5 5-24 0,0 4 8 31,-1 7-80-31,-6 3-144 0,-1 5 56 16,0 4-112-16,0 1-96 0,-4 1-72 15,-9 0 16-15,-2 0 120 16,-4-1-64-16,-1 0-72 16,-4-2 48-16,-3 1 88 15,2-2-88 1,-9-2-32-16,4 0 64 15,-9 0-8-15,-3-3-24 0,0 0-40 0,2-2 40 16,3-4-40-16,1 1 41 31,4-3 15-31,-2-4 40 16,0 0 16-16,0 0 136 0,-2-2-48 15,-4 4-24-15,-2-2-64 16,2 0-56-16,-2 0 56 0,0-4-32 16,0-2-40-16,0 3-32 31,-3-3 40-31,-1 2 8 0,3 2-64 15,-3 2 0-15,1 2-8 16,5 4 0-16,3-2-48 0,1-2-32 16,6 0 16-16,0-4-8 15,3-2 72-15,-2-2 0 16,5-1 8-16,-7-6 0 0,2 1 16 31,2-1-16-31,1-2 0 16,1 0 8-16,3-2-8 0,-1 2 0 15,1-2-8-15,-3 2 8 0,3-2-72 16,-1 4 8-16,4-6-16 15,1 2 64-15,2-5-24 16,5-2 32 0,3-2 16-16,1-2-8 15,5 0 0-15,-1-4 16 0,0 2-16 16,1-2 8-16,2 2 0 15,-8 2 0-15,5-2-8 0,-3 2 0 16,4 1 0 0,-1-3 8-1,0-1 40-15,-2 1 0 0,1 0-40 16,1 0 80-16,-2 0-16 0,-1 0-56 15,1 0-8-15,0 0 0 16,4 2 0-16,-4 0 0 0,-2 1-8 31,2-1-8-31,1-2 0 16,0 1 8-1,0-1-48-15,2 2 48 0,-3-2 16 0,2 0 0 16,3 0 48-16,-2-2-56 16,2 0-8-16,0 2 0 0,0-2-8 31,0 2-80-31,-1 2 80 15,-4 5-72-15,-3 2 16 16,-2 2 56-16,0 0 8 0,2-1 8 16,2-3 0-16,-1-1-8 15,-1-5 80-15,5 1-64 0,1-2-8 16,-1-2-8-1,3 2 0-15,0-2 0 16,0 0-80-16,0 0-128 0,0 0-96 16,0 0-489-16,0 0-631 15,0-2-1472-15,-5-5-4394 16</inkml:trace>
  <inkml:trace contextRef="#ctx0" brushRef="#br0" timeOffset="49839">13636 9351 4785 0,'0'0'4304'0,"0"0"-3231"0,0 0-457 16,0 0 840-16,0 0-16 15,0 0-231-15,0 0-569 16,0 0-296-16,0 0 16 16,0 49 112-1,0-18-88-15,0 3-120 0,0 1-16 16,-2 4-152-16,-3-1 64 0,1-4-72 15,-3 0-8-15,1-8 40 16,-1-1-112-16,4-6 72 16,-5-4 0-1,5-2 8-15,-4 2-88 0,2-4 56 16,-1 0-48-16,4-1-8 15,-1-2 0-15,0-5 64 0,3 1-64 16,-3-2 8-16,3-2 0 16,0 3 0-16,0-3 0 15,0 0 0 1,0 0 72-16,0 0-8 15,0 0-7-15,0 0-65 16,0 0-16-16,17 0 16 0,6 4 16 16,4-4 120-16,14 0 0 15,7 0-136-15,33-4-361 0,-10-8-1135 31,-13 0-4353-31</inkml:trace>
  <inkml:trace contextRef="#ctx0" brushRef="#br0" timeOffset="56073">19146 7452 2840 0,'0'0'2185'0,"0"0"-417"0,0 0-480 16,8-83-32-16,-5 53-143 0,1 0-353 31,4-6-96-31,3-2-352 0,2-4 48 16,5 0-192-16,6-2-8 15,3 1 144-15,4-1-80 16,3 3-72-16,3-4-40 0,5 3 8 15,0 0-112-15,8 2 64 32,3 2-64-32,7 4 56 0,3 4-64 15,2 2 0-15,4-1 72 16,4 3-64-16,6-2-8 15,2 0 81-15,11 0 7 0,3 3-80 16,5 0-8-16,0 3 48 31,2 2-40-31,-7 4-8 0,4 3 0 0,-4 4-16 16,4 1 16-16,2 2 120 15,6 4-112-15,4 2-8 16,-1 0-8-16,2 0 8 16,-1 6 40-16,15 9-24 15,15 10 32-15,15 9 16 16,-14-2-56-1,-30-2-8-15,-36-4 64 16,-20-5-56-16,10 5 16 16,10 6-24-16,8 2 0 15,-1 2 72-15,-4-2-64 0,-3 2 32 16,-8 0-40-16,-1 0 0 15,-5 4 0-15,-4 0 8 0,-6 3 0 16,-6-1 72-16,-4-1-8 16,-6-3-56-16,-1 3 64 0,-4-5-24 31,-3-2 24-16,-3-4-16-15,-4-2 48 0,0-2-16 0,-1-1-40 16,-9-4 80-16,2 1 64 16,-2 3-16-16,1-1-8 15,-1 1 0-15,-3 5-72 0,3 0-48 31,1 2-40-31,2 0-8 16,-1 3 0-16,2-3 0 0,1 0 8 16,0 2-16-16,2-2 0 15,1 4 56-15,2 0-56 0,0 2 8 16,5 3 32-16,-2-1 72 15,2 3-104-15,0 0 80 16,-2-1-80 0,0 1-8-1,0-2 8-15,-4 1 64 0,-6 1-24 0,1 1 24 16,-2-1 48-16,-5 2 8 15,-4076-1 24-15,8142 0-56 0,-4072 0-40 0,-2 3-40 32,0 0 88-32,0 2-56 15,-2 0-40-15,-7 2 0 16,4-3 40-16,-8-2 0 0,6-1-40 15,-7-2 120-15,-1 1 32 0,-2 5-72 16,-3 1 56-16,-1 2 329 31,2 0-137-31,1 2-240 0,-1 5-56 16,-2 1-32-16,-2 6-8 15,4 4 16-15,-4 0 128 16,9-3 56-16,9-5 0 0,5-7-80 16,0-2-120-16,8-3 0 31,10-2-8-31,-1 2 8 0,4 0 8 15,-1 2 0-15,1-1 0 16,-2 0 80-16,4-4-80 16,-1-4-8-16,4-2 0 0,-3-3-104 15,1-4-48-15,2-2 16 31,-4-2 16-15,1 2 48-16,-2 0 64 0,-6 2 0 16,1 7 8-16,-5 1-16 31,-5 3 8-31,1 8-64 0,-2-1 64 0,-4 5-128 15,4 1 136-15,-3-1-32 16,6 3 32-16,0 1-64 16,3 1 64-16,2 5 0 0,3 1 0 15,1 2-80-15,0 5 80 16,1 4 80-1,0 5-72-15,0 16 40 0,-1 23 80 0,-2-11-56 16,-4-10-72-16,4 0 8 16,-4 3 40-16,4 29-24 0,1 21 80 15,-5-11 104-15,-3-10-56 16,-1-15-104-16,-3-3 80 0,1-2-88 15,-2-1-40-15,-3-1 0 32,2-16 8-32,0-18 0 15,-2-18 0-15,1-7-8 0,3 9 8 16,-4 8 0-16,3 10-8 15,-3-2 0-15,0 3 72 0,0-1 0 16,-16 0-64-16,-7 2 0 31,-6 1 0-31,-7 0 112 0,-4-4-112 16,-4-3 0-16,-6-5-8 0,-3-5 8 15,-7-6 0-15,-6-2 40 16,-7-3 0-16,-9 2 0 0,0-3-48 16,-12 3 8-1,0-3 80 1,-6-1-40-16,-18 7-40 15,-27 7-8-15,-23 1 8 0,-10-2 48 0,9-11-56 16,15-11 0-16,12-14-56 16,-6-2 56-16,-4-11 0 0,-6-6 0 31,1-7-112-31,2-4 40 15,5 0 72-15,-4-12-72 16,3-6-96-16,8-3 40 0,1 2 72 16,5-1-8-16,3 1 16 0,-3 0-8 15,-4-2 48-15,2 1 8 31,-3-1 56-31,5-4-56 16,-4 1 0 0,1-4 8-16,1 0-16 0,-5 2 8 0,4 2-64 15,7 4 8-15,-4 4-40 0,3 0 88 16,3 2 0-16,-3 0 8 31,7-4 0-31,7-2 72 16,20-1 32-16,16 2-16 0,11-2-40 15,4 1-40-15,-26-14 0 0,-5 0-8 16,-10-6-8-16,-2 0-40 15,22 2-8-15,-15-4 56 16,6-3 56 0,-2 0-56-16,1-6-32 15,1 0 32-15,1-6 0 0,2 1-40 16,9-4 40-16,-3 0 0 15,7-1 0-15,4-3-8 0,2 0 8 0,2-2 0 32,11-4 0-32,4-1-48 15,5 0-48-15,5 1 40 16,6-3 8-16,2 3 32 0,4 2-56 15,-3 0 64 1,6-1 0-16,-6 1-8 0,4 2 8 0,3 2 0 31,4 0 0-31,4 4-40 16,3 1 48-16,4 5 8 0,11 0 72 15,-4 4-80-15,8 2 0 16,0 2 0-16,4 1 0 0,0 2-8 16,0-2 8-16,0-1 0 31,0-4 0-31,0-4 8 15,0-2 0-15,0-4 0 0,8-2 0 16,-3 0-8-16,2 1 0 16,1 1 8-16,3 2-8 0,0 2 0 15,4 1-40 1,1 2 32-16,0 0 16 15,5-1 0-15,-3 1-8 16,1 2 0-16,2-3-8 0,0 1 8 16,5-2 0-16,0-1-24 15,5-3 16-15,1 1 0 0,5 0 8 16,2-2-8-1,3-1 0-15,3-1 8 47,4-6-8-47,-1-2 8 16,0-4 0-16,7-6 0 0,-1-3 0 15,1-1-8-15,3-4 0 16,0-3 8-16,6 4-16 0,-4 0 16 16,3 3-16-16,-3 8 16 15,-2 5 64-15,-5 7-56 0,-3 6 8 16,-4 5-8-16,-3 2 0 15,-6 3 8-15,-1 2-8 0,-7-1 0 16,-5 2 40-16,-1-2-24 16,-4 1-8-16,2 2-16 15,-3 4 8-15,0 4 0 0,1 4 40 16,-4 4-40-16,1 4-8 15,-2-3-24-15,6-1 16 0,-1-4 16 16,4-6-8-16,-1-5 0 31,6-8 16-31,2-3-16 0,1-5 8 16,0 2 88-16,0 1-88 0,-1 3 0 15,1 3 0-15,3 2-8 16,-4-2 48-16,4-2-48 16,5-2-32-16,0-4 32 15,6-1 0 1,2-1 0-16,1 0-48 15,2 2 48 1,-3 3 16-16,-5 4-16 0,0 4 0 0,-3 4 0 0,-7 0-8 16,4 3 0-16,-2 2 0 15,1 2 0 1,2 0 8-16,1-1-64 15,-6 3 48-15,2 0 8 0,-4 4 0 16,-2-2 8 0,-2 4 0-16,-4 0 0 0,-2 5 8 15,-6 0 32-15,4 1-40 0,0 3 0 31,1 0-16-31,7 3 8 16,5 0 0-16,-1 2 0 0,1 2-8 16,0 0 16-16,-4 2 16 15,2-2-16-15,-1 0 8 16,-2 0-8-16,3 0 0 0,0-1 0 31,-3 2-8-31,-1 1 8 16,4-1-8-16,1 4 8 0,-6-1-8 15,0 0 8-15,-3 1 0 0,-6 1 8 16,-3 1-8-1,-3 1 8-15,-1-2 8 0,1-3 40 16,-1 1-48 0,2 1 0-16,0-3 40 15,1-3-40-15,-3 2-8 0,3 0 0 16,-2 1 0-16,-3 1 8 15,2 1 0-15,0-1 0 16,-8 1 0-16,2 2 40 16,1 3 0-16,-3-1-40 15,0-1 64-15,0 3 0 16,0-2 24-16,0 2-96 0,0 0 8 15,0 0 64-15,0 0-72 16,0 0 16-16,0 2-8 31,0-2 0-31,0 2 0 0,-3 0-8 16,-5 0-528-16,-26 0-889 0,3 12-2375 15,-8 8-7395-15</inkml:trace>
  <inkml:trace contextRef="#ctx0" brushRef="#br0" timeOffset="60099">17546 11406 288 0,'0'0'7769'0,"0"0"-6416"0,6 26-1009 31,-1-6 768-31,0 4-288 0,0 2-144 15,-2 0-112-15,2-2-288 16,-5-3 128-16,3-6-176 16,-3-4-23-16,0-3 143 0,0-5-96 15,0 1 8-15,0-4-264 31,0 0-416-31,0 0-3753 0</inkml:trace>
  <inkml:trace contextRef="#ctx0" brushRef="#br0" timeOffset="61113">18870 10933 5521 0,'0'0'4241'0,"0"0"-3321"0,0 0 16 16,0 0 296-16,0 0-448 15,0 0-175-15,0 0-193 16,48 13 8-16,-30-2-80 0,0 1-144 15,0 2-64-15,-5 0 8 16,-4 6 8 0,-2 2 80-16,-7 4-8 0,0 4 24 15,-5 2-64-15,-8-2-56 16,-3-4-40-16,1-1-80 15,4-8-8-15,0-2 112 0,4-6-48 16,2-3 56 0,4-1 16-1,1-5 32-15,0 0-88 0,0 0-80 0,0 0-32 31,0 0-160-31,11 0 192 16,7 0 8-16,0-5 168 0,1-3 72 16,4-1-88-16,-4-1 0 15,-1-1-160 1,0 3 24-16,-1 1-24 0,1-6-1192 0,-8 3-2809 15,-4 1-8441-15</inkml:trace>
  <inkml:trace contextRef="#ctx0" brushRef="#br0" timeOffset="62109">20267 11320 6617 0,'0'0'2632'15,"0"0"-1871"-15,0 0 631 16,0 0-272-16,0 0 88 0,53 14-503 16,-42-10-161-16,-2 1-72 15,-3-1-224-15,-3 5 32 0,-3 1-24 31,0 3-24-31,-5 4 280 16,-4 1-288-16,-6-2-88 0,7-3-8 16,3-6-128-16,2-5-168 15,3 0-32-15,0-2-72 0,0 0-128 16,0 0 64-16,5 2 232 31,5 0 96-31,-1 2 0 16,6 0-8-16,-4 0 8 0,0 2-64 15,1 0 72-15,-4 2 0 16,-3 2 72-16,-4 0 88 0,-1 4 48 15,0 1 32-15,0-2 48 16,-18 4-16 0,-1-4-144-16,-7 2-128 15,5-7-120-15,0-8-528 0,7 0-976 16,4-4-4050-16</inkml:trace>
  <inkml:trace contextRef="#ctx0" brushRef="#br0" timeOffset="62757">21699 10891 5449 0,'0'0'2992'16,"0"0"-1167"-16,0 0-25 0,0 0-520 0,0 0 33 15,0 0-329-15,0 0 48 16,0 0-336-1,36 76 32-15,-36-46-264 16,0 0-167-16,0 0-81 16,0-2-112-16,0-2-32 0,0-1-72 15,0-8-8-15,0-2-96 16,0-8-32-16,6-1 88 31,7-4 48-31,2-2 0 0,-1 0 8 16,4 0 88-16,5-11 0 15,-1-4 80-15,7-1-176 0,-6-2-352 16,1 1-537-16,2-10-775 15,-3 7-2425-15,-10 0-3080 0</inkml:trace>
  <inkml:trace contextRef="#ctx0" brushRef="#br0" timeOffset="62944">21963 10884 4080 0,'0'0'5249'0,"0"0"-4592"0,0 0 631 0,0 0 512 15,-10 119-543-15,10-79-569 16,0 2-328-16,0 0-360 0,0 3-464 0,5-11-2281 16,6-10-7121-16</inkml:trace>
  <inkml:trace contextRef="#ctx0" brushRef="#br0" timeOffset="63707">23461 11420 8265 0,'0'0'2945'0,"0"0"-2257"32,0 0-624-32,-6 102 392 15,6-70 128-15,0-2-96 0,6-5-360 16,7-7-80-16,3-2 40 15,2-5-88-15,-5-2 0 0,2-3 8 16,-4 0 0-16,-5-3-8 16,1-1 8-16,-6 0 0 15,-1 0-8 1,4-2 16-16,-4 0 273 15,0 0 407-15,0 0 192 0,0 0-72 16,0 0 8-16,0 0-40 0,0 0-119 16,-4 0-1-16,-7 5-200 15,-7-1-464 1,-6 2-16-1,-5 2-136-15,-7-3-488 0,-22-5-969 16,13 0-1231-16,3-11-5770 0</inkml:trace>
  <inkml:trace contextRef="#ctx0" brushRef="#br0" timeOffset="63849">23406 11366 2480 0,'0'0'4833'0,"0"0"-3089"15,0 0-31-15,0 0-425 0,0 0-776 16,138-25-496-16,-96 25-16 15,-10 4-1584-15,-8 7-4377 0</inkml:trace>
  <inkml:trace contextRef="#ctx0" brushRef="#br0" timeOffset="64902">18324 13533 8225 0,'0'0'2897'16,"0"0"-1401"-16,0 0 129 16,0 0-457-16,0 0-616 0,0 0-296 31,-47 97-24-31,44-57 8 47,3 4-32-47,0 2 16 15,0-4-80-15,5-2 24 0,9-3-160 16,1-7 72-16,1-9-80 15,-1-2 0-15,1-10-8 0,0-3-72 0,-3-6 24 16,3 0-40 0,-3-4-8-1,-2-15 104-15,1-7 56 16,-9-4-48-16,-3 1 184 0,0 1 120 15,-20 6-16-15,-9 6-48 16,-1 9-224 0,-6 7-24-16,1 2-432 0,-6 35-832 0,9-1-1385 0,8 0-5016 15</inkml:trace>
  <inkml:trace contextRef="#ctx0" brushRef="#br0" timeOffset="69043">20642 8259 5921 0,'0'0'3064'0,"0"0"-1327"16,0 0 271-16,0 0-415 0,0 0-593 16,0 4-528-1,0 7-328-15,0 7-16 0,3 6-32 0,2 8 152 31,1 6-80-31,-1 3 0 16,1 0-32-16,-4-3 104 0,1-2-88 16,0-6-24-16,-3-6 0 15,0-5 32-15,0-7 88 16,0-7 48-1,0-1 56-15,0-2-7 16,0-2-17-16,0 0-96 16,0 0-80-16,0 0-152 0,0-21-424 15,-8-3-1625-15,-3-3-5672 0</inkml:trace>
  <inkml:trace contextRef="#ctx0" brushRef="#br0" timeOffset="72954">20225 9005 5233 0,'0'0'4145'0,"0"0"-2777"0,0 0 712 16,0 0 193-1,0 0-385 1,0 0-712-16,0 0-223 0,-99 0-257 16,67 0-216-16,-10 0-88 0,-5 0-96 15,-6 0-48-15,-4 0-128 16,-9 0 0-16,5 0-104 0,1 0 72 31,4 0-16-31,9-2-24 16,0 2-48-16,7 0-120 0,2 0-16 31,3 9 128-31,-1-1 8 0,4 2-8 0,3-5-32 0,0 4-136 15,3-5 168-15,-1 0 8 32,2-2 0-32,3-2-8 15,2 0 40-15,3 0-40 0,4 0 8 16,3 0 0-16,4 0 16 15,-4 0-16-15,5 0-16 16,-3 0-32-16,2 0-8 0,-1 0-184 31,1 0 184-31,1 0-200 16,0 0 152-16,0 0-184 0,-1 0 280 15,1 0-48-15,-5 0-112 0,-4 0 24 16,-4 4-152-16,-2 0 48 16,-9 3-120-16,2 0 47 15,3-1 321 1,4-2 56-16,7-2-48 15,4 0 56-15,5-2-23 0,1 0-33 16,3 0 56-16,0 0-16 0,0 0-48 16,0 0 0-16,0 2-40 15,0 5 32 1,0 10-73-16,0 9 25 15,0 12 56-15,7 9 0 16,4 0 8-16,2 2 0 0,1-9 0 16,-2-5-8-16,-3-8 8 15,-2-7-8-15,1-8 8 16,-6-4 49-1,-2-7 39-15,0-1 96 16,0 0 176-16,0 0 48 0,0 0-40 16,0 0 64-16,0 0-104 15,0 0-160-15,0 0-128 16,0 0-48-16,0 0-96 0,0 0-104 31,0 2 56-31,0-2 48 16,0 3 96-16,0 1 0 0,0 0 16 15,-10 2 56-15,-3 0 24 16,-5 1-56-16,-6 4-40 15,-7-1-16-15,-6 0-128 0,-13 2 96 16,-8-2-56 0,-8 0-72-16,-4-2-16 15,-1 0 72-15,3 0-72 0,4-2 184 16,9 3 0-16,3-4 8 15,5 1 0-15,7 0-8 16,8-4 0-16,3 2 8 16,6 1-8-1,5-3-48-15,7 1 48 0,1 1-64 16,5 2-16-16,-1 0-16 0,4 3 32 15,-1 2-104-15,0-1 176 16,1 3-72-16,-1 0 72 16,3-3-8-1,0-1 8-15,-5-1-8 16,5-5-8-1,0 3 8-15,0-4 8 0,0 3 8 0,-1-3 0 16,-1-2 72-16,-1 2 8 31,-9-2-8-31,-2 2-8 0,-7 0 56 16,-5-2 40-16,-8 0-152 15,-1 0-8-15,-6 0 72 16,-2 0 24-16,-1 0-104 0,0 0-16 16,2 0-64-16,0 0 72 15,4 0 8-15,-1 6 0 0,3 1-8 31,4 1 0-31,1 1-40 0,1-1 40 16,4-1 8-16,5 4-8 0,3-5-40 16,7 0 48-16,4 0-8 15,6-2 0-15,-4-1-56 16,5 4-64-16,0 1 0 15,0 4-96 1,0 0-56-16,0 4 55 0,0 2 105 16,0 0 8-16,0 6 0 0,6 2 32 15,4 6-16 1,3 6 40-16,0 7-16 0,3 2-48 15,-3 4 112 1,-2-1-104-16,-1-2-16 16,-5-1-64-16,-5-10 192 15,0-5-168-15,0-3 88 0,0-10 56 16,-3-2-16-16,-5-6 40 15,-4 0 104-15,-2-5-32 0,1 0-24 32,-10-5 0-32,4-1-48 15,-9 0 96-15,6 0-48 0,-1 0-48 16,-3 0 8-16,4 0 0 15,1 0 0-15,-2 0-16 16,0 0 8-16,-1 0-80 0,0 8 80 31,-5 5-8-31,-5-2 8 16,-3 2 0-16,-2 1 0 0,-3-3 0 15,-5 2 0-15,7-1 40 0,4-5 16 16,2 2-64-16,10-1 16 16,5-2 32-1,3-2-40-15,8 0 0 16,3 0-8-16,0-2-64 15,5 0 64-15,0 0-72 0,0 2 56 16,0 4-72-16,0 0 96 0,0 6 0 16,0 2 8-16,0 4 0 15,0 6-8 1,0 2-8-16,0 6 8 15,2 2 0-15,6 4-8 16,-2 1-72-16,2 1-112 0,-3 1 56 16,0-2-88-16,-4-1 8 15,-1-2-64-15,0-6 0 0,0-2 160 31,0-6-16-15,-1-3 120-16,-9-8 16 0,4 0 0 16,1-5 16-16,-2-4 40 0,6 1 0 15,-2-3-56-15,1 2 0 16,0 1-56-16,2-3 56 0,0 0 0 31,0-2 0-31,0 2-32 16,0-2 24-16,0 0 8 15,0 0-48-15,0 2-72 0,0 2 72 16,0 5-160-16,0 8 88 15,0 11-80-15,0 10 136 0,0 16-80 16,0 10-80 0,0 10-88-16,-11 5 312 15,0 1-48-15,-2-4-48 16,2-4 96-16,-4-6 0 0,2-8 8 15,2-7 0-15,-4-11 72 16,1-8-32-16,6-8 0 16,3-8 48-16,-2-4-48 15,6-4 56-15,1-4-96 16,0-4-8-1,0 0 8-15,0 0 8 0,0 0-16 0,0 0 0 16,0 0 0-16,0 0-16 16,0 0 8-1,0 0-88-15,0 2 40 16,8 4 40-16,-2 2-16 15,1 0 8-15,2 2 24 16,-1 2 0-16,1-2 0 0,-3 2-48 16,2 0 48-16,-3 0 0 0,1 3-48 31,4-2 48-31,0 2-72 15,1-2 72-15,4-1-48 16,2-1 0-16,3-4-9 0,2-5-23 16,4-2 72-16,3 0 8 31,7 0 0-31,6 0 129 0,6 0 31 15,10-3 40-15,7 1-136 0,1 2 88 16,4 0-48-16,-3 0-104 16,-2 3 40-16,0 3-32 0,-7-2-8 15,-5-2 8 1,-6-2 8-16,-10 0-16 0,-10 0-72 15,-9 0 0 1,-6 0 64-16,-4 0-16 0,-7 0-104 16,2 0-16-16,-3 5-64 15,2 1 79-15,-2 5 57 0,0 4 72 16,0 3 0-1,0 4 72-15,0 4-15 16,0 4 7-16,0 4 48 16,0 4-112-16,0 6 184 15,0 2-112-15,0 3-72 0,0-2 80 16,0 2 24-16,7-1 200 15,-1-4-232-15,2-4 232 32,-3-4-8-32,1-6-152 0,4-6-16 15,-3-6-80-15,2-4-48 16,-1-6-8-16,4-2-136 0,-1-1 144 15,7-1 0-15,1-2 8 16,5-2 0-16,5 0 0 0,4 0 64 31,2 0-24-31,6 0-32 16,2-4 136-16,7 4-80 15,10 0-24-15,6 0 64 0,10 0-48 0,5 8-64 16,6 5 128-16,5 4-120 16,0-2-8-16,3 2 8 15,-7-2 0 1,-6 0 8-16,-6-5 0 15,-7-3-16-15,-6 0 0 16,-9-3 0-16,-8-2-8 0,-4-2-96 0,-11 2 56 16,-8 0 48-1,-4 0-8-15,-8 0 8 16,-3-2 0-16,-4 0 0 31,-4 2 8-31,3-2-8 0,-3 0 0 0,0 2 0 16,0 1-8-16,0 6-120 0,2 3 40 15,2 8 88-15,1 5 104 16,2 9-24-1,-1 0 16-15,1 3 24 16,-1 1-64 0,4-2-8-16,-2 0-32 0,3-1 48 0,2-5-16 15,-2-3-48-15,2-4 0 16,-1-3 0-16,4-6-48 0,-5-4 24 31,2 0-32-31,0-4 8 16,3-2 40-16,3-2 8 15,1 0-48-15,-1-2 48 0,5 0 0 16,5 0 0-16,-1 0 0 15,4 0 16-15,4 0 48 0,2 0-64 16,8-2 0 0,-3-2 0-16,6 0 0 15,-2 2 0-15,-2 0-8 16,-3 0 8-1,-7 0 0-15,-2 2-64 0,-9 0 56 0,-5 0 8 16,-3 0 56 0,-4 0-48-16,-3 0-8 15,-1 0 8-15,-1 6 0 0,-2 0 0 16,1 2 48-16,-4 2 16 15,3 0-24-15,1 6 48 16,-6 2-88-16,5 4 112 0,1 6-72 31,-4 6 40-31,8 6-80 0,-5 5 8 16,1 4 32-16,2 2-48 15,-3-1 48-15,1 0-32 0,-4069-3-8 16,8143-8 72-16,-4074-5-56 16,2-7 56-16,-5-9-80 31,2-6 16-31,-2-6-16 0,-3-5-48 31,0-1 48-31,0 0 0 16,0 0 0-16,0 0-232 0,0 0-296 15,0-5-856-15,0-5-2857 16</inkml:trace>
  <inkml:trace contextRef="#ctx0" brushRef="#br0" timeOffset="75861">8207 15609 4600 0,'0'0'2209'0,"0"0"-657"0,0 0-39 16,0 0-41-16,0 0-64 15,0 0-344-15,0 0-375 16,0 0-81-16,0 0-152 0,6 12-376 31,12 22-72-31,8 32-8 16,9 39 96-16,-1 33-48 0,-10 12-48 15,-8-24 56-15,-6-32-64 0,-3-33 8 16,-3-9-24-16,3 4-72 31,-1 7 192-31,1 3-120 0,-1-8 48 16,1-8 16-16,-2-10-32 15,-1-10 24-15,-2-5-24 0,0-14-8 16,-2-3 72-16,0-4-56 0,0-4 72 16,0 0 88-16,0 0-176 0,-2-4-24 31,-17-34-1408-31,2 0-1481 15,1-4-2120-15</inkml:trace>
  <inkml:trace contextRef="#ctx0" brushRef="#br0" timeOffset="76436">8284 15596 4240 0,'0'0'4121'0,"0"0"-2040"16,0 0-97-16,0 0-544 15,0 0-543-15,0 0-401 0,-34 71-240 16,28-33-72 0,-1 2-72-16,1-4 72 15,1-4-40 1,0-8-32-16,3-7-112 0,-4-7 48 15,4-5 16 1,-6-3-64-16,5-2-208 16,-5 0-144-16,2 0-400 0,-1-15 168 15,2-8-105-15,2-3 225 16,3-4 192-16,0-2 120 0,0 2 80 31,6 4 16-31,9 2 56 0,1 6 64 0,7 4 0 0,1 4 144 16,5 6 128-16,5 2 72 31,-2 2 257-31,2 0-137 15,-5 2 48-15,-1 10-184 0,-2 2-152 16,-2 5-240-16,6 15-184 16,-7-2-1712-16,-4-2-4074 0</inkml:trace>
  <inkml:trace contextRef="#ctx0" brushRef="#br0" timeOffset="77627">21520 13010 10778 0,'0'0'4369'15,"0"0"-3961"-15,0 0-232 0,0 0 600 16,0 0-176-16,0 0-328 16,-19 16-272-16,-1-8-616 15,-9 0-5321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18:31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1161 3471 1032 0,'0'0'4873'31,"0"0"-3345"-31,0 0 32 15,0 0 73-15,0 0-249 0,0 0-320 16,0 0-112-16,-5 2-63 0,3 0-49 16,-6 2-264-16,-3 4-248 15,-4 5-152-15,1 4-136 16,-7 11-40-1,1 10-96 1,-2 9 88-16,2 5-80 0,3 3 40 0,2 0-16 16,4-7-104-16,4-8-8 15,4-8 88-15,0-6 72 16,-4-8 16-16,6-4 0 15,-3-4 16-15,4-4 72 16,-4-1-32 0,4-5 64-16,-2 2-64 0,2-2 16 0,0 0-72 15,0 0-432-15,0 0-1080 16,0 0-1489-16,0 0-4649 15</inkml:trace>
  <inkml:trace contextRef="#ctx0" brushRef="#br0" timeOffset="388">1403 3978 6409 0,'0'0'2544'16,"0"0"-1095"-16,0 0 199 0,0 0-136 15,0 0-543-15,0 0-417 0,-13 6-248 16,13-6-240-16,0 5-64 16,0-1-96-1,0 7-1048-15,-2-1-1689 16,-3-1-6881-16</inkml:trace>
  <inkml:trace contextRef="#ctx0" brushRef="#br0" timeOffset="1057">1805 3331 5601 0,'0'0'1744'0,"0"0"-744"0,0 0 297 31,0 0-113-31,-13 137-432 15,10-75-264-15,-5 6-48 16,1 3-232-16,-1-3-40 0,5-3-160 0,-2-11 96 16,5-7-96-1,-5-12-8-15,4-8 0 0,1-12 0 16,-4-4 8-1,4-5-8-15,-1-6 0 16,1 0-288-16,-7-6-408 16,2-13-1736-16,4-1-4882 0</inkml:trace>
  <inkml:trace contextRef="#ctx0" brushRef="#br0" timeOffset="1576">1735 3393 3544 0,'0'0'2249'0,"0"0"-1129"0,0 0 24 16,0 0-240-16,0 0 65 15,0 0-257-15,86 12 8 0,-65 0-256 32,-6 2-32-32,1 2-216 15,-3 6 40-15,-4 2-48 16,-1 8 136-16,-4 3 0 0,-4 5-96 15,0-1 9-15,0 4-33 16,-15-3-72-16,-1-2-96 0,-2-6 16 16,2-4-56-1,-2-8 72-15,5-4-80 16,-3-5-8-16,3-4 0 15,0-1 8-15,2-4 0 0,1-2 72 16,9 0-80-16,-4 0 0 16,3 0 0-1,2 0 48-15,0 0-48 0,0 0-160 16,0 0-144-16,8 0 8 15,10 4 240-15,5 4 48 16,1 4-49-16,5 6 41 0,-8 2 16 16,0 3 0-16,-2-1-8 15,-4 1-64 1,1-2-416-16,0 1-736 15,-6-6-1416-15,0-9-3850 0</inkml:trace>
  <inkml:trace contextRef="#ctx0" brushRef="#br0" timeOffset="2051">2052 3914 1224 0,'0'0'1440'0,"0"0"-320"15,0 0 281-15,0 0-457 0,0 0-200 16,74-38-240-16,-67 22-96 15,-6-2 56-15,-1 0 136 16,0 0-160 0,0 0-119-16,-6-2-89 15,-9-2-64-15,-4 2-168 0,1 3-8 16,4 6 0-16,2 5 8 0,3 6 0 15,-3 0 256-15,1 10-184 16,5 10-72 0,1 4 0-16,-2 6 128 15,6 0 96-15,1 2-88 31,0 0 96-31,0-1-72 0,8-3 16 0,3-5-160 0,4-5 72 16,-2-4-16-16,3-5-72 31,-2-3 0-31,4-6 8 0,1 0 16 16,-2 0-24-16,5-23-536 15,-4-1-864 1,-5 3-4426-16</inkml:trace>
  <inkml:trace contextRef="#ctx0" brushRef="#br0" timeOffset="2681">2181 3694 4200 0,'0'0'2449'0,"0"0"-1201"0,0 0-448 16,0 0 281-16,0 0 15 15,0 0-176-15,52 110-168 0,-38-68-256 16,1-2-208-16,-2-4-136 31,-2-4-152-31,0-10-8 16,-2-5-8-16,-3-9 16 0,-1-5-72 15,-2-3 0-15,0 0-24 16,7-3-248-16,1-18 200 0,2-9 88 15,5-6-232-15,0-4-200 16,1 1-152-16,-4 2-200 16,-1 8 248-1,1 10 360-15,-4 8 136 0,-8 8 96 16,4 3 8-16,-6 0 224 15,1 10 256-15,-2 10 264 0,0 4-112 16,0 2-208-16,0 0-208 16,0-1-88-1,0-6-88 1,0-2-40-16,0-6 0 0,0-3-8 0,0-4-128 15,0-1-600-15,0-3-576 16,-3 0-609-16,-9-13-5568 0</inkml:trace>
  <inkml:trace contextRef="#ctx0" brushRef="#br0" timeOffset="2854">2398 3543 5881 0,'0'0'1592'31,"0"0"-232"-31,0 0-143 0,0 0-505 16,0 0-352 0,0 0-208-16,0 0-152 0,71 57-1232 0,-60-35-3465 0</inkml:trace>
  <inkml:trace contextRef="#ctx0" brushRef="#br0" timeOffset="3296">2654 3782 4032 0,'0'0'985'0,"0"0"39"16,0 0 552-16,0 0-528 0,0 0-303 15,55 20-169-15,-35-16-96 0,1-2-144 31,-4-2-176-31,0 0-24 0,-3 0-8 0,-3 0 48 0,-6-6 56 32,-3-2-24-32,-2-2 0 15,0-5-56-15,0 2-88 0,-7-4-64 16,-10-2 0-16,-6 1-56 15,-1 0-64-15,-2 3-88 16,-1 6 8-16,4 7 112 0,7 2 88 31,1 0 48-31,6 17-48 0,2 8-16 16,7 3 16-16,0 2 144 15,0 2 88-15,0-2-8 0,11-2-40 16,-1-2-48-16,1-6-24 16,2-2-32-16,0-4-32 31,3-3-48-31,-1-8 0 0,3-3-392 15,9 0-624-15,-9-18-1081 16,-2-3-2912-16</inkml:trace>
  <inkml:trace contextRef="#ctx0" brushRef="#br0" timeOffset="3849">2859 3679 5553 0,'0'0'2080'31,"0"0"-872"-31,0 0-119 16,0 0-33-16,0 0-288 0,0 0-184 16,15 129-320-16,-4-99-168 15,1-1-24-15,-1-6-16 16,0-3-56-16,-3-6 0 0,2-3 8 31,-4-8-8-31,-1-1-8 0,2-2-432 16,-1-2-48-16,2-16 232 15,0-8 0-15,0-6-192 16,-1 0 0-16,-1 0 232 0,4 5 64 15,-8 10 152-15,4 2 0 32,-6 10 200-32,3 3-32 15,2 2-168-15,2 0 0 0,1 9 256 16,3 12 224-16,2 7-64 15,1 2-88-15,-1 2-168 0,4 0-64 16,0-6-96-16,-2-3 0 16,-1-8-8-1,-1-4 0-15,-1-9-40 0,-4-2 48 16,3-2 56-16,0-22 208 15,1-8-16-15,-1-7-40 16,0-3-112-16,1 0-8 0,-6 3 40 16,-1 5 64-1,-2 9 64-15,-3 1-96 16,0 5 41-16,0 6-201 0,0 0-57 31,-19 9-871-31,-2 2-1784 0,1 2-6330 0</inkml:trace>
  <inkml:trace contextRef="#ctx0" brushRef="#br0" timeOffset="5626">1666 4518 4440 0,'0'0'2417'15,"0"0"-361"-15,0 0-167 0,0 0-393 32,0 0-376-32,0 0-311 15,0 0-201-15,0 0-224 16,0 12-168-16,0 16-208 0,0 16 0 15,0 18 96-15,0 11-32 0,0 4-56 16,0-2 40-16,0-11-48 31,0-11-8-15,0-12 0-16,0-11 0 0,3-7-8 0,-1-10-40 15,-2-7 48-15,0-2 56 16,0-4 72-16,0 0-128 0,0 0-280 31,0-19-1553-31,-8-6-2656 16,0-3-4704-16</inkml:trace>
  <inkml:trace contextRef="#ctx0" brushRef="#br0" timeOffset="6259">1655 4598 1480 0,'0'0'3233'0,"0"0"-1353"0,0 0-456 16,0 0-568-16,0 0-568 16,11 0-47-16,5 2 295 0,7 8-40 15,-1 2-120 1,-2 5-8-16,-2 0-56 0,-6 5-88 0,0 3 112 15,-7-2-80-15,-4 5-48 32,-1-2 104-32,0 1-136 15,-6-3 0-15,-14-2-16 0,-2-2-16 16,-2-4-24-16,-2-2-32 15,-2-7-16 1,4-2-64-16,3-5 120 0,10 0-128 0,-1 0 0 16,12 0 0-1,0 0-96-15,5 0-400 16,21-7 272-16,2 0 208 0,9 1 16 15,-5 2 0-15,-1 2-56 16,-2 2 48-16,-7 0 0 16,-2 0-64-16,-6 12 72 15,-2 2 0-15,-6 6 0 16,-6 2 192-16,0 4 40 15,0 2 40-15,-10 3 16 0,-7-3-87 16,-3-3-9-16,-2-3 64 16,5-3-256-16,-2-6 128 0,1-5-120 31,5-5-8-31,-1-3-520 15,7-11-713-15,3-11-1191 0,4-3-4994 16</inkml:trace>
  <inkml:trace contextRef="#ctx0" brushRef="#br0" timeOffset="6576">1929 4632 1120 0,'0'0'5393'16,"0"0"-3593"-16,0 0-327 0,0 0-233 15,0 0-552-15,0 0-504 16,0 0 120-16,10 118 312 15,-4-60-232-15,2 7-128 16,-1-3-152 0,1-2-24-16,0-8-32 15,-3-8-48-15,1-8 0 0,-1-10-56 0,2-7-512 16,-2-8-584-16,9-11-960 15,-3 0-1785-15,4-13-440 16</inkml:trace>
  <inkml:trace contextRef="#ctx0" brushRef="#br0" timeOffset="7135">2159 4915 3200 0,'0'0'2457'0,"0"0"-201"0,0 0-623 31,0 0-305-31,0 0-760 16,0 0-192-16,0 0-88 0,-99 110-144 15,96-78-16 1,3-2-120-16,0-4-8 0,0-5-64 16,11-6 8-16,2-2-24 0,3-9 8 31,0-4-400-31,1 0-80 15,0-9-48-15,4-14 112 0,-6-9-241 16,1-2-327 0,-5-3-72-16,-4 3 400 0,-4 6 416 15,-1 8 312-15,-2 8 336 0,0 6 680 16,0 6 288-1,0 0-295-15,0 14-569 16,0 8-288-16,0 2 88 0,0 0-144 16,4-6-96-16,6-4-56 15,1-8-632-15,6-4-537 16,0-2-167-16,3-2 112 15,-6-15-105-15,2-6 273 16,-3-1 488-16,-5 0 624 16,-3 4 480-16,-5 4 680 0,0 4 305 15,0 5 383-15,0 7 25 16,0 0-129-16,-6 0-720 15,-4 11-512 1,4 7-504-16,-1 6-8 16,7 0 0-16,0-2-72 0,0 0-32 15,0-4 48-15,11-4 40 16,2-1-216-16,4-10-560 15,-5-3-376 1,11-7-593-16,-10-18-495 16,2-1-2065-16</inkml:trace>
  <inkml:trace contextRef="#ctx0" brushRef="#br0" timeOffset="7640">2385 4703 440 0,'0'0'2976'16,"0"0"-1055"-1,0 0-689-15,0 0-432 16,0 0-120-16,0 0 96 0,8 132-135 15,-2-82-97-15,1 2-248 16,1-2-128-16,-2-8-112 16,1-6-48-16,-2-8 64 15,-2-10-72 1,0-8-568-16,-1-6-257 0,-2-4-87 15,0 0-256-15,0-21-632 0,1-7-169 16,4-8 289-16,0-3 512 16,5 3 1168-16,-2 6 56 15,3 8 872 1,0 8 352-1,1 8-72-15,-1 4-71 0,-3 2-97 0,2 0-232 16,-2 0-72-16,-3 0 112 16,-4 10-7-16,-1 2-49 15,0 2 184-15,0 1-328 0,-14 6-320 31,-4-3-168-31,0 0-56 16,0-4-56-16,5-4 0 0,2-4 8 16,3-2-48-16,8-4 0 15,-5 3 0-15,5-3 64 16,0 0-72-16,0 0-16 0,0 0-56 31,5 0 72-31,10 0 64 0,1 0-56 16,5 0-8-16,16 0-184 15,-2 2-1376-15,6 3-3441 0</inkml:trace>
  <inkml:trace contextRef="#ctx0" brushRef="#br0" timeOffset="8068">3192 4690 6105 0,'0'0'2240'15,"0"0"-1232"-15,0 0-311 16,0 0 487-16,0 0 80 0,0 135-272 0,8-84-271 16,-5 0-401-1,4-5-248-15,-2-8-72 0,0-7-96 16,-4-8-465-1,4-7-463-15,-5-12-608 16,0-4-921-16,0 0-2816 16</inkml:trace>
  <inkml:trace contextRef="#ctx0" brushRef="#br0" timeOffset="8518">3179 4608 1528 0,'0'0'1880'0,"0"0"-175"16,0 0-145-16,0 0-416 15,0 0-56 1,0 0-151-16,117 50-201 16,-103-24-184-16,-4 2-192 15,-5 2-48-15,-5 1 120 0,0 1 120 16,0-4-56-16,-13 0-16 15,-3-4-143-15,-1-8-121 0,6-4 192 32,3-6-96-32,2-4-136 15,2-2-32-15,3 0-144 16,1 0-16-16,0-2-376 0,1-12-48 15,17 0 24-15,1-1 31 16,4 4 33-16,-4 5 120 0,2 4 80 16,-3 2 32-1,-2 0 8 1,2 0-8-16,-11 8 64 0,-1 3 56 15,0 8 152-15,-6 1 200 0,0 4 112 16,-8 2 16-16,-9 2-231 16,-1-2-65-16,0-5-184 15,7-10-465-15,3-9-319 16,4-2-728-1,4-24-1609-15,0-6-1824 0</inkml:trace>
  <inkml:trace contextRef="#ctx0" brushRef="#br0" timeOffset="8726">3413 4861 2104 0,'0'0'2136'15,"0"0"-431"-15,0 0-145 16,0 0-264-16,50 106-599 0,-37-88-289 16,0-6-296-16,3-6-48 15,-1-6-56-15,1 0 56 0,0-2 400 31,-6-16-24-31,0-4-136 16,-9-2-120-16,-1 0 24 16,0 0 24-1,-11 0-232-15,-13 1-288 0,-9-1-680 0,4 9-897 16,4 3-2568-16</inkml:trace>
  <inkml:trace contextRef="#ctx0" brushRef="#br0" timeOffset="8910">3413 4861 1568 0,'170'-56'1656'0,"-151"67"97"0,4 4-217 15,3-2-112-15,0 2-512 16,3-1-399 0,1-2-249-16,-1 0-152 15,2-1-112-15,-7 0-168 0,-1-3-1017 16,-5-2-1175-16,-7-6-3361 31</inkml:trace>
  <inkml:trace contextRef="#ctx0" brushRef="#br0" timeOffset="9062">3748 4673 1640 0,'0'0'5249'0,"0"0"-4393"16,0 0-112-1,0 0 697-15,-29 102-193 16,22-61-776-16,1 4-472 15,-12 15-80-15,3-12-1432 0,-6-11-4314 16</inkml:trace>
  <inkml:trace contextRef="#ctx0" brushRef="#br0" timeOffset="9813">4345 4759 3808 0,'0'0'2473'0,"0"0"-1081"0,0 0 176 31,0 0-39-31,0 0-345 15,83 4-280-15,-53-4-304 0,4 0-256 16,0 0-176-16,-6-11-168 0,1 1-304 16,-2-6-936-16,-8 2-976 15,-4 3-2713-15</inkml:trace>
  <inkml:trace contextRef="#ctx0" brushRef="#br0" timeOffset="10020">4507 4590 1008 0,'0'0'4137'0,"0"0"-2305"0,0 0-504 0,0 0-576 16,0 0 89-16,0 0 87 15,0 149-272-15,5-100-224 0,1 2-296 16,4-3-136-1,-1 2-400 1,-4-11-1392-16,3-14-3970 16</inkml:trace>
  <inkml:trace contextRef="#ctx0" brushRef="#br0" timeOffset="10370">4738 4850 2800 0,'0'0'1792'16,"0"0"105"-16,0 0-353 15,0 0-360-15,0 0-535 0,0 0-265 16,0 0-168-16,103-94-96 31,-100 80-16-15,-3 3 104-16,0 0 72 0,-3 3-136 0,-15 4-128 15,-3 3-16-15,-1 1-96 0,1 0-16 16,3 9-8-16,7 14-8 16,2 1 0-16,6 6 120 31,2 0 8-31,1 0 72 0,0 0 88 15,0-6 32-15,8-2-104 16,0-9-32-16,3 0-56 0,2-9-8 0,0-2-248 16,10-2-680-1,-4-14-1097-15,-3-4-2712 0</inkml:trace>
  <inkml:trace contextRef="#ctx0" brushRef="#br0" timeOffset="10659">4938 4628 4304 0,'0'0'2705'15,"0"0"-473"-15,0 0-423 16,0 0-929-16,0 0-648 0,0 0-160 16,-37 114 112-16,37-78-144 15,0-4-40-15,1-7-72 16,17-5-312-1,2-8-160-15,-1-4-272 16,2-5 40-16,-2-1 231 0,-1-2-79 16,0 0 152-16,-7 0 208 15,-4 0 112-15,-3 0 72 16,0 3 80-16,-4 1 56 0,0 2 1008 15,-4 2 241-15,-13 4-881 32,-1 2-424-32,-11 1-408 0,5 0-1553 15,4-7-3736-15</inkml:trace>
  <inkml:trace contextRef="#ctx0" brushRef="#br0" timeOffset="11056">5028 4690 1528 0,'0'0'4017'0,"0"0"-3201"15,0 0-592-15,0 0 440 31,0 0 208-31,0 0-216 0,123-4-264 16,-89-8-296-16,0 2-96 16,-8-2-184-16,1-3-920 15,-12 2-1056-15,-4 3-1057 0</inkml:trace>
  <inkml:trace contextRef="#ctx0" brushRef="#br0" timeOffset="11307">5158 4564 2440 0,'0'0'2040'16,"0"0"-311"-1,0 0-145-15,0 0-248 0,6 126-495 0,4-83-297 0,-4-1-192 16,1-1-240-16,-1-4-112 15,1-5 0-15,2-9-672 0,7-12-841 32,-3-7-1279-32,0-4-1865 15</inkml:trace>
  <inkml:trace contextRef="#ctx0" brushRef="#br0" timeOffset="11426">5380 4716 264 0,'0'0'3048'31,"0"0"-1479"-31,0 0 511 0,0 0-88 16,0 0-495-16,0 0-593 15,0 0-456 1,4 125-272-16,-4-101-176 0,0 0-416 0,0-8-1200 16,0-6-2265-16</inkml:trace>
  <inkml:trace contextRef="#ctx0" brushRef="#br0" timeOffset="11650">5359 4546 4224 0,'0'0'2009'0,"0"0"-57"16,0 0-303-16,0 0-617 15,0 0-584-15,0 0-312 0,0 0-136 0,0 14-8 31,4 4 8-31,4 11-320 16,-5-4-1777-16,-1-3-3640 0</inkml:trace>
  <inkml:trace contextRef="#ctx0" brushRef="#br0" timeOffset="12642">5524 4744 3208 0,'0'0'1176'15,"0"0"-743"-15,0 0 767 16,0 0-216-16,0 0-528 15,0 0-200-15,0 0 304 0,7 111 0 16,-7-103-80-16,0-4 25 16,0 0 55-1,0-2 136-15,0-2-104 0,0 0-288 16,0 0-176-16,0-4-128 15,0-12-480-15,1-8-480 16,6-4 184-16,2-2-41 0,3 1 25 16,-1 7 384-1,-1 7 176 1,1 6 232-16,0 7 0 0,2 2 208 15,2 0 32-15,4 9 40 0,-3 2-120 16,2 1-56-16,1-3-104 16,4-5-72-16,-2-4-352 0,0 0-344 31,0-15-416-31,-3-8-56 31,-5-4 87-31,-4 1 505 0,-7 0 648 0,-2 6 128 0,0 2 600 16,-5 4 345-16,-9 6-169 0,2 6 248 15,1 2 232-15,-2 6-503 31,-1 22-625-31,-1 8-80 16,2 7-24-16,3 0 8 16,6 0-56-16,4-9-96 0,0-9-8 15,8-4-64-15,9-10 64 0,-2-6-8 16,1-5-112-16,0 0 16 31,0-14 40-31,2-13-56 0,-5-3-136 16,-2-2-161-16,-4 0-127 15,-2 4 248-15,-5 7 256 0,0 4 40 16,0 9 416-16,0 6 577 15,-2 2 31-15,-1 0-472 16,-4 14-432 0,7 10-120-16,0 6 0 15,0 6 0-15,0 9 96 0,0 4 72 0,0 6-24 31,7 1 32-31,1 0-16 0,0 3-112 0,2-2-48 0,-2 1 0 32,0-1 8-32,-3-5 0 15,1-4 48-15,-3-6-48 16,-1-6 40-16,1-9-48 0,0-8-8 15,-3-6-48-15,0-10 56 16,0-3 72-16,-9 0 80 0,-12 0-136 31,-8-13-16-31,-4-9-96 16,-4-5-160-16,5 1 96 0,6 2 160 15,3 4 368-15,9 6 368 16,9 4 112-16,5 0 89 0,0-6-465 16,15-8-464-1,17-8 0 1,8-10-8-16,20-24-352 15,-8 11-1241-15,-10 7-2287 0</inkml:trace>
  <inkml:trace contextRef="#ctx0" brushRef="#br0" timeOffset="22713">6437 4803 1296 0,'0'0'1928'16,"0"0"-984"-16,0 0 409 16,-2 0 183-16,2 0-112 0,0 0-359 15,0 2-305-15,-3-2-64 16,3 0-128-16,-2 0-88 0,2 2-96 15,0-2-56 1,0 0-16 0,0 0-88-16,0 0-72 0,0 0-72 15,0 0-72-15,0 0 0 16,0 0 0-16,0 0-8 0,0 0 48 15,7 0-48-15,2 0 56 16,3 0 192-16,2 0-47 16,5 0 55-16,4 0-72 0,-4 0-32 31,6 0-32-31,-3-4-48 15,-1 2 32-15,2 0-32 16,1 0-8-16,-6 2 16 0,3 0-72 0,-3 0-8 16,1 0 48-1,-3 0-40 1,2 0 0-16,-2 0 16 0,-1 0 72 15,-2 0-88-15,1 0 64 16,-3 0-72-16,1 0 16 16,1 0-8-16,-2 0 0 0,3 0 0 15,-2 0 56-15,2 0-64 0,-1 0 0 16,2 2 0-1,-1 0 0-15,-1-2 8 16,3 2-8-16,-3-2 8 16,0 2-8-16,3-2 16 15,-4 2-8-15,1-1-8 0,-1-1 0 16,0 0 0-16,-1 2 0 15,0-2 0 1,2 0 0 0,2 0 0-16,-1 0 16 0,-2 0 0 15,1 0-16-15,1 0 0 0,-1 0 0 16,0 0-8-16,3 0 8 15,-3 0 0-15,5 0 8 0,-4 0-8 32,1 0 8-17,1 0 0-15,3 0-8 0,1 0 56 16,-1 0-56-16,-1 0 0 0,1-2 0 15,2-1 0-15,-3 1 0 16,1 0 8-16,-2 0 0 0,-3 2-8 16,4 0 0-1,3 0-8-15,-2 0 0 16,7-2 8-16,0 2 0 15,1-2 0-15,-1-2-8 0,3 1 8 16,0-1 8-16,-6 0-8 16,0 0 0-16,-4 3 8 15,-1-1-8-15,-2 0 0 16,-2 0-16-16,3 2 16 31,-1-2-8-31,-2 0 8 0,4 0 0 0,0 0 0 0,-7 0 8 16,4-1 0-16,-7 3-8 15,1-2 8 1,-5 2 0-16,2 0-8 15,-6 0 80-15,0 0-72 16,0 0 40-16,0 0 56 0,0 0 128 16,0 0 72-16,0 0 360 15,0 0-104-15,0 0-264 0,-26 0-296 31,4 0-1952-31,-3 0-3057 0</inkml:trace>
  <inkml:trace contextRef="#ctx0" brushRef="#br0" timeOffset="23615">7767 4550 1072 0,'0'0'4049'0,"0"0"-2225"16,0 0-64-16,0 0 9 15,0 0-433-15,0 0-488 16,0 0-360-1,0 0-256-15,-3 0-136 16,3 6-48-16,0 4 56 16,11 2-8-16,5 0 8 0,4 0 8 15,2 2-7-15,3 0 15 0,1 0 88 16,-1 0-64-1,-4 1-48-15,0-4-32 16,2 1-16 0,-2-1-40-16,-6-2 64 0,1-1-72 15,-5-3 64-15,-3-1-56 0,-3-2 40 16,0 0-48-16,-4-2 0 31,-1 2 0-31,0-2 8 0,0 0 8 16,0 0 40-16,0 0-8 15,0 0 56-15,0 0-8 0,0 0 8 16,0 0-8-16,0 2-8 15,0-2-24-15,0 0-8 32,0 0 16-32,0 0 40 0,0 0 24 15,0 1 0-15,0-1 16 16,0 2 8-16,-1 2 56 15,-9 4-112-15,-3 3-96 0,-9 6-8 16,-4 7-80-16,-7 9-568 16,-20 11-1120-1,11-8-977-15,0-10-4689 0</inkml:trace>
  <inkml:trace contextRef="#ctx0" brushRef="#br0" timeOffset="27990">8746 4641 3912 0,'0'0'3177'16,"0"0"-1929"-16,0 0-472 0,0 28 129 16,0-1 7-16,8 3-320 15,2 5-24-15,-1-3-360 16,-1-4 48 0,1-7-104-16,-5-2-8 15,1-9-88-15,-5-3 16 0,0-5 32 16,0 1 48-16,0-3 40 15,0-3-192-15,-6-12-1464 0,-9-4-4025 16</inkml:trace>
  <inkml:trace contextRef="#ctx0" brushRef="#br0" timeOffset="28194">8773 4396 3136 0,'0'0'4745'0,"0"0"-3345"16,0 0-655-16,0 0-745 0,0 0-192 31,0 0-2801-31</inkml:trace>
  <inkml:trace contextRef="#ctx0" brushRef="#br0" timeOffset="28556">8878 4605 2776 0,'0'0'1624'16,"0"0"41"-16,0 0-241 15,18 105-72-15,-15-74-519 16,-1-5-265-16,-2-7-104 15,2-2-128-15,-2-8-24 16,0-3 24-16,0-6-16 16,0 0 152-16,0 0 144 0,0-2 64 15,0-13-175-15,0-13-505 16,0-6-353-16,0-6-183 31,4-1-224-31,11 9 200 0,1 6 168 16,0 10 216-16,2 6 16 0,3 10 64 15,-6 0-40-15,1 0 136 16,-3 16 56-16,-2 4 80 15,-5 2-136-15,1 6-880 0,-4-6-1529 32,-1-8-3328-32</inkml:trace>
  <inkml:trace contextRef="#ctx0" brushRef="#br0" timeOffset="28797">9079 4558 2680 0,'0'0'2449'0,"0"0"-1169"0,0 0 424 15,0 0-175-15,0 0-409 16,27 138-304-16,-17-88-96 16,-4 5-176-16,2 1-112 15,-1-3 0 1,-2-4-232-16,1-5-128 15,-6-7-72-15,3-9 8 0,-1-9-8 0,1-6-152 16,-1-7-880-16,-2-6-920 16,1-11-1065-16,-1-7-2928 15</inkml:trace>
  <inkml:trace contextRef="#ctx0" brushRef="#br0" timeOffset="29061">9114 4532 2472 0,'0'0'1672'0,"0"0"17"15,0 0-329-15,0 0-16 16,0 0-439-16,0 0-305 0,0 0-8 31,0 0 128-31,73 52-72 16,-73-29-8-16,0 0-208 0,0 3-224 15,-7 0-208 1,-4-1-800-16,5-8-1296 0,1-8-2225 0</inkml:trace>
  <inkml:trace contextRef="#ctx0" brushRef="#br0" timeOffset="29444">9229 4541 360 0,'0'0'3264'0,"0"0"-1495"16,0 0-17 0,0 0-304-16,0 0-279 15,18 103-377-15,-12-69-344 16,0-2-120-16,-1-3-272 15,5-5 88-15,-2-7-144 16,-1-6 0-16,-3-3 0 0,1-6 0 16,-2-2 0-1,2 0-8-15,2-10 8 16,-4-10-8-16,-1-9 8 15,4-3-192-15,-6 0-24 0,3 2 16 16,-3 6-8-16,2 8 104 16,0 6 96-1,2 8-136-15,-4 2 32 16,4 0 112-16,2 11 264 15,-3 6 176-15,5 5-128 16,-1 1-288-16,-1-4-24 0,1-2-680 16,-2-4-528-16,-4-5-713 15,2-3-711-15,-3-5-657 0</inkml:trace>
  <inkml:trace contextRef="#ctx0" brushRef="#br0" timeOffset="29616">9366 4639 1664 0,'0'0'2216'0,"0"0"-215"16,0 0-465-16,0 0-544 15,0 0-424-15,105-41-232 16,-76 35-183-16,-5 0-41 16,5 0-112-16,-8-2-369 15,0-2-719-15,-9 0-1008 0,-4-1-1161 16</inkml:trace>
  <inkml:trace contextRef="#ctx0" brushRef="#br0" timeOffset="29844">9476 4445 800 0,'0'0'2168'15,"0"0"-1104"-15,0 0-303 0,0 0 567 32,0 0-368-32,0 0 128 15,35 117-464-15,-23-79-39 16,1-1-145-16,-4-3 48 0,-1-4-8 15,2-11-16-15,-5-2-120 16,0-10-120-16,-4-3-72 0,1-4-96 31,6 0-56-31,7-22-560 0,1-8-712 31,-2 1-5034-31</inkml:trace>
  <inkml:trace contextRef="#ctx0" brushRef="#br0" timeOffset="30900">10062 4528 4705 0,'0'0'1960'0,"0"0"-896"16,0 0 208-16,0 0-167 15,-10 124-385-15,10-98-400 0,0-5-224 16,5-10-88-16,7-3 0 0,-1-8-8 31,-3 0 0-31,3-6 0 16,5-14 48-16,-6-5-48 15,0-5-72-15,-2 1-64 0,-5 1 40 16,-3 6 88-16,0 4-8 16,0 8 16-16,0 4-72 0,-8 6 64 31,2 0-152-31,2 0-672 15,4 0-505-15,0 0-1063 16,0 0 95-16,10-2 529 0,1-4 432 16,-3-1 776-16,4 2 568 15,-4 3 560-15,0 2 264 16,-2 0 288-1,1 0-72-15,-2 9 193 0,1 14 71 16,-4 7-136-16,3 6-232 16,-2 3-400-16,0-5-136 0,5-4-271 15,0-9-57-15,0-6-72 16,2-8-24-1,-2-5 24-15,2-2-8 16,-1 0 8 0,-1-9 0-16,4-14 0 0,-1-3-457 0,0-4-399 15,-3 0-128-15,-1 2 176 0,-2 2 304 16,-2 6 464-16,-3 4 40 31,0 6 672-31,0 6 528 0,0 4 136 16,0 0-295-16,0 0-441 15,0 10-448-15,0 8-144 0,0 2 0 16,2 2-8-16,6-2 0 15,1-4 0-15,9-6-592 32,-5-6-801-32,2-4-1711 0</inkml:trace>
  <inkml:trace contextRef="#ctx0" brushRef="#br0" timeOffset="31175">10383 4528 392 0,'0'0'5721'0,"0"0"-4217"16,0 0-840-16,0 0 721 16,0 0-361-1,73-2-600-15,-45-6-256 0,1-3-168 0,-2 2-224 16,-4-5-1112-16,-4 0-1185 15,-11 2-2624-15</inkml:trace>
  <inkml:trace contextRef="#ctx0" brushRef="#br0" timeOffset="31393">10451 4330 1504 0,'0'0'2872'0,"0"0"-1223"15,0 0 479-15,0 0-527 31,5 126-361-31,0-88-536 16,3-2-216-16,2-2-240 0,-4-6-176 16,1-4-8-16,-1-6-64 15,1-4-280-15,1-10-832 0,0-2-1337 0,-5-2-2872 16</inkml:trace>
  <inkml:trace contextRef="#ctx0" brushRef="#br0" timeOffset="31827">10595 4468 2480 0,'0'0'4313'0,"0"0"-2889"0,0 0-408 16,0 0 177-16,0 0-113 15,0 0-416-15,11 126-96 16,-4-79-144-16,-1 4-104 0,-1 1-104 15,2 1-80-15,-1-2-56 16,0-4 16-16,-1-7 1 0,2-8-49 16,-6-6-48-16,3-8-249 15,-3-6-359-15,-1-6-448 16,0-6-768-1,0-2-889-15,0-10-3064 0</inkml:trace>
  <inkml:trace contextRef="#ctx0" brushRef="#br0" timeOffset="32124">10590 4490 176 0,'0'0'2688'31,"0"0"-1096"-31,0 0-151 0,0 0-225 16,0 0-80-16,0 0-296 15,0 0-247-15,113 17-57 16,-97-8-88-1,-4 1-16-15,-4 2-48 0,-5 2 80 0,-3 4 32 32,0 4 56-32,-3 6-144 0,-12 4-248 15,-6 2-160-15,3-2-416 16,-1-6-528-16,8-14-624 15,4-7-817-15,7-5-3200 16</inkml:trace>
  <inkml:trace contextRef="#ctx0" brushRef="#br0" timeOffset="32479">10765 4520 3368 0,'0'0'2457'0,"0"0"-1337"16,0 0 256-1,0 0 25 1,0 0-249-16,0 0-352 0,8 80-344 15,-7-52-216-15,6-2-120 0,-4-4-120 16,2-4 0-16,-2-7-8 16,2-4 8-16,0-5-128 0,0-2-168 31,1 0-168-31,4-9 224 15,-2-12-16-15,-2-5-368 0,4-2-64 16,-4 3 191-16,1 4 193 16,-2 5 296-16,-2 10 8 0,2 4 288 15,-5 2 73-15,5 0-153 31,1 4 360-31,-1 12 160 0,1 0-56 16,2 2-368-16,4-2-176 16,-6-2-128-16,4-6-480 15,4-6-776-15,-2-2-697 0,-4 0-1295 0</inkml:trace>
  <inkml:trace contextRef="#ctx0" brushRef="#br0" timeOffset="32668">10942 4514 4080 0,'0'0'2161'0,"0"0"-1561"15,0 0 712 17,0 0 17-17,0 0-417-15,0 0-456 0,0 0-272 16,136-24-184-16,-112 16-128 15,-1-8-960-15,-7-1-1457 0,-10 4-3632 16</inkml:trace>
  <inkml:trace contextRef="#ctx0" brushRef="#br0" timeOffset="32882">11065 4360 3472 0,'0'0'1897'0,"0"0"-681"31,0 0 656-31,0 0-487 0,0 128-569 16,0-90-352-16,6 0-152 15,-4-4 72-15,5-6-176 16,1-8-72-16,-5-10-128 0,3-10-8 16,2 0-64-16,0-14-208 31,-1-40-216-31,-1 6-2057 0,1-4-4960 0</inkml:trace>
  <inkml:trace contextRef="#ctx0" brushRef="#br0" timeOffset="33571">9511 3321 3592 0,'0'0'2865'15,"0"0"-641"1,0 0-311-16,0 0-569 15,0 0-592-15,0 0-448 0,0 42-48 0,0-6 296 16,0 10 9-16,0 5-49 16,0 2-192-16,0 1-112 0,0-1-32 31,0-4-96-16,0-4-40-15,0-3-40 0,0-8-376 16,0-8-560 0,0-6-169-16,0-8-239 15,0-12-648-15,4 0-1049 0,-3 0-2096 16</inkml:trace>
  <inkml:trace contextRef="#ctx0" brushRef="#br0" timeOffset="33912">9476 3381 2560 0,'0'0'2161'0,"0"0"-297"0,0 0-320 15,0 0-616-15,0 0 81 16,145-6-433 0,-109 18-96-16,-1 6-32 15,-1 4 40-15,-5 6-136 0,-8 4-16 16,-5 2-56-16,-9 5 200 15,-7-1 137-15,0 1-137 0,-5 1 152 16,-16-1-280 0,-6-1-104-16,-1-2-248 15,-3-4-344-15,2-4-856 16,5-8-865-16,8-8-888 0,5-6-3104 15</inkml:trace>
  <inkml:trace contextRef="#ctx0" brushRef="#br0" timeOffset="34420">9875 3712 304 0,'0'0'5601'0,"0"0"-3289"16,0 0-543-16,0 0 39 0,0 0-456 15,0 0-415-15,-36-14-385 16,27 32-536-1,0 10-16 1,1 8-64 0,4 4-152-16,0-2-129 0,4-2-7 15,0-6-24-15,0-8-32 16,16-5 24-1,-4-11 48-15,1-6-224 0,4 0 8 0,1-21 128 0,0-5-40 16,0-6-248-16,-4 0-57 16,-6-2-39-16,0 2 88 0,-8 4 536 15,0 3 184-15,0 8 320 16,0 4 464-16,0 6 88 0,-3 3 65 31,-2 4-193-31,5 0-224 16,0 0-520-16,0 7-80 0,0 14 0 15,0 5 80-15,2 4 8 16,8 0 72-16,1 0-80 0,0-8-80 15,1-2-352-15,-1-7-168 32,2-11-529-32,-5-2-703 15,2 0-2681-15</inkml:trace>
  <inkml:trace contextRef="#ctx0" brushRef="#br0" timeOffset="34611">10020 3705 1592 0,'0'0'2360'0,"0"0"-599"0,0 0-825 16,0 0-296-1,0 0-368 1,126 0-272-16,-98-7-392 15,-6 1-1120-15,-4-2-713 0</inkml:trace>
  <inkml:trace contextRef="#ctx0" brushRef="#br0" timeOffset="34812">10093 3587 1168 0,'0'0'2368'0,"0"0"-247"0,0 0-17 15,0 0-343-15,0 0-721 31,5 120-424-31,1-90-304 16,1 2-192-16,-1-3-120 0,5 5-280 16,-1-10-1624-16,-2-6-4290 15</inkml:trace>
  <inkml:trace contextRef="#ctx0" brushRef="#br0" timeOffset="35306">10333 3652 2600 0,'0'0'3305'16,"0"0"-969"-16,0 0-151 15,0 0-545-15,0 0-840 0,-58 36-528 16,45-8-96-16,0 6 32 15,2 0-104-15,6-2-104 16,4-6-8-16,1-6-80 16,0-4-8-16,0-6 96 15,6-6-176-15,7-2-168 16,0-2 64-16,6-2-64 0,1-16-184 15,2-6-648-15,-2-6-633 16,-1 0-735-16,-8 0-217 16,-6 2 1001-1,-5 5 1656-15,0 6 104 16,0 2 1280-16,-5 9 657 0,-3 3-201 15,-1 1-400-15,4 2-64 16,0 0-343-16,2 2-417 16,-2 12-352-16,3 2 88 0,2 4-8 31,0 1 168-31,0 2-104 15,2-3-96-15,8 0-96 0,1-2-24 16,3-1-80-16,1-6-8 16,14-3-520-16,-5-4-1504 15,0-4-5402 1</inkml:trace>
  <inkml:trace contextRef="#ctx0" brushRef="#br0" timeOffset="37529">11640 4582 3528 0,'0'0'2113'0,"0"0"-241"0,0 0-72 15,0 0-207-15,0 0-433 16,0 0-488-16,0 0-344 0,0 0-144 31,0 0-120-31,0 0-64 16,0 0 0-16,8 0 0 15,8 0 0-15,-3 0 80 0,8 0 24 0,0 0-8 16,5 0 64-16,0 0 16 15,-2 0-80-15,3 0-39 16,-1 0-9 15,2 0 8-31,1 0 16 0,-3 0-64 0,9 0 160 16,-1 0-8-16,5 2-56 0,3 0 0 15,0 0-96-15,0 0 40 16,5 0-40-16,4-2 0 16,1 0 40-16,1 0-48 15,1 0 0-15,2 0 56 16,-6-2-56-16,0-4 0 15,-8 0 0-15,-5 2 8 0,-8 2-8 16,-4 0 0-16,-8 2-8 16,-2 0 0-1,-7 0 0-15,-2 0 8 16,-1 0 8-16,-5 0 0 15,2 0 56-15,-2-2 8 0,0 2 40 16,0-2 32-16,0-6-144 16,-3 0-752-16,-12-1-2337 0</inkml:trace>
  <inkml:trace contextRef="#ctx0" brushRef="#br0" timeOffset="38111">12651 4368 4112 0,'0'0'2265'15,"0"0"-1121"-15,0 0-512 16,0 0 216-16,0 0-215 31,0 0-193-31,95 60 168 0,-61-41-208 0,0 2-24 16,-3-1-96-16,-2-1-144 15,-7 2 48-15,-2-3-64 0,-3 2-48 16,-10-2 120-16,-2 0 40 16,-5 0 120-1,0 6-144 1,-42 14-208-16,-3-6-2216 0,-2-2-7538 15</inkml:trace>
  <inkml:trace contextRef="#ctx0" brushRef="#br0" timeOffset="40857">13588 4157 3368 0,'0'0'2681'16,"0"0"-985"-16,0 0-112 31,0 0-135-31,0 0-545 16,0 4-528-16,0 14-272 0,0 12 96 15,0 8 88-15,0 10 200 16,0 4-136-1,0 3-144-15,0-3 48 0,0-2-7 32,0-2-121-32,3-8-48 0,-3-4-32 0,0-8 8 15,0-4-8-15,0-8-32 0,0-4 64 16,0-4-80-16,0-2-88 15,0-6-609-15,0 0-847 0,0 0-1585 0</inkml:trace>
  <inkml:trace contextRef="#ctx0" brushRef="#br0" timeOffset="41199">13588 4097 3576 0,'0'0'3089'0,"0"0"-1441"0,0 0-119 16,0 0-97-16,0 0-600 0,0 0-472 15,45-12-24-15,-29 7-56 16,2 1-184-1,-1 2-80-15,0 2-16 16,-5 0-544-16,1 0-768 16,-3 0-1241-16,-5 2-2288 15</inkml:trace>
  <inkml:trace contextRef="#ctx0" brushRef="#br0" timeOffset="41443">13584 4370 1768 0,'0'0'2512'0,"0"0"-1327"0,0 0 199 15,0 0-64-15,0 0-224 16,0 0-39-1,0 0-281-15,0 0-312 0,58 2-256 0,-37-2-208 32,4 0-360-32,-4 0-1568 15,-5 0-4346-15</inkml:trace>
  <inkml:trace contextRef="#ctx0" brushRef="#br0" timeOffset="42562">13767 4441 2576 0,'0'0'2633'0,"0"0"-681"31,0 0-232-31,0 0-447 15,0 0-433-15,0 0-320 0,0 0-104 16,0 0-72-16,0 0-104 16,0 2-64-16,0 13-168 15,0 9 248-15,0 8 152 0,0 4-104 16,3 0-128-1,-3 0-88-15,2-6-40 16,4-8-48-16,-3-4-40 0,1-7-48 16,2-6 80-16,0-3-120 15,-2-2-200-15,4 0-56 16,0-5 152-16,3-16 224 15,2-7 0-15,-2-6-48 16,1-2-40-16,-4-2-40 16,-2 1 128-16,-1 8-8 0,-3 5 16 31,1 7-16-31,-3 8 16 31,1 7 88-31,-1 2-80 0,5 0-8 0,2 0-72 0,-2 11 72 16,1 8 56-16,2-2 0 0,3 6-56 15,1-1-216-15,-1 0-776 16,0-4-1137-16,-6-6-2720 0</inkml:trace>
  <inkml:trace contextRef="#ctx0" brushRef="#br0" timeOffset="42950">13961 4402 1736 0,'0'0'2936'0,"0"0"-1831"16,0 0 615-16,0 0-184 0,0 0-503 15,25 90-225-15,-18-60-408 0,-4 0-184 16,0-4-40-16,-3-4-24 16,0-6 8-16,0-6 88 15,0-6 216 1,0-4 248-16,0 0 49 15,0 0-113-15,0-14-576 0,0-8-72 0,0-6-456 16,0-4-49-16,0 2-111 16,2 1 24-16,9 10 136 15,1 6 192 1,-1 11 8-16,0 2-24 15,0 0 232 1,1 11 48-16,-1 7 232 0,-3 2 0 0,0-1-232 16,2 0-256-16,1-3-904 15,15-10-945-15,-3-2-751 0,-2-4-113 16</inkml:trace>
  <inkml:trace contextRef="#ctx0" brushRef="#br0" timeOffset="43161">14258 4398 1856 0,'0'0'2136'15,"0"0"-215"-15,0 0-17 0,0 0 65 16,0 0-369-16,0 0-528 16,-28-30-504-16,25 49-448 0,-2 7-112 15,2 6 0-15,1 0-8 16,2-2-32-16,0-5 24 15,0-5 8-15,8-6-344 0,4-4-544 16,4-6-480 0,0-4-137-16,8-4-303 15,0-14-688-15,-7-2-1873 0</inkml:trace>
  <inkml:trace contextRef="#ctx0" brushRef="#br0" timeOffset="43357">14258 4398 104 0,'116'-2'2104'0,"-113"2"-736"0,7 0 417 15,4 4-193-15,-2-2-192 16,7-2-488 0,-3 0-375-16,5 0-273 15,2 0-136-15,-2 0-128 16,1-6-200-16,-5-5-873 0,0-1-919 15,-12 3-737-15,-2-2-479 0</inkml:trace>
  <inkml:trace contextRef="#ctx0" brushRef="#br0" timeOffset="43535">14482 4293 2520 0,'0'0'1520'0,"0"0"169"0,0 0-1 16,0 0-416-16,0 127-439 15,0-91-217-15,0-4-112 0,0-6-336 16,7-6-168-1,2-6-80-15,3-10-800 16,1-4-553-16,3 0-199 16,3-30-248-16,0-2-881 0</inkml:trace>
  <inkml:trace contextRef="#ctx0" brushRef="#br0" timeOffset="43651">14482 4293 656 0,'123'137'2360'15,"-123"-137"-271"1,0 0-865-16,0 6-520 0,2 10 384 16,2 4-200-1,-4 4-415-15,0-2-305 0,0 0-168 0,4 0-641 16,-3-6-1231-16,-1-6-2057 15</inkml:trace>
  <inkml:trace contextRef="#ctx0" brushRef="#br0" timeOffset="44249">14645 4219 2632 0,'0'0'1808'0,"0"0"-247"16,0 0 255-16,0 0-456 0,29 141-543 15,-22-101-417-15,1-2-240 32,3-8-160-32,4-8 0 0,-2-8-8 15,4-7-184-15,-9-4-80 0,7-3 8 16,-7 0 88-1,3-10 176-15,-7-8 0 0,-4 0 16 0,0 2 88 16,0 0 8-16,-4 4-48 16,-7 1-64-16,0 7-232 15,-1 2-72 1,9 2-145-16,3 0-631 15,0 0-976-15,0 0 311 0,8-3 793 16,10-1 520-16,-7 0 368 0,2 2 64 16,-1 2 656-16,-1 0 384 15,0 0 113 1,1 12 167-16,-3 6-72 15,-2 1-104-15,-4 2-239 16,-3 1-313-16,3-4-24 0,-3-6-232 31,0-4-200-31,0-4-56 0,3-4-80 0,1 0-280 0,2-4-192 31,4-16 304-31,4-9 112 16,4-1-200-16,3-2-128 16,2 4 88-16,-4 7 144 0,0 6 48 15,1 9-48-15,-7 6 152 31,0 0 48-31,-4 2 336 0,-1 15-96 16,2 0-56-16,-2 4-232 16,3-1-256-16,6 7-1041 15,-3-4-1711-15,2-7-2465 0</inkml:trace>
  <inkml:trace contextRef="#ctx0" brushRef="#br0" timeOffset="44641">15290 4379 3528 0,'0'0'1425'0,"0"0"-265"16,0 0 336 0,0 0-264-16,0 0-311 15,0 0-297-15,0 0-160 16,-120 98-256-16,120-73-104 15,0-1-32-15,0-4-24 0,3-4 32 16,5-4-72-16,4-8 8 16,-1-4-16-1,5 0-104-15,2-8-208 16,5-16-184-16,-4-4-320 15,2-4-121-15,-7 2 177 0,-2 4 352 16,-6 5 408-16,-1 8 128 16,-5 9 784-16,0 4 537 0,0 0-393 31,0 0-520-31,0 10-328 15,5 5-104-15,-2 4-96 16,2 1 40-16,5-1-48 0,-2-2-384 16,3-3-672-16,8-11-809 15,-7-1-1215-15,-1-2-1849 0</inkml:trace>
  <inkml:trace contextRef="#ctx0" brushRef="#br0" timeOffset="45083">15430 4053 3672 0,'0'0'4417'0,"0"0"-3024"32,0 0-201-32,0 0 8 0,0 0-760 15,0 0 256-15,0 92-56 16,0-44-135-1,0 6-105-15,0 5 8 0,0-1-184 0,3-2-96 16,2-3-48-16,0-6-72 31,5-7-8-31,-2-10 0 0,0-6 0 0,2-10 0 16,3-10-96-16,3-4-328 15,13-32-336-15,-3-10-617 16,-2-2-3848-16</inkml:trace>
  <inkml:trace contextRef="#ctx0" brushRef="#br0" timeOffset="53243">16213 4159 3424 0,'0'-2'2281'0,"0"2"-121"0,0 0 337 16,0 0-377-16,0 0-535 15,0 0-481-15,0 0-216 0,0 0-328 16,0 14-520-16,0 12-40 15,0 15-72-15,0 10 72 32,0 9 24-32,0 2 104 15,0-3-112-15,0-9-16 0,0-10 0 16,0-10 88-16,0-10-80 0,0-8-8 15,0-8-72-15,0-2 64 16,0-2-184-16,-4 0-464 31,0-8-536-31,-2-7-1769 0,1-4-2416 31</inkml:trace>
  <inkml:trace contextRef="#ctx0" brushRef="#br0" timeOffset="53688">16225 4095 3488 0,'0'0'1873'0,"0"0"-145"16,0 0-144-1,0 0-519 1,0 0-121-16,0 0-288 15,127 28-40-15,-109-13-80 0,-3 4-32 16,-4-1-120-16,-6 0 32 16,-4 4 65-16,-1 4 71 15,0 5 56-15,-17 1-128 0,-8 2-264 31,-5 0-16-31,-1-2-200 0,-1-4-160 16,3-8 16-16,4-6-32 16,3-7 0-16,7-5-240 15,-1-2 16 1,8 0 24-16,5 0 280 0,3 0-192 0,0 0-161 31,0 0 81-31,18 0 192 0,6 2 120 16,2 5 48-16,1-1 8 15,-1 2 64-15,-2 1 64 16,-1 2-56-16,-4-1 72 0,-3 0-64 15,-4 0 8-15,-1-2 0 16,-3 0-88 0,-2 0-536-16,6-4-872 0,-11 0-2537 15,7-4-3280-15</inkml:trace>
  <inkml:trace contextRef="#ctx0" brushRef="#br0" timeOffset="54087">16540 4460 2776 0,'0'0'1640'31,"0"0"-495"-31,0 0-1 0,0 0-328 16,0 0-384-16,0 0 72 15,101 17-176-15,-89-17 88 16,-1-4-71-16,-3-5 47 0,-8-1 88 16,0-5-72-16,0 0-32 31,0-3-72-31,-11 2-200 0,-4-2-24 15,-1 6-80-15,-3 3-88 16,1 7 80-16,2 2 8 16,0 2-144-16,1 17 8 0,1 5 32 15,5 2 104-15,-2 3 56 31,5-3 160-31,1-1-8 16,3-7 152-16,2-2-192 0,0-4-64 0,0-4-104 16,8-2 0-16,8-6-184 15,20 0-512-15,-5-6-1000 0,1-8-3169 16</inkml:trace>
  <inkml:trace contextRef="#ctx0" brushRef="#br0" timeOffset="54769">16922 4293 4913 0,'0'0'2552'0,"0"0"-439"0,0 0-809 15,0 0-432-15,0 0-184 16,-113 71-104-16,81-37 40 0,8 2-199 15,-5 0-249-15,11-2-112 32,7-4-64-32,7-4-80 0,4-8 8 15,0-4-105-15,7-6-135 16,11-6-48-16,1-2 32 15,4 0 32-15,2-6 80 0,3-10-64 16,-2-6-104-16,-4 0-136 31,-2-3 8-31,-6 4 184 0,-6 1 216 16,-4 2 112-16,-4 0 56 15,0-1 328-15,0 4-72 0,-7 0-120 16,1 3-80-16,1 3 136 0,0 5-144 16,5 1 64-1,0 3-24 1,0 0-40-16,0 0-8 0,0 0-40 15,0 9-56-15,0 4 144 16,0 10 184-16,0 3 16 0,0 8-24 16,0 4-152-1,0 6-96-15,0 6 48 16,0 0-80-16,0 5-32 15,0-2 56-15,0 0-56 0,0-5 0 16,5-6-8-16,0-8-40 16,1-4 40-16,-3-10 8 15,2-4 0-15,-2-3-8 16,-1-8 0-1,0-3-8-15,1 0-88 0,-3-2 96 16,2 0 8-16,1 0 192 16,-3 0 57-16,1 0 23 15,4-4-16-15,0-3 8 0,3-6 0 16,-1-1 8-16,4-4-96 31,2-8-96-31,3-4-88 0,10-31-904 16,-4 10-1761-16,-2 2-6073 0</inkml:trace>
  <inkml:trace contextRef="#ctx0" brushRef="#br0" timeOffset="58429">14753 4965 3848 0,'0'0'1409'0,"0"0"-257"16,0 0 376-1,0 0-152-15,0 0-295 0,0 0-313 0,0 0-120 31,0 0-24-31,0 0-144 16,0 0-48-16,0 0-176 31,0 0-56-31,0 0-96 0,0 0-64 16,0 0-40-16,0 2-8 15,0-2-48-15,0 0 8 0,12 0 0 16,6 2 40-16,6-2 8 16,8 0-8-16,5 0-32 15,10 0 40-15,5 0 8 0,-1 0-8 16,1 0 16-16,-5-6-16 15,-5 2 0-15,-10 0 0 16,-4 0 0-16,-9 2 0 16,-9 2 8-16,-4-2-8 15,-6 2 8-15,0 0 104 16,0 0 24-16,0 0 137 0,0 0-9 15,0 0-96-15,0 0-168 16,-8 0-1393-16,-6 0-3416 0</inkml:trace>
  <inkml:trace contextRef="#ctx0" brushRef="#br0" timeOffset="59379">14779 5108 2312 0,'0'0'1704'16,"0"0"-303"-16,0 0-121 0,0 0-344 0,0 0-136 15,0 0-168 1,0 2-143-16,0-2-49 15,0 0-8 1,0 0-40-16,0 0-104 0,0 0-56 16,0 0-216-16,0 0-16 0,0 0-96 15,12 0 40-15,4 0 56 0,0 0 0 16,10 0 8-1,-2 0 40 1,5 0-40-16,2 0-8 16,3 0 0-16,4 0 56 0,6 0-56 15,-2 3 48-15,2 3 8 16,2 0-8-16,-7 1 24 0,-5-1-72 15,-3-1 16-15,-9 1-16 32,-7-2 8-32,-4 0 8 0,-4-1 32 15,-2-1 8-15,-5-2 24 16,0 0 120-16,0 2-200 0,0-2-168 15,0 2-1928-15</inkml:trace>
  <inkml:trace contextRef="#ctx0" brushRef="#br0" timeOffset="62506">18040 3521 4945 0,'0'0'1952'0,"0"0"-120"16,0 0 249-1,0 0-449 1,0 0-336-16,0 0-327 0,0 0-273 15,0 2-208-15,0 3-192 16,-3-1-216-16,-1 1-80 16,4 1-48-16,0-4-16 0,0 2 56 15,0-4 8 1,0 0 80-16,0 0 0 15,0 0 24-15,0 0-8 0,-3 0-8 16,3 0 0-16,0 0-40 16,0 0-48-16,0 0-8 15,0 0-120 1,0 0-112-16,0 0-16 15,0 0 104-15,0 0 144 16,0 0 8-16,0 0 8 0,0 0 48 16,0 0 48-16,0 0-8 15,0 0-16-15,0 0-32 0,0 0-48 16,0 0 0-16,-3 2-64 31,1 5-32-31,-4 1-16 16,-9 7 112-16,2 6-120 0,-11 7-88 15,-2 2-64-15,-4 6 16 16,2 0-136-16,-1 1 152 0,2 2 88 15,-2-1 8-15,4 0 8 16,-4 2 48 0,0 1 80-16,-1 0-9 15,-3 1 9-15,1-1 8 0,0-5-8 16,3-2 8-16,3-4 81 15,2-6-73-15,6-4-8 0,2-2 8 16,4-3 40 0,6-6-48-1,1-1 0-15,-1-2 0 0,4 0 0 16,-1-3 0-16,3-1 0 0,0 0 0 15,0 0-16-15,-3 0 16 16,-1-1 0-16,3 1 0 0,1 0-8 31,0-2 8-15,0 0-209-16,0 0-143 0,0 0-184 15,0 0 152-15,0 0 208 0,0 0-8 16,0 2-280-16,0 0-24 0,0 2 80 16,0-4 200-16,0 0-584 31,0 0-3537-31</inkml:trace>
  <inkml:trace contextRef="#ctx0" brushRef="#br0" timeOffset="63317">17874 3429 4256 0,'0'0'2105'0,"0"0"-825"15,0 0 152 1,0 0-607-16,0 0-457 31,0 0-112-31,0 0 72 16,58 22-16-16,-28-20 0 0,4 0-112 15,0 0-104-15,0 0-8 16,-6-2-8-16,1 2-72 0,-5 0 0 15,-2 3-8-15,-5-4 8 16,-4 1-8-16,-7 0 8 0,0-2 0 16,-6 2 0-16,0 0 64 15,0 2 160-15,0 6 208 0,0 6 64 16,-12 7 56-16,-6 7-127 31,-2 2-145-15,-1 2-288-16,8 4-328 0,5-12-1177 0,4-9-2448 0</inkml:trace>
  <inkml:trace contextRef="#ctx0" brushRef="#br0" timeOffset="65031">18500 3033 4128 0,'0'0'1905'0,"0"0"-41"0,0 0-327 31,0 0-849-15,0 0 120-16,0 103 88 0,0-50-208 0,3 2-280 15,5 1-96-15,1-3-160 0,0-7-144 16,-2-8-8-16,1-9 0 16,-2-8 0-16,-3-6 48 0,-1-8 24 15,-2-3-64-15,0-2 104 16,0-2 64-16,0 0 40 15,0 0-216 1,-8-6-992-16,-3-10-1432 0,1-4-3762 16</inkml:trace>
  <inkml:trace contextRef="#ctx0" brushRef="#br0" timeOffset="65456">18544 2944 2480 0,'0'0'1320'16,"0"0"-488"-16,0 0 329 15,0 0-385-15,0 0-152 0,85 8-192 16,-60 4-168-16,-3 4 160 16,-2 3-112-16,-4 4 88 0,-3 1 105 15,-9 2-49 1,-2-1 88-16,-2 0 32 15,0-1 80 1,-14 0-88 0,-9-1-32-16,-1-2-128 0,-4-1-272 0,4-3-136 15,1-5-584-15,7-8-600 16,8-4-1040-16,3 0-3818 0</inkml:trace>
  <inkml:trace contextRef="#ctx0" brushRef="#br0" timeOffset="65943">18802 3221 3808 0,'0'0'2921'15,"0"0"-1057"-15,0 0-503 0,0 0-353 16,0 0-216-16,0 0-480 15,-90 134-208-15,85-100-40 0,5-2-64 16,0-6-8 0,0-5-40-16,0-8-48 15,5-3-112-15,1-5-72 16,1-5-168-16,-1 0-40 0,5 0 104 15,1-17 360-15,1-5-48 16,3-4-88-16,-5-3-120 16,2 0 96-16,-3 3 136 15,-2 4 40-15,-5 5 8 16,-1 8 352-16,-2 5 392 15,0 4-16-15,0 0-240 0,1 0-208 16,4 2-224-16,0 11 48 16,3 4 152-1,2 1-184-15,-2 0-40 16,3-2-32-16,0-2-520 15,2-5-768-15,-1-2-1297 0,-1-7-2128 16</inkml:trace>
  <inkml:trace contextRef="#ctx0" brushRef="#br0" timeOffset="66196">18936 3238 464 0,'0'0'4545'16,"0"0"-2825"-16,0 0-424 15,0 0-288-15,0 0 33 0,0 0-201 31,-1 123-112-31,1-82-272 16,0 4-16-16,0-1-152 0,0-3-88 16,0-4-144-16,0-4 8 0,0-7-64 15,0-7 8-15,0-2-8 16,0-8-192-16,0-3-544 15,-4-6-680 1,-2 0-1569-16,1-8-3872 16</inkml:trace>
  <inkml:trace contextRef="#ctx0" brushRef="#br0" timeOffset="66456">18936 3223 264 0,'0'0'1768'31,"0"0"-72"-31,0 0-231 16,0 0-345-16,0 0-296 0,0 0 88 15,0 0 16-15,0 0-255 16,65 81 167-1,-65-60 0-15,0 3-168 0,0-3-296 0,-7 0-112 16,-4-1-248-16,3-6-16 31,-3-2-840-31,1-6-840 0,3-4-4674 0</inkml:trace>
  <inkml:trace contextRef="#ctx0" brushRef="#br0" timeOffset="66840">19054 3340 728 0,'0'0'2040'0,"0"0"-584"16,0 0 9-16,0 0-281 15,0 0-392 1,0 0-184-16,0 0-184 15,87 3-16-15,-77-12-151 0,-4-2-17 16,-4-2 48-16,-2 2 40 16,0-3 16-16,0-1-136 0,-8 4-88 15,-5 3-120 1,-3 3 0-1,0 5 0-15,0 0-112 0,3 9-144 16,1 12 144-16,1 7 112 16,6 2 0-16,4 1 224 0,1-1-56 15,0-4-32-15,0-4 16 16,11-4-40-16,3-4-24 31,-1-4-72-31,2-6-16 0,1-2-136 16,0-2-512-16,4 0-793 15,-3-14-1039-15,1 0-1793 0</inkml:trace>
  <inkml:trace contextRef="#ctx0" brushRef="#br0" timeOffset="67119">19054 3340 1008 0,'145'-92'2088'16,"-145"92"-704"-16,5 5 569 0,2 9-449 15,1 6-224-15,3 3-383 16,-4 3-321 0,2 3-328-1,-2-1-88-15,-2 0-56 0,-1-4-24 0,-2-3-72 16,-2-6 72-16,0-5-64 15,0-1 112-15,0-7 56 0,0-2 232 16,0 0 248-16,0 0 128 31,0-2-159-31,0-13-385 0,0-2-248 16,0-8-24-16,8-3 8 15,3-4-160-15,15-15-585 0,-5 10-911 16,0 6-3345-16</inkml:trace>
  <inkml:trace contextRef="#ctx0" brushRef="#br0" timeOffset="68091">19873 3024 4817 0,'0'0'1968'0,"0"0"-448"0,0 0-199 16,0 0-481-16,0 0-112 31,0 118-208-31,0-65-8 16,0 0-136-16,0-2-136 0,0-7 16 15,0-8-112-15,0-6-56 16,0-10-72-16,0-6 112 0,0-8-48 15,0-2 64-15,0-4 8 16,0 0 41 0,-3 0-193-16,-2-12-1089 0,5-6-2968 15,-3-3-3144-15</inkml:trace>
  <inkml:trace contextRef="#ctx0" brushRef="#br0" timeOffset="68392">19895 3090 3104 0,'0'0'1801'31,"0"0"-377"-31,0 0 272 0,0 0-343 16,0 0-297-16,75 107-184 15,-57-75-160-15,-1 0-160 16,-1-2-72-16,1-2-128 0,-6-2-16 16,-3-6-128-16,-2-4-7 31,1-4-73-31,-2-5 16 0,-5 0-88 15,0-5-32-15,0-2-24 16,0 0-208-16,0 0-593 16,3-12-791-16,-3-8-1225 15,2-2-6056-15</inkml:trace>
  <inkml:trace contextRef="#ctx0" brushRef="#br0" timeOffset="68692">20094 3032 3712 0,'0'0'2257'0,"0"0"-1073"16,0 0 600-16,0 0-279 15,0 0-265 1,0 0-344-16,0 120-136 0,2-83-256 0,-1-1-159 31,1 2 23-31,-2-4-168 16,0-2-24-16,0-4-72 0,0-4-96 15,0-6 64-15,0-6-72 16,0-4-360-16,0-6-753 15,3-2-695-15,0-2-1113 0,-3-12-3528 0</inkml:trace>
  <inkml:trace contextRef="#ctx0" brushRef="#br0" timeOffset="69415">20281 3024 704 0,'0'0'2184'16,"0"0"-456"-16,0 0 321 16,0 0-513-16,0 0-287 15,0 0 95-15,12 98-416 0,-12-70-136 16,0 4-80-16,0 5-224 15,0-1-135-15,-8 4-121 0,1-2-104 32,1-3-120-32,1-3 8 15,2-1-8-15,1-9 0 16,2-6-8-16,0-6 8 0,-5-4 0 15,5-4 48-15,0 0 32 16,0-2 16-16,0 0 0 0,0 0-8 16,0 0-32-16,0 0-56 15,0 0 64-15,0 0-56 16,0 0-16-16,0 0 0 0,0 0-56 15,0 0 48-15,0-4-56 16,0-2-16 0,5 2 72-16,-3-2 0 15,7 0-40-15,3 2-48 0,1-2 24 16,1 2 56-16,2 0-40 15,2 2 48-15,1 0-64 0,1 2 72 16,-4 0 0 0,2 0-24-16,-5 0-24 15,0 0-56-15,-1 0 48 16,0 0-16-16,-1 0 64 0,0 0-80 15,-1 0 72-15,0 0-265 16,-7 0-303 0,-1 0-776-16,-2 0-1449 15,0 0-3280-15</inkml:trace>
  <inkml:trace contextRef="#ctx0" brushRef="#br0" timeOffset="71548">18825 4055 904 0,'0'0'2328'16,"0"0"-471"-16,0 0 7 16,0 0-256-16,0 0-431 15,0 0-361-15,0 0-144 0,-7-34-56 16,-2 23-168-16,-1 0-168 15,-1 1 272-15,-4 1-264 16,2 1 64 0,-3 5-39-16,3 1-145 15,-1 2 16-15,-4 0-16 0,-2 7-168 16,3 12-96-16,-1 4-16 15,0 5 40 1,4 6 0-16,2 3 64 0,7 3 8 0,-3 0-48 31,5 3 0-31,3-4 40 16,0-1-24-16,0-6 24 0,0-4-40 15,7-7-49-15,4-6-79 16,2-4-232-16,3-5 128 16,2-6 24-16,1 0 88 0,4 0-8 15,-1-15-56 1,3-6 64-16,0-7-40 15,-4-2-56-15,0-4-176 0,-6 0-64 16,-4-1 192-16,-4 1 0 16,1 4 88-16,-7 1-16 15,-1 4 160 1,0 3-56-16,0 3 7 0,0 4 113 15,0 2-120-15,0 4 136 16,0 3 0-16,0 4 0 0,0 2 8 16,0 0 72-16,0 0-8 15,0 0 16-15,0 4-7 16,0 9 199-1,0 8 88-15,0 3 136 16,0 6-104-16,0 2-184 0,0 2-8 31,0 0-40-31,2-2-80 16,4-2-32-16,6-2-56 15,-1-3-16-15,0-6 8 0,1-4 0 16,-1-4-48-16,-3-5 56 16,0 1 0-16,-6-5 0 0,3-2 0 15,-5 0 96-15,1 0-24 16,6-13-72-16,-3-2-968 15,1-4-3833-15</inkml:trace>
  <inkml:trace contextRef="#ctx0" brushRef="#br0" timeOffset="72129">19036 4238 1712 0,'0'0'4105'0,"0"0"-2345"0,0 0 57 31,0 0-297-31,0 0-672 16,0 0-448-16,0 0-240 0,0 0-160 0,10 1 0 16,5 3 48-16,9 0 16 15,2 0 40-15,4 0 40 16,1-2-40-16,3-2 0 15,1 0-24 1,-7 0-8-16,1 0 24 16,-8-2-16-16,0 0-32 15,-8-2-40-15,-2 2 72 0,-4 2-80 0,-3 0 0 31,-2 0 8-31,-2 0-8 0,0 0-248 16,0 0-736-16,0 0-1088 16,-2 0-2681-16</inkml:trace>
  <inkml:trace contextRef="#ctx0" brushRef="#br0" timeOffset="72595">19283 4046 3000 0,'0'0'1328'0,"0"0"81"0,0 0 159 16,0 0-616-16,0 0-224 16,0 0-183-1,62 28-145 1,-38-17-40-16,0 1-80 0,4 1-72 0,-1 4-80 15,-4-4-56-15,-2 4 40 16,-7-5 32-16,-2 0 136 0,-3-4-24 16,-7 0 80-16,-2-2 72 0,0 0 0 15,0 6 160 1,-13 5-128-1,-5 2-239-15,-4 7-113 0,-3 0-88 16,4-1-88-16,2-4 40 16,6-4 32-16,3-6-73 0,2-2 81 15,3-5-64-15,1-2-8 0,2 0 80 31,2-2-224-31,0 0-288 16,0 0-304-16,0-13-1272 16,0-1-4074-16</inkml:trace>
  <inkml:trace contextRef="#ctx0" brushRef="#br0" timeOffset="73323">19679 3912 2768 0,'0'0'1512'15,"0"0"481"-15,0 0-33 16,0 0-487-16,0 0-313 15,48 134-264-15,-43-93-96 0,-3-3-136 16,0-2-232 0,-2-4-208-16,0-4-15 0,0-6-73 0,0-4-16 31,-4-7 0-31,3-6-64 15,-3-3 48-15,3-2 80 16,1 0-32-16,0 0-152 0,0-4-360 16,0-10-257-16,0-2-31 15,8-4 128-15,8 2 216 0,3 4 152 31,4 2 64-31,-5 6 72 16,0 2 8-16,-1 2 8 0,-4 2 16 16,2 0 128-16,-1 0-96 0,-4 12 56 15,0 4-88-15,-5 0 120 31,-2 4 8-31,-3 0 8 0,0-1 0 16,0 0 32-16,-7-3 72 16,-9 0 72-16,-3 0-95 0,-4-4-9 15,1 1-128-15,2-5 32 0,4-3 88 16,5-3-96-1,4 0 0-15,2-2-88 16,4 0-32-16,1 0-160 16,0-8-360-16,0-22-553 15,0 0-927-15,0 2-3769 0</inkml:trace>
  <inkml:trace contextRef="#ctx0" brushRef="#br0" timeOffset="73977">20063 4217 3392 0,'0'0'1633'16,"0"0"-585"-16,0 0 504 31,0 0-552-31,0 0 81 0,0 0-1 16,54 4-256-16,-24-4-104 15,1 2-208-15,1-2-96 0,4 0-112 16,-1 0-72-16,-1 0-104 15,-5 0-120-15,-6 0 8 16,-5 0 40 0,-7 0 17-16,-4 0-17 0,-3 0-56 15,-4 0-201-15,0-8-471 16,0 0-632-16,0 0-2665 0</inkml:trace>
  <inkml:trace contextRef="#ctx0" brushRef="#br0" timeOffset="74371">20331 4059 4985 0,'0'0'1584'15,"0"0"-744"-15,0 0-56 0,0 0 8 16,0 0 113-16,0 0-121 16,78 21-144-16,-49-10-280 31,2 1-136-31,-4 2-32 0,-1-2-88 15,-3-1-32-15,-2 2 48 16,-8-5-112-16,-5 0 112 0,-4 0 8 16,-4-2 216-16,0 0 216 15,0 4 1-15,-1 2-81 31,-15 2-160-31,-2 2-144 0,-1-2-176 16,-2 1-16-16,1-6-232 0,7-3-208 16,2-2-113-16,5-2-87 0,2-2-112 15,4 0-776-15,0 0-2409 16,0-8-2752-16</inkml:trace>
  <inkml:trace contextRef="#ctx0" brushRef="#br0" timeOffset="75042">20965 3952 4200 0,'0'0'2161'0,"0"0"167"15,0 0 89 1,0 0-625-16,0 0-543 15,0 0-585-15,0 0-288 0,0 0-8 16,-91 81-88-16,77-47-224 16,4 3-56-1,3 6 0-15,-4-1 0 0,5 0 8 0,1-3 48 47,5-5-8-47,0-6-32 0,0-5-8 16,0-3 40-16,3-5 0 15,10-3-48-15,0-5 104 16,8-3-56-16,0-4 32 0,5 0 0 15,0 0-64-15,1 0-8 16,-1-7-8-16,-2-3-8 0,-1 1-256 16,-6 1-352-16,-2 1-272 15,-7 1-57-15,-6-3-503 16,1 5-744-16,-3 0-2449 0</inkml:trace>
  <inkml:trace contextRef="#ctx0" brushRef="#br0" timeOffset="75574">21234 4183 7401 0,'0'0'2401'0,"0"0"-1393"15,0 0 56-15,0 0-520 31,0 0-328-31,0 0-216 0,0 0 152 16,45 4 288-16,-14-4-24 0,6 0-136 16,2 0-63-16,0 0-89 15,-5 0-72-15,0 2-48 0,-7 0 48 16,-6 0 8-1,-5-2-64 1,-3 0 88-16,-6 0-88 0,-3 0-561 31,1 0-639-31,-3-4-928 0,-2-6-3185 0</inkml:trace>
  <inkml:trace contextRef="#ctx0" brushRef="#br0" timeOffset="75932">21472 4040 4945 0,'0'0'1832'16,"0"0"-1504"-16,0 0 328 15,0 0 144-15,0 0 1 0,0 0-153 16,103 66 0-16,-77-51-392 31,-2-5-16-31,-3-1-8 0,-2 2 144 16,-7-1-40-16,-1-2-16 15,-6 0-40-15,-2 0 120 16,-3 0 120 0,0 4 153-16,-6 0-129 0,-14 7-216 0,-7 0-256 15,1 1-72 1,2-2-504-16,6-5-8 0,8-8-249 15,7-5-1647-15,3 0-593 16,0-7-2176-16</inkml:trace>
  <inkml:trace contextRef="#ctx0" brushRef="#br0" timeOffset="76966">22089 4040 4080 0,'0'0'3033'0,"0"0"-1097"31,0 0 145-31,0 0-737 16,0 0-376-1,0 0-408-15,-122 29-231 0,106-9-201 0,3 1-120 16,0 4-8-16,-1 3 80 0,3 0-8 16,3 0 32-16,-1 0 48 31,6 0 16-31,3-3-32 15,0-4-88-15,0-4-40 16,0-4 0-16,7-2-8 0,6-5-64 16,3-6-48-16,-2 0-128 0,7 0-120 15,-1-13 24-15,1-8-9 31,0-4-143-31,0-3 104 16,-4 0 160-16,-4 0 16 0,-1 2 104 0,-6-1 56 31,1 0 48-31,-3-3-8 0,-4-7-48 0,0-3-128 0,0-3-704 16,0-8-96-1,0 1 232 1,0 2 207-16,0 6-71 0,-4 4 264 16,0 9 352-16,1 10 504 0,3 8 449 15,-5 6 183 1,5 3-120-16,-1 2-360 0,1 0-320 15,0 0-176 1,-2 2-56-16,-1 10-16 16,3 8 80-16,-3 8 136 15,-1 6 80-15,4 5-39 0,0 4-57 16,0 3 88-1,0 4 144-15,0 1-136 0,12-4-24 0,-1 0-160 32,3-9-48-32,1-2-32 15,4-6-48-15,-2-4 16 0,2-3-40 16,2-8-32-16,-3 0 56 15,-1-8-72-15,-5-3-400 0,1-4-920 32,-4-6-737-32,-5-10-2848 0</inkml:trace>
  <inkml:trace contextRef="#ctx0" brushRef="#br0" timeOffset="81803">19371 4669 1800 0,'0'0'1480'16,"0"0"-568"-16,0 0 521 0,0 0-81 15,0 0-280-15,0 0-184 16,0 0-151-1,0 0-161 1,0 0-40-16,0 0-88 0,0 0 16 0,0 0-64 16,0 0-136-1,0 0-64-15,0 0-104 0,0 2-80 0,0-2-16 16,0 0-16-16,0 0 0 31,0 0-40-31,0 0 8 16,0 2 48-16,4-2 0 0,5 0 0 15,-1 0 8-15,0 0 0 0,1 0 8 16,3 0-16-16,1 0 8 15,4 1 0-15,6 3-8 32,-2 0 8-32,6 0 8 0,2 2-16 15,1-2 0-15,0 1 16 16,6-3-8-16,-4 2 0 0,0-3 0 15,2-1 0-15,2 2 8 16,-7 0-16 0,2 0 0-1,-2 0-16-15,-2 2 16 0,-1-2 24 16,1 2-16-16,-2-4 56 15,-1 0-56-15,-2 0 64 0,1 0-16 16,-4 0 0-16,-4 0 40 16,-2-4-24-16,-5 0-24 15,-2 0 16 1,-2 2-16-16,-3 2 48 0,-1 0 40 15,0 0 40-15,0 0 96 16,0 0-111-16,0 0-161 0,-11 0-161 16,-10 0-1487-16,-5 6-7794 15</inkml:trace>
  <inkml:trace contextRef="#ctx0" brushRef="#br0" timeOffset="82928">19492 4861 616 0,'0'0'952'16,"0"0"80"-1,0 0-272 1,0 0-152-16,0 0-88 0,0 0 1 16,-18 0 15-1,18 0-80-15,0 0-152 16,0 0-24-16,0 0 112 15,0 0 80 1,0 0-48-16,0 0-64 0,0 0-112 0,0 0-104 16,0 0-72-16,0 0-64 0,0 0-8 15,2 0 0-15,7 0 96 16,1 0-8-16,8 0-8 15,1 0 24-15,5 0 144 0,2 0-87 32,3 0-49-32,2 2 40 0,1 2-32 15,2 2-80-15,-3-3-32 16,-1-1-8-16,1 3 24 15,-3-1 24-15,-3-2-48 0,-2 2 0 16,-2-2 0-16,0 2 8 31,-5-2 0-31,0 0 48 0,-3 0-56 16,-1 0 8-16,-8-2-8 15,1 1 0-15,-5-1 8 16,0 0 40-16,0 0-40 0,0 0-8 0,0 0-40 16,0 0-865-1,-11 0-3383 1</inkml:trace>
  <inkml:trace contextRef="#ctx0" brushRef="#br0" timeOffset="85333">9024 5228 1360 0,'0'0'2256'0,"0"0"-1183"15,0 0 199 1,0 0-24-16,0 0-184 15,0 0-328-15,0 0-191 0,0 0-129 16,0 0-216-16,0 0-200 0,0 0-224 16,0 0-1697-1,0 0-4728-15</inkml:trace>
  <inkml:trace contextRef="#ctx0" brushRef="#br0" timeOffset="85981">10487 5213 5265 0,'0'0'2528'32,"0"0"-1672"-32,0 0 313 15,0 0 15-15,0 0-696 16,0 0-488-16,5 4-24 0,4 1-1080 15,-1-1-1729-15</inkml:trace>
  <inkml:trace contextRef="#ctx0" brushRef="#br0" timeOffset="97777">14600 5308 1568 0,'0'0'5569'0,"0"0"-4057"15,0 0-327-15,0 0 471 16,0 0-272-1,0 0-472-15,0 0-343 0,0 0-121 16,-3 2 24-16,-5 8-56 16,-4 2-216-16,4 6-104 15,-9 4 48-15,-3 6-32 0,-6 6-64 16,-3 7 0-16,-3 0 8 31,-3 6-48-31,-4-5 8 0,5-2-8 16,3-6 8-16,5-4 56 15,2-6-64-15,1-4 8 16,6-2 96-16,-1-4 88 0,3 0-64 15,1-1 0-15,-1-2 16 32,2 1-56-32,2-1 16 0,3-4-104 15,2-1 8-15,1-2-8 0,0-2 0 16,5-2-8-16,0 0-16 15,0 0-408-15,0 0-760 0,6-6-913 16,12-7-783 0,-7-4-2441-1</inkml:trace>
  <inkml:trace contextRef="#ctx0" brushRef="#br0" timeOffset="98347">14135 5746 3240 0,'0'0'4073'16,"0"0"-2561"-1,0 0-39 1,0 0 95-16,0 0-672 16,0 0-632-16,0 0-256 0,-23 32 0 15,17-15-8-15,-4 3 56 16,2 3-40-16,0-4 40 0,-2 2 120 15,1-4 48 1,1 2-32-16,1-6-16 16,1-2-7-16,4-3 15 15,-1-5-88-15,3-3-96 0,0 0 0 16,0 0 72-16,0 0 104 15,0 0 72-15,0 0-48 0,0 0-112 32,5 0-80-32,12-2 0 15,9-5-8-15,7 1-96 0,17-7-840 16,-2 6-1441-16,-9-1-4208 0</inkml:trace>
  <inkml:trace contextRef="#ctx0" brushRef="#br0" timeOffset="99978">15472 5345 5673 0,'0'0'2344'16,"0"0"-679"-16,0 0 263 15,0 0-312-15,-6 0-527 16,6 0-505-16,0 0-248 0,0 0-136 31,0 0-184-15,0 0-16-16,0 0-120 0,0 0-24 0,0 7 96 15,6 3 48-15,2 3 0 16,4-2 8-16,-1 1 0 16,2 1 0-16,1-2-8 0,1 4 0 15,3-2 0 1,3 4 8-16,1-2-8 15,1 2 48-15,-1 0-40 0,4 2 0 16,-5-2 40-16,5 2-48 16,-5-4 0-16,2 4 0 15,1-1 0-15,-3-2 8 16,1 0 8-1,-4 0 0-15,0-2-8 0,-3-2 0 32,1 2-8-32,0-4 8 0,-2 2 0 0,-2-4-8 0,-1 0-8 15,-1-4-96-15,-2 0-64 16,-3-2 16-1,1 0 16-15,-4 0-16 16,3 0 136-16,1 0-32 0,0 0 40 16,-2 0 0-1,1 3 0-15,-2-3 0 0,2 0 0 31,-2-1 0-31,-3-1 8 0,0 2 0 16,0-2 72-16,0 0 104 16,0 0-120-16,0 0-56 0,-11 0-1521 15,-1 0-3144-15,1-3-3944 0</inkml:trace>
  <inkml:trace contextRef="#ctx0" brushRef="#br0" timeOffset="100698">16042 5646 4705 0,'0'0'1832'0,"0"0"8"15,0 0 209 1,0 0-721 0,0 0-728-1,0 0-432-15,0 0-88 0,0 0 128 16,0 39-48-16,12-19 32 15,2 2-104-15,-3 2 32 0,6 3-120 16,-1 1 64-16,-2-3 24 0,1 1-80 31,-2-3 56-31,-5-6-56 0,1-2-8 0,-4-6 16 0,-3-3 32 16,-1-1-48-16,-1-5 104 15,0 0 233-15,0 0 471 16,0 0 128 0,0 0-376-16,-6 0-376 15,-2 0 80 1,-5 0-176-16,-3 0-88 0,-7 0-64 0,-22 0-1144 15,3 0-1217-15,-5 0-4144 0</inkml:trace>
  <inkml:trace contextRef="#ctx0" brushRef="#br0" timeOffset="104046">12903 6313 496 0,'0'0'1872'0,"0"0"-408"16,0 0 233-16,0 0 15 0,-7 3-208 15,7-3-447-15,0 0-217 31,0 2-232-31,0-2-136 0,0 2-112 16,0 0-112-16,2 0 8 16,14 0 8-16,3 0 32 15,6-2 8-15,4 0 64 16,-3 0-87-16,3-4-113 0,0-4-80 15,-3 1-16 1,-2 1-72-16,-6-1-304 0,-2 5-201 16,-5-2-439-16,-3 4-320 15,-8 0-640-15,0 0-737 16,0 0-1800-16</inkml:trace>
  <inkml:trace contextRef="#ctx0" brushRef="#br0" timeOffset="104285">13021 6224 2712 0,'0'0'2193'0,"0"0"-665"16,0 0-200-16,0 0-600 15,0 0-104-15,-4 102-167 0,4-53-225 16,0 1 240-16,0 0-232 31,2-6-96-31,1-8-144 0,4-7-16 16,-6-8 8-16,6-7-760 15,-2-8-1049-15,-2-4-2296 0</inkml:trace>
  <inkml:trace contextRef="#ctx0" brushRef="#br0" timeOffset="104756">13179 6467 2784 0,'0'0'1616'0,"0"0"-319"16,0 0 23-16,0 0 32 15,0 0-416-15,0 0-367 0,0 0-225 31,89 4 32-31,-78-12 0 16,0-5-96-16,-1 4-176 16,-7-5-24-16,2 2-16 0,-5-2-8 15,0-1-56-15,0 2-8 0,-13 1-80 16,-5 1-64-16,-4 4-32 31,2 3-152-31,1 4 160 0,1 0 160 16,5 8 16-16,2 10 0 15,3 8 104 1,5-1 136-16,3 6-56 0,0-1 24 0,0-4 24 15,5 0 144-15,6-5-120 32,0-6-96-32,-3-2-40 0,4-6-56 15,-3-3-64-15,-1 0 0 0,7-4-104 16,-2 0-344-1,11-4-600-15,-3-12-897 0,-2 2-2295 0</inkml:trace>
  <inkml:trace contextRef="#ctx0" brushRef="#br0" timeOffset="105111">13418 6326 832 0,'0'0'2688'0,"0"0"-583"0,0 0 319 31,0 0-511-31,0 0-673 16,0 0-648-16,0 0-368 0,-32 47-96 15,27-27 56-15,-2-2-80 16,7 0-104-16,0-4 0 0,0-2-72 16,0-2-56-16,18-2-88 31,-2 0-112-31,5-2-8 15,0 0-16-15,0-2 136 0,-1 0 64 16,-3-2 8-16,1 0 80 16,-7 0 16-16,-6 0 48 0,-3-2-16 15,3 2 16-15,-5 0 64 31,0 1 544-31,0 2 192 16,-12 3-328-16,-7 2-320 0,-2 1-152 16,-3 0-232-16,-4-3-568 15,6-1-848-15,2-7-1153 0</inkml:trace>
  <inkml:trace contextRef="#ctx0" brushRef="#br0" timeOffset="105337">13487 6441 3440 0,'0'0'1809'0,"0"0"-49"15,0 0-136-15,0 0-799 0,0 0-233 16,0 0-408-16,0 0-184 15,115-44-56-15,-99 35-881 0,-5 4-1239 32,-2-1-2193-32</inkml:trace>
  <inkml:trace contextRef="#ctx0" brushRef="#br0" timeOffset="105594">13487 6441 1720 0,'68'-138'2024'0,"-68"142"-559"0,0 9 207 16,0 10-592-16,0 5-56 0,7 4-359 16,1 4-345-16,-2 0 32 15,2-2-136 1,-1-2-8-16,4-6-56 15,-6-4 0 1,0-8 8-16,-2-3 16 0,0-8-16 0,0-3-64 16,1 0 8-16,0-1-104 0,11-35-256 15,1-1-1136 1,-1 3-3929-1</inkml:trace>
  <inkml:trace contextRef="#ctx0" brushRef="#br0" timeOffset="106067">13828 6459 912 0,'0'0'5873'16,"0"0"-3817"-16,0 0-1071 0,0 0-153 15,0 0-248-15,0 0 136 0,0 0-232 16,0 0-176-16,84-6-88 0,-60-2-128 31,-1 0-96-31,0 0-848 16,-4-5-856-16,-5 6-1513 15,-2-1-3264-15</inkml:trace>
  <inkml:trace contextRef="#ctx0" brushRef="#br0" timeOffset="106336">13936 6328 3448 0,'0'0'1833'0,"0"0"-457"15,0 0 88-15,0 0-304 31,0 0-359-31,-1 129-337 16,1-97-200-16,0-4-88 0,1-4-176 16,6-8-96-16,-1-6-720 15,2-8-481-15,0-2-479 0,-6 0 320 16,3-28-289-16,-5 4-311 15,0-2 313 1</inkml:trace>
  <inkml:trace contextRef="#ctx0" brushRef="#br0" timeOffset="106512">13936 6328 544 0,'52'109'1440'15,"-44"-103"200"-15,3 10-311 16,4 4-113-16,-2 0-272 15,3-3-272-15,-3-6-456 16,3-5-112-16,-3-6-96 16,0 0 264-1,-3 0 80-15,-4-12 160 0,-3-4-39 0,-3 0 39 16,0 0 256-16,0 0-168 15,-6 2-272-15,-7 4-328 16,0 2-304 0,-3 8-576-16,5 0-1057 15,4 0-4032-15</inkml:trace>
  <inkml:trace contextRef="#ctx0" brushRef="#br0" timeOffset="106790">14237 6313 3272 0,'0'0'4313'0,"0"0"-2633"16,0 0-183-16,0 0-689 0,0 0-536 15,0 0-32 1,5 114-16-16,1-66-152 15,4 4-16-15,-1 5-48 0,-1-1 8 16,1-1 32-16,0 0-48 16,-1-3 56-16,2-6-48 15,-4-6-8-15,-4-6 0 16,1-5-72-1,-3-10-480-15,0-10-512 0,0-5-1033 16,0-4-2064-16</inkml:trace>
  <inkml:trace contextRef="#ctx0" brushRef="#br0" timeOffset="107154">14258 6286 1664 0,'0'0'2640'0,"0"0"-1391"15,0 0-129-15,0 0-192 0,0 0-96 32,0 0-160-32,0 0-223 15,71 4-41-15,-52 11-144 0,-3 2 96 0,2 6-56 16,-8 1 16-16,-4 0 80 15,-1 3-144-15,-5 0 8 16,0 1 16-16,-2-2-56 16,-15-2-216-1,-1-1-8-15,-3-8-928 16,5-5-952-16,4-5-1313 0</inkml:trace>
  <inkml:trace contextRef="#ctx0" brushRef="#br0" timeOffset="107637">14492 6345 864 0,'0'0'3953'15,"0"0"-2449"1,0 0 80-16,0 0-95 0,0 0-665 0,0 0-472 16,-52 30-248-16,46-6-104 31,1 4 16-31,5 4-16 0,0-4 8 15,0 1 0-15,0-8 8 16,3-3-16-16,5-2-96 16,0-7 96-16,2-5 0 0,0-4 24 15,-1 0-24-15,3 0 80 0,-1-17-80 16,0-2-56-16,1-6-112 15,-3-1-16 1,-2 2 48-16,1 4 40 16,-8 4 88-16,3 8 8 0,-1 2 80 31,-2 6 224-31,0 0 88 0,0 0-152 0,1 0-64 15,4 0-168-15,-3 10 256 16,7 6 56-16,-7 2 16 16,4 2-96-16,3 2-112 15,-6-2-80-15,5-1-48 0,-5-6-424 16,8-7-664-1,1-2-1009-15,-3-4-2472 0</inkml:trace>
  <inkml:trace contextRef="#ctx0" brushRef="#br0" timeOffset="107995">14736 6288 40 0,'0'0'4048'31,"0"0"-1999"-31,0 0 271 16,0 0 1-16,0 0-857 15,0 0-696-15,0 0-512 0,0 0-256 16,-62 47 16-16,56-24-8 16,6 0-8-1,0-3-48-15,0-5-216 0,0-2-320 16,6-5-192-16,6-4 8 15,1-2-64-15,0-2 224 16,1 0 79-16,-4 0 345 0,-1 0 40 16,-2 0 136-16,-2 0-64 15,-5 0 72-15,0 4 264 0,0 4 352 16,0 4 105-1,0 2-169 1,-7 4-328-16,-4 0-224 0,0-2-184 16,1-3-464-16,2-8-313 0,3-1-1143 15,3-4-3489-15</inkml:trace>
  <inkml:trace contextRef="#ctx0" brushRef="#br0" timeOffset="108340">14928 6266 3512 0,'0'0'2841'0,"0"0"-865"15,0 0-447-15,0 0-353 0,0 0-728 16,0 0-176-16,-63 50-208 15,58-31-48-15,-3-2-16 0,6 2-8 32,2-6-8-32,0 0-120 15,0-3-200-15,7-2-16 0,7-3-168 16,-1 0 48-16,2-3-8 0,1-2 103 15,-1 0 1-15,1 0 0 16,-3 2 96-16,-4 0 56 16,-2 2 136-1,-2 4 16-15,-5-1 72 16,0 6 176-1,0 1-136-15,-17 10-40 0,-7-4-976 0,2 0-2345 0</inkml:trace>
  <inkml:trace contextRef="#ctx0" brushRef="#br0" timeOffset="109334">15818 6324 5145 0,'0'0'4689'0,"0"0"-3545"0,0 0-456 0,0 0 232 15,0 0 256-15,0 0-31 16,85 0-289-16,-49-2-248 31,1-11-64-31,-1-2-224 0,-6 0-144 16,-4 0-176-16,-3 3-400 15,-7 7-1056 1,-11 1-617-16,-5 4-1815 0,0 0-2442 0</inkml:trace>
  <inkml:trace contextRef="#ctx0" brushRef="#br0" timeOffset="109587">15961 6154 4793 0,'0'0'2312'0,"0"0"-1376"16,0 0 433-16,0 0 47 15,0 0-552-15,0 125-376 0,0-80-32 16,4 6-24-16,-3-3-208 0,6-2-112 31,-4-8-112-31,0-6 0 16,4-10-512-16,2-10-904 0,-4-7-1393 15,-2-5-3528-15</inkml:trace>
  <inkml:trace contextRef="#ctx0" brushRef="#br0" timeOffset="110000">16183 6409 1088 0,'0'0'2696'31,"0"0"-775"-31,0 0-209 0,0 0-48 16,0 0-631-16,0 0-305 16,0 0-312-16,0 0-168 0,0 0-32 15,87-55 40-15,-87 51 56 0,0-1 200 16,0-1-80-1,-5-2-280 1,-8-3-136-16,-3 4-16 0,-3 3-320 16,1 4-128-16,-2 0-8 15,6 13 80-15,3 12 160 0,1 5 160 16,3 2 0-16,6 2 56 15,1-2 144 1,0-6 40 0,0-6-112-16,0-6 8 0,6-3-80 0,1-9 8 15,4-2 48-15,0 0-48 16,6-7-8-16,0-9-152 0,11-14-1192 15,-6 4-1609-15,-2 0-3512 16</inkml:trace>
  <inkml:trace contextRef="#ctx0" brushRef="#br0" timeOffset="110287">16372 6188 3488 0,'0'0'3137'16,"0"0"-761"-16,0 0-863 0,0 0-929 31,0 0-168-31,0 0-184 15,-42 130-216-15,42-105-16 0,6-5-136 16,10-6-248-16,2-3-104 16,-3-4-104-16,2-1 32 15,-2-4 239 1,-1 0 121-16,-6 0 120 0,-4-2 80 15,1 2-48-15,-5 0 48 16,0 2 449-16,0 4 423 0,0 4-24 16,-17 3-304-16,0 4-344 15,-3 1-200 1,-7-2-848-1,7-4-1505-15,1-8-3680 0</inkml:trace>
  <inkml:trace contextRef="#ctx0" brushRef="#br0" timeOffset="110462">16477 6347 3328 0,'0'0'2209'0,"0"0"-313"0,0 0-672 15,0 0-528 1,0 0-431-16,0 0-265 0,0 0-969 31,0 0-1367-31,119-81-2081 0</inkml:trace>
  <inkml:trace contextRef="#ctx0" brushRef="#br0" timeOffset="110682">16559 6174 2920 0,'0'0'2473'0,"0"0"-1201"15,0 0-152-15,0 0 200 0,0 0-543 16,0 114-257-16,0-74-288 0,0 1-144 15,2-5-80-15,2-6-8 16,3-10-88 0,-2-6 88-1,1-6 0-15,-1-8 144 0,3 0 168 16,3-8-176-16,4-30-136 15,1 2-760-15,-3-1-3385 0</inkml:trace>
  <inkml:trace contextRef="#ctx0" brushRef="#br0" timeOffset="111041">16811 6335 3576 0,'0'0'4241'15,"0"0"-2833"-15,0 0 217 0,0 0-217 0,0 0-448 16,0 0-304-1,0 0-343 1,137-41-217-16,-108 33-96 0,-1 1-761 16,-9-1-503-16,-4-1-936 15,-7 3-2105-15</inkml:trace>
  <inkml:trace contextRef="#ctx0" brushRef="#br0" timeOffset="111260">16935 6164 864 0,'0'0'3016'15,"0"0"-1079"-15,0 0-129 0,0 0-328 32,0 0-367-32,0 0-361 0,-3 122-192 15,3-80-160-15,0 3-144 16,0-5-152-1,8-6-104-15,-3-10-208 0,3-8-856 0,5-16-1057 16,-2 0-863-16,1-8-1553 0</inkml:trace>
  <inkml:trace contextRef="#ctx0" brushRef="#br0" timeOffset="111471">17068 6335 2680 0,'0'0'1904'0,"0"0"-735"15,0 0-121 1,0 0-472-16,0 0-320 0,0 0 0 15,0 0-64-15,0 0 8 16,113 66 80-16,-107-84 16 16,1 0-128-16,-7-2 169 15,0 3 39-15,0 4-72 0,-18 5-224 16,-6 4-80-16,-13 4-1065 15,4 10-927-15,9 3-2161 16</inkml:trace>
  <inkml:trace contextRef="#ctx0" brushRef="#br0" timeOffset="112023">17345 5976 5233 0,'0'0'2984'0,"0"0"-1159"0,0 0-281 0,0 0-888 16,0 0-320 0,0 0-8-1,0 122-136-15,7-75-64 0,-1 4-8 16,4 2-112-16,-2 1 56 15,3-1-8-15,1 0-56 0,-1-1 48 16,0-4-48-16,1-4 0 0,-4-6-8 31,3-6 8-31,-3-7 0 31,-5-8 8-31,2-4-8 0,-2-6 0 0,-1-3 0 0,0-4 8 16,-2 2 40-16,0-2 32 0,0 0 24 16,0 2 16-16,0 0 65 31,-7 0-185-31,-6-2-65 0,-1 0-215 15,-4 0-416 1,-3-10-864-16,2-10-1169 0,4-3-2360 0</inkml:trace>
  <inkml:trace contextRef="#ctx0" brushRef="#br0" timeOffset="112316">17261 6269 5113 0,'0'0'2104'16,"0"0"-576"-16,0 0 73 0,0 0-481 15,0 0-96 1,0 0-392-16,0 0-368 16,84-19-120-16,-54 12-144 15,10-4-832-15,-6 3-1616 0,-8 0-4490 16</inkml:trace>
  <inkml:trace contextRef="#ctx0" brushRef="#br0" timeOffset="112811">17628 6138 4560 0,'0'0'2089'15,"0"0"-257"-15,0 0-63 16,0 0-793-16,0 0-328 0,0 0 96 15,-69 96-320-15,61-68-192 16,3-2-128-16,5-1-96 0,0-3-8 16,0-7 0-16,0 2 0 15,0-5 0 1,5-5 0-16,3 2 0 15,0-3 0-15,3-4-120 0,-1 0-112 16,1-2-80-16,4 0-240 16,-6-2-40-16,7-13-24 0,-6-2-184 15,-3-5 152 1,-1-3 167-1,-4 0 289-15,-2-3 96 0,0 2 88 16,0 3 16-16,0 10-8 0,0 2 440 16,0 9 289-16,0 2-113 15,6 0-256-15,-3 13 264 0,2 6 248 31,3 5-112-15,-1 3-168-16,2 1-103 0,1 0-169 0,-2-2-216 16,0-6-48-16,4-2-56 15,-6-4-440-15,4-7-449 0,-4-7-815 16,1 0-857-16,-3 0-2416 0</inkml:trace>
  <inkml:trace contextRef="#ctx0" brushRef="#br0" timeOffset="112939">17781 6299 1296 0,'0'0'3160'0,"0"0"-1127"16,0 0-241-16,0 0-367 16,0 0-113-16,5 27-608 15,-1-10-368 1,-1-4-208-16,-3 2-128 0,0-5-168 0,3-3-912 0,-3-2-1345 15,0-3-2728-15</inkml:trace>
  <inkml:trace contextRef="#ctx0" brushRef="#br0" timeOffset="113116">17757 6115 4176 0,'0'0'2737'0,"0"0"-1745"16,0 0-448-16,0 0-184 15,0 0-104-15,0 0-256 0,0 0-1240 16,0 0-3777-16</inkml:trace>
  <inkml:trace contextRef="#ctx0" brushRef="#br0" timeOffset="113427">17932 5921 4200 0,'0'0'2337'0,"0"0"-929"0,0 0 561 16,0 0-801-16,0 0-528 15,11 119-216-15,-5-81-184 0,-1 0-40 16,-1 4 88-16,4 0 120 15,0-1 72 1,1-1-127-16,3-3-25 16,-3-1-24-16,6-6-72 0,-4-3-112 15,4-7-56-15,-4-6-48 16,0-6 32-16,2-8-48 0,8-12-328 15,-3-16-753 1,-5-6-1711-16</inkml:trace>
  <inkml:trace contextRef="#ctx0" brushRef="#br0" timeOffset="116840">13954 7141 984 0,'0'0'1496'15,"0"0"56"-15,3 0-7 0,-3 0-145 16,2 0-208-16,-2 2-232 0,0 2-151 16,2-2-41-16,-2 2-240 15,0-3-152-15,0 6-120 16,0-3 56-1,0 2-48-15,0 0-48 0,0-2-24 0,0 2-48 16,0-3-64-16,0 4 128 0,0 3 168 16,0 2 41-16,0 4-25 31,0 6-128-31,0 7-32 0,0 6-120 15,0 5-56 1,0 4-48-16,0 5-8 0,0 1 56 0,4-2-56 16,-2 0 0-16,8-4 8 15,-9-3 0-15,6-7-8 16,-7-6 8-16,0-7 40 0,0-4-48 31,0-10 8-31,0-3 72 16,0-4 96-16,0 0 128 0,0 0 0 15,0 0-304-15,0-6-304 0,-8-10-1897 16,3 0-3632-16</inkml:trace>
  <inkml:trace contextRef="#ctx0" brushRef="#br0" timeOffset="117389">13797 7732 3592 0,'0'0'2025'15,"0"0"-153"1,0 0-32-16,0 0-511 0,0 0-713 15,0 0-544-15,0 0 8 16,0 0-72-16,0 0 224 0,54 89-16 16,-33-63-80-16,0 0 64 15,-2-3 40 1,-6-2-40-1,2-5-16-15,-6-4-112 0,1-2 32 0,-4-7-96 16,-4-1 0-16,1-2 48 16,-3 0 56-16,7 0 288 0,-6-19 41 15,7-15-89-15,2-28-352 31,-2 7-1137-15,-5 7-1767-16</inkml:trace>
  <inkml:trace contextRef="#ctx0" brushRef="#br0" timeOffset="118081">12925 8408 1456 0,'0'0'4177'0,"0"0"-3137"16,0 0 176-16,0 0 361 15,0 0-201-15,0 0-448 16,20 102-128-16,-20-57-160 0,0 0-344 31,0 4-160-15,0-5-136-16,-7-4-40 0,2-8-568 15,5-8-416-15,-3-17-808 16,3-7-1097-16,0 0-2720 15</inkml:trace>
  <inkml:trace contextRef="#ctx0" brushRef="#br0" timeOffset="118247">12969 8508 3568 0,'0'0'2081'16,"0"0"-313"-16,0 0 193 15,0 0-289-15,0 0-448 0,0 0-344 32,110 109-200-32,-94-81-399 0,-2-5-81 15,1-2-200-15,-5-7-345 16,-1-6-807-16,-1-8-776 15,-4 0-1169-15,-3-10-1624 0</inkml:trace>
  <inkml:trace contextRef="#ctx0" brushRef="#br0" timeOffset="118436">13155 8414 4352 0,'0'0'1577'16,"0"0"207"-16,0 0 113 15,0 0-529 1,0 120-496-16,0-78-400 0,-12-1-192 15,6-5-160-15,1-6-120 16,0-8-264-16,4-8-792 16,1-14-1009-16,0 0-719 0,0-16-1569 15</inkml:trace>
  <inkml:trace contextRef="#ctx0" brushRef="#br0" timeOffset="118607">13143 8400 432 0,'0'0'2664'0,"0"0"-495"15,0 0-369-15,0 0-168 0,0 0-31 31,0 0-513-31,0 0-64 16,104 110-288-16,-91-69-320 16,-2 1-248-16,2-3-168 0,5 8-864 15,-1-13-1296-15,-5-10-2681 0</inkml:trace>
  <inkml:trace contextRef="#ctx0" brushRef="#br0" timeOffset="118798">13431 8615 3568 0,'0'0'3969'0,"0"0"-2545"32,0 0-439-32,0 0-289 0,0 0-288 15,0 0-240-15,0 110-168 0,0-86-136 16,0-6-632-16,0-4-873 15,0-6-975-15,0-6-1609 0</inkml:trace>
  <inkml:trace contextRef="#ctx0" brushRef="#br0" timeOffset="118981">13389 8444 3848 0,'0'0'2097'16,"0"0"-121"-16,0 0-375 0,0 0-537 15,0 0-1064-15,0 0-176 16,66 79-2033-16,-56-64-4896 0</inkml:trace>
  <inkml:trace contextRef="#ctx0" brushRef="#br0" timeOffset="119426">13642 8564 3344 0,'0'0'5121'16,"0"0"-3008"-16,0 0-593 16,0 0-264-16,0 0-648 15,0 0-199-15,0 0-81 0,0 129-216 0,0-95 80 16,-1-8-112-1,1-4 0 1,-3-10-80-16,3-5 0 0,-2-7 96 16,0 0 80-16,-3 0-80 15,1-15-96-15,2-9-480 16,2-10-16-16,0-6 56 0,0 0-17 15,2-1 73 1,11 9 160 0,-2 8 120-16,-1 8 48 0,-2 7 8 15,0 4 40-15,-5 5 0 0,3 0 8 16,4 0 56-16,-2 16 112 15,3 5 168-15,1 0-80 0,-6 5-80 32,1 1-96-17,2-5 24-15,-7-5-47 0,4 0-57 0,-2-7-49 16,-3-5-183-16,-1-3-176 15,0 1-360-15,7-3-696 0,-7 0-1273 16,3 0-3376-16</inkml:trace>
  <inkml:trace contextRef="#ctx0" brushRef="#br0" timeOffset="119689">13901 8587 2832 0,'0'0'1824'0,"0"0"-375"15,0 0 103 1,0 0-152-1,0 0-511-15,0 0-449 0,0 0-240 16,11 111-200-16,-9-100-304 16,-2-7-1017-16,0-4-1231 0,0 0-2489 15</inkml:trace>
  <inkml:trace contextRef="#ctx0" brushRef="#br0" timeOffset="120445">13893 8440 3648 0,'1'0'1985'16,"1"0"-537"-16,3 0 304 0,1 6-175 15,4 10-529-15,-2 4-448 31,2 8-280-31,1 4-64 0,-3 5-152 16,-3 1 40-16,1-2-144 16,-1-6-56-16,2-6-88 15,-7-8-24-15,0-9-8 0,0-7 32 0,0 0 32 16,0 0 16-16,0-15 24 15,0-9-352-15,1-8 24 0,6 0 0 16,-2-2-64 0,4 3 104-1,-1 7 160-15,2 9 88 16,-3 6 16-16,1 7 96 0,0 2 160 15,-2 0 208-15,-1 13 168 0,-2 4 112 16,2 3-136-16,-3 5-248 0,-2-1-112 31,3-3-144-31,-1-4 64 16,1-5-72-16,-2-5-128 15,4-4-232-15,0-3-128 0,-2 0-96 16,4-12 248-16,2-9 16 0,0-2-329 16,2-3-39-16,0 1 128 31,-4 5 96-31,2 6 232 15,-2 9 56-15,-2 5 176 0,1 0 24 16,-1 7 464-16,-2 12 248 16,5 2-152-16,-1 1-247 0,-4 1 31 15,5-8-128-15,-2 0-136 31,-2-9-96-31,4-4-8 16,-2-2-120-16,1 0-168 0,1-17 56 16,1-4-249-16,1-5-223 15,-2 1-104-15,0 3 240 0,4 8 232 0,-4 7 200 16,0 5 136-1,-3 2 376 1,1 0 408-16,0 7 0 16,-4 7 88-16,8 3-215 0,-9-2-225 15,6 0-152-15,1 0-192 16,0-2 16-16,2-3-104 0,1-9-664 15,-1 1-1233 1,-2-2-3256-16</inkml:trace>
  <inkml:trace contextRef="#ctx0" brushRef="#br0" timeOffset="121031">14447 8478 1224 0,'0'0'5169'0,"0"0"-3817"0,0 0-48 16,0 0-87-16,0 0-377 31,0 115-456-31,0-89-224 16,0-4-64-16,0-6-96 0,1-7 0 15,-1-4 0-15,0-5 72 16,3 0 8-16,-3-3-24 16,4-12-56-16,-1-8-136 0,3-5-8 15,4-4-96 1,1 2-88-16,1 2-8 15,-3 7 176-15,3 2 40 0,-3 11 64 16,-1 4 56-16,-1 4 56 16,1 0 240-16,-5 0 72 15,4 10 144-15,2 4-32 16,-7 4-136-1,4 3-96-15,-2-2-120 0,-3 1-72 16,3 1 24-16,-1-6-64 0,-3 0-16 16,0-7-168-16,0-2-160 31,3-5-128-31,-1-1-184 15,1 0-96-15,3-7-80 0,2-12 328 16,4-4-97-16,-1-3-191 0,2 3 112 16,3 5 312-16,0 6 176 15,-3 6 176-15,0 6 0 16,5 0 440-16,-7 0 232 15,2 6-16 1,2 6 249-16,-1 3-209 16,-7-2-72-16,2 2-240 0,-2-2-352 15,-7 4-32-15,0-6-1520 16,0-3-4266-16</inkml:trace>
  <inkml:trace contextRef="#ctx0" brushRef="#br0" timeOffset="122194">13508 9056 1712 0,'0'0'4105'15,"0"0"-2081"-15,0 0 49 16,0 0-217 0,0 0-712-16,0 0-528 0,-43 38-488 15,28-12-120-15,4 4 8 0,6-2 32 16,5-4-48-16,0-6-48 15,5-2-176-15,16-6-56 16,6-4-24 0,-1-1 64-16,3-5 168 15,-1 0 72-15,-4 0 0 16,-5 0-48-16,-3 0 48 0,-4 0 0 15,-6 0 0-15,-6 0-16 16,0 4 16-16,0 9 352 0,-11 10 64 31,-12 7-392-15,-6 4-24-16,-5 0-520 0,2 0-992 15,9-10-889-15,4-12-3728 0</inkml:trace>
  <inkml:trace contextRef="#ctx0" brushRef="#br0" timeOffset="122399">13689 9225 4400 0,'0'0'2897'15,"0"0"-1809"-15,0 0 81 16,0 0 175-1,0 0-296-15,0 0-560 16,0 0-136 0,70 64-184-16,-56-47-104 0,2 0-64 0,1-4-664 0,0-3-768 15,-1-1-865-15,-7-7-3352 16</inkml:trace>
  <inkml:trace contextRef="#ctx0" brushRef="#br0" timeOffset="122670">13907 9136 2712 0,'0'0'2977'15,"0"0"-1289"-15,0 0-152 0,0 0-319 16,-42 136-449-1,31-89-224-15,0 0-240 0,-2 4 56 0,3-2 48 32,-4 0-64-32,2-9-72 15,7-8-264-15,-3-10-8 16,5-10-32-16,3-5-648 0,0-7-768 15,0-9-1249-15,0-10-2272 16</inkml:trace>
  <inkml:trace contextRef="#ctx0" brushRef="#br0" timeOffset="123204">14082 9116 2656 0,'0'0'2185'0,"0"0"-689"16,0 0 392-16,0 0-383 0,0 0-241 15,-89 115-368-15,78-96-296 16,6-1-352-16,5-6-248 0,0-3-128 15,13-5 120 1,9-4-136-16,1 0 56 16,3 0-16-16,1-2 88 15,-3-7-216-15,-1 1 96 0,-4 2-56 16,-1 6 24-16,-7 0-32 15,1 0 0-15,-9 0 96 16,-3 12 104-16,0 5 432 16,-3 3-72-1,-20 3-88-15,-1 0-272 0,0-3-168 16,-5-8-992-16,9-7-1385 0,4-5-5168 15</inkml:trace>
  <inkml:trace contextRef="#ctx0" brushRef="#br0" timeOffset="124171">13520 9824 7049 0,'0'0'1856'16,"0"0"-1167"-16,0 0 519 15,-13 104-512-15,13-60-136 0,0 0-256 16,8 3-88-16,0-4-88 0,-2-5-64 16,-2-6-64-16,0-6 56 15,0-9-56-15,-4-5-152 31,0-7-264-31,0-5-168 0,0 0-656 16,-4-13-1673-16,-4-8-2984 16</inkml:trace>
  <inkml:trace contextRef="#ctx0" brushRef="#br0" timeOffset="124620">13544 9805 728 0,'0'0'5113'15,"0"0"-3537"1,0 0-96-16,0 0-151 16,0 0-169-16,0 0-232 0,0 0-344 15,0 0-152-15,0 0-120 16,127 19 16-16,-114 1-47 15,-1 0 15-15,-3 4 8 0,-7 2 8 32,-2 0-88-32,0-4-24 15,0 0-80-15,-2-4-120 0,-12 0-168 16,-1-5-120-16,-2-2-32 0,-4-3-80 31,-2-3-56-31,2-1 47 0,-2-4-31 0,6 0 0 31,5 0 168-31,7 0 144 0,5 0-128 16,0 0-32-16,4 2 32 15,15 2 176-15,0-1 80 0,4 1 80 16,0 2 128-16,-1 1-56 16,-2-1 0-16,-3 2-48 31,0-3-88-31,-5 3 40 0,0 1-56 15,-1-3-504-15,0 0-1328 0,-3-3-3345 16</inkml:trace>
  <inkml:trace contextRef="#ctx0" brushRef="#br0" timeOffset="125134">13854 9986 4336 0,'0'0'1729'0,"0"0"-721"0,0 0 272 16,0 0-400-16,0 0-359 15,16 94-321-15,-9-73-128 0,-1-3-72 16,-1-4-8-16,0-5 8 31,-2-2 56-31,2-5-40 0,-5-2 32 16,3 0 64-16,5 0-96 15,-1-5 112-15,5-6-128 0,3-5-80 16,4-2-256-16,-6-1-96 15,2 2-121-15,-4 0 121 32,-4 4 248-32,-3 3 184 15,-2-1 104-15,-2 5 520 0,0 2 169 16,0 2-65-16,0 2-80 15,0 0-64-15,0 0-88 0,0 0-120 0,0 0-136 16,0 0-72 0,0 2-88-1,0 10-72-15,0 5-8 16,0 0 0-16,2 1 8 0,7 1-8 15,1-4 0-15,1-1 0 16,1-1-8-16,2-6 0 0,-1-3-328 0,3-2-480 31,4-2-808-31,-3-2-1249 16,-5-7-3128-16</inkml:trace>
  <inkml:trace contextRef="#ctx0" brushRef="#br0" timeOffset="125599">14183 9936 2560 0,'0'0'4041'0,"0"0"-2297"0,0 0-215 0,0 0-329 15,0 0-80-15,0 0-368 31,0 0-216-31,0 0-216 0,17 127-216 16,-14-106-24-16,-2-1-23 16,-1-5-9-16,0-5-40 15,0-4-8-15,0-3 72 0,0-3 56 16,0 0-24-16,0 0-104 15,0-3-288 1,0-13-193-16,0-6-7 0,4-5 48 16,7-3-24-16,3 2 32 15,4 0 56-15,0 4 168 16,0 4 72-1,-4 2 80-15,2 6 48 0,-4 4 8 16,-6 2 104-16,1 4-40 16,-1 2 0-16,2 0 64 0,0 0 104 15,2 10 80-15,-2 6 128 16,3 2-56-16,-1 2-128 15,0 0-56-15,-5 3-24 16,1-4-16 0,-3-1-16-16,-3-4-144 15,0-3-352-15,0-4-1128 0,0-3-1569 0</inkml:trace>
  <inkml:trace contextRef="#ctx0" brushRef="#br0" timeOffset="129058">17115 7017 1856 0,'0'0'3121'15,"0"0"-1737"-15,0 0 232 16,0 0 65-16,0 0-465 0,0 0-528 16,0 0-296-16,0 3-160 15,4 11 72-15,-2 8 96 0,1 8-120 31,2 6 8-31,2 5-112 16,-3 3-80-16,1 3-88 0,2-2 8 16,-1 2 96-1,-6-4-32-15,5-1-72 0,1 1 89 16,-6-5-49-16,5-2-40 0,-3 0 56 31,3-4-64-31,-4-2 0 0,4-2 16 16,0-6-8-16,-3-1-8 0,4-4 0 15,-6-2-8-15,3-4 8 16,-3-3 16-16,2 1 32 15,-2-3 32-15,0 0 40 16,0-1-56-16,0-1-56 16,0-2-8-16,0 0-56 15,0 0-505-15,0-2-767 0,0 0-1400 16,0 0-4186-16</inkml:trace>
  <inkml:trace contextRef="#ctx0" brushRef="#br0" timeOffset="129452">16998 7723 4216 0,'0'0'3313'31,"0"0"-1817"-31,0 0-639 0,0 0-281 16,0 0-400-16,0 0 272 0,0 0-48 15,84 45-184-15,-58-26-64 16,-5-4-72-16,2 2-64 0,-6-4 40 15,0-2-48-15,-3-3 0 16,-3-6 16-16,1-2-24 16,-1 0 48-16,-1 0 56 0,3-10 176 0,0-9-112 15,1-7-168-15,1-15-456 16,-2 5-1632-1,-4 2-6226 1</inkml:trace>
  <inkml:trace contextRef="#ctx0" brushRef="#br0" timeOffset="131346">16691 8180 5161 0,'0'0'2392'15,"0"0"-583"-15,0 0 7 16,0 0-736-16,0 0-384 15,-8 112-8 1,2-56-127-16,1 2-185 0,-3-2-96 16,-2-6-160-16,5-7-72 15,-1-11 0-15,3-8-48 0,1-12-176 16,-1-7-520-16,1-5-361 15,2 0-399 1,0-37-1689 0,0 1-1592-16,0-2 1945 0</inkml:trace>
  <inkml:trace contextRef="#ctx0" brushRef="#br0" timeOffset="131492">16633 8320 520 0,'0'0'2376'0,"0"0"-471"15,0 0-113-15,0 0-112 32,0 0-295-17,0 0-41-15,0 0-184 0,126 98-400 0,-108-64-344 16,0-4-264-16,-4-4-152 0,2-4-288 15,-1-8-1144-15,-2-7-1753 16,-3-7-2888-16</inkml:trace>
  <inkml:trace contextRef="#ctx0" brushRef="#br0" timeOffset="131701">16900 8252 5689 0,'0'0'2184'0,"0"0"-816"0,0 0-119 15,0 0-401-15,0 0 24 16,-5 132-488-16,2-86-216 0,-2-2-168 0,2-1-152 16,-1-9-736-16,3-6-712 15,-4-11-1041 1,2-9-1456-1</inkml:trace>
  <inkml:trace contextRef="#ctx0" brushRef="#br0" timeOffset="131856">16895 8231 3040 0,'0'0'1616'0,"0"0"161"0,0 0 55 16,0 0-431-16,40 109-257 15,-33-63-520 1,-1 2-624-16,5 5-88 0,4-15-1568 0,-4-10-3778 15</inkml:trace>
  <inkml:trace contextRef="#ctx0" brushRef="#br0" timeOffset="132261">17134 8410 4945 0,'0'0'2400'0,"0"0"-680"0,0 0-399 15,0 0-393-15,0 0-320 16,-118 81-328-16,108-49-176 16,10-2-104-1,0-2-8-15,0-7 0 0,18-4-40 16,-3-8-48-16,2-5-32 15,-2-4-56-15,1 0-88 16,0-15 16-16,0-9 24 0,-1-7-288 31,-4-1-96-31,-3 2 304 0,-3 4 120 16,-2 4 192-1,-3 8 80-15,0 6 360 16,0 6 464-16,0 2-16 16,0 0-440-16,2 0-448 15,4 12-128-15,-1 7 128 16,2-4 0-16,1 2-424 0,3-6-424 0,0-5-793 15,-6-6-1047-15,2 0-1721 0</inkml:trace>
  <inkml:trace contextRef="#ctx0" brushRef="#br0" timeOffset="132451">17134 8410 520 0,'94'-16'2184'16,"-86"16"-360"-16,3 0-151 16,3 6 23-16,6 6-304 15,-1 6-463-15,7 2-121 0,-2 0-400 16,1 1-120-16,-6-4-168 31,-1-2-32-31,-4-4-88 16,-6-5-576-16,-4-4-888 0,-4-2-1161 0,0 0-1304 15</inkml:trace>
  <inkml:trace contextRef="#ctx0" brushRef="#br0" timeOffset="132637">17375 8350 4472 0,'0'0'1969'0,"0"0"-385"16,0 0-119-16,0 0-369 15,0 0-216-15,0 0-408 0,-59 105-216 32,50-73-128-32,-1 2-128 15,4-2-136-15,1-6-712 0,5-7-1145 16,0-6-1215-1,5-7-2209-15</inkml:trace>
  <inkml:trace contextRef="#ctx0" brushRef="#br0" timeOffset="133167">17515 8366 3816 0,'0'0'2033'15,"0"0"-769"-15,0 0 320 16,0 0-647-16,0 0-257 0,0 0-264 15,11 116-264-15,-4-100-80 32,-6-4-72-32,4-3-184 0,-5-5-384 15,0-4-425-15,0 0-815 16,0 0-3497-16</inkml:trace>
  <inkml:trace contextRef="#ctx0" brushRef="#br0" timeOffset="133335">17525 8227 5009 0,'0'0'1464'15,"0"0"-1160"1,0 0-304-16,0 0-280 0,0 0-2881 0</inkml:trace>
  <inkml:trace contextRef="#ctx0" brushRef="#br0" timeOffset="134514">17659 8432 3696 0,'0'0'1529'0,"0"0"-97"0,0 0 256 15,0 0-647-15,0 104-625 31,1-85-264-31,1-8-80 0,0-5-16 16,-2-4-56 0,3-2 56-16,-3 0 232 0,0-13 72 15,0-12-360-15,0-3-48 0,0-6-40 16,0 0-64-16,6 4 32 31,2 2 40-31,-3 10 72 0,2 4-56 16,1 10-32-16,0 4 96 15,-2 0 120-15,4 4 120 0,-4 14 176 16,1 7-32-16,-2 0-32 0,-2 3-184 15,2 0-96 1,0-6-56-16,-4-4 0 16,4-4-8-16,-5-6 56 15,0-4-64-15,0-4 0 0,0 0-56 16,0-6-296-16,5-14-432 15,1-7-288-15,-1-3-289 0,3 0-399 32,2 5 320-32,-2 9 879 15,3 10 561-15,-6 6 593 0,3 0 199 16,0 2 104-16,-1 12 168 15,-1 2-184 1,2 0-287-16,-3-2-353 0,2 1-112 0,2-8-128 31,-2-5-497-31,1-2-431 16,2 0-296-16,-4-9 176 0,1-10-280 15,2 1 207-15,-2 2 681 16,-2 5 440-16,1 4 320 0,-4 7 400 16,2 0 353-16,-2 7 79 31,1 6-112-31,-1 6-216 15,3-4-352-15,0-3-184 0,-2-4-288 16,2-6-56-16,1-2-728 0,5 0-376 16,-4-2-48-16,3-14-737 15,1-1-47 1,0 0 592-16,-3 1 872 15,2 6 528-15,-2 4 640 16,-5 6 600-16,4 0 296 0,-4 0 65 16,0 10-361-16,2 4-224 15,-3 0-280-15,-1-2-424 0,2-2-312 0,1-4-64 31,-1-6-816-31,2 0-512 16,-2 0-177-16,2-10 553 16,0-8-208-16,1-2-80 0,1 0 1304 15,1 2 120-15,-5 6 856 0,3 6 400 16,-1 6 217-16,2 0 79 31,-2 14-152-31,-1 6-400 16,4 4-143-16,-4 3-225 0,-1-6-280 15,2-3-320-15,0-4-32 16,-4-8-120-16,4-3-208 0,0-3-304 15,-2-3 136-15,5-15 296 32,-1-4-136-32,1-2-216 15,3 2 48-15,0 2-33 0,-3 6 137 16,1 4 144-16,-3 6 0 15,2 2 136-15,0 2 224 0,0 0 240 0,-1 0-7 16,-2 0-1 0,-1 6-40-1,-2-4-192-15,-2 1-112 16,2 0-8-16,-2 1-104 0,0 0-216 15,0 4-160-15,0 2 40 16,3 0 40-16,2 2-64 0,-4 0 151 0,1-2 89 31,-2 0 8-31,0-2-632 16,0-1-1680-16</inkml:trace>
  <inkml:trace contextRef="#ctx0" brushRef="#br0" timeOffset="135776">16924 9007 1488 0,'0'0'3897'15,"0"0"-2449"-15,0 0 264 16,0 0 105-16,0 0-625 15,5 13-616-15,8 11 280 0,1 8-64 16,-4 6-207 0,1 2-105-16,-1-2-264 0,-4-1-104 15,1-7-48 1,-2-9-64-16,-5-6-576 15,0-8-601-15,0-7-247 0,0 0-640 16,-16-2-4426-16</inkml:trace>
  <inkml:trace contextRef="#ctx0" brushRef="#br0" timeOffset="136209">17024 8899 2904 0,'0'0'1881'0,"0"0"-481"16,0 0 216-16,0 0-352 0,0 0-535 16,0 0 71-16,0 0-176 0,91 108-96 15,-91-80-184-15,0 0 112 16,0 3-272-16,-12-3-8 15,-6-2 0-15,1-4-80 16,-4-6-80 0,3-5-8-16,5-10 32 15,3-1-40-15,9 0-176 0,1-3-80 0,0-14-216 16,1 2 64-16,17 0 32 15,5 3 144-15,-2 4 88 16,0 6 48 0,1 2 16-1,-1 0 80-15,-3 12 104 0,-3 6 176 0,-6 4 40 16,-2 4 160-16,-7 2-96 15,0 4-104-15,-5 2-168 16,-8-3-112-16,-5-5-312 0,-3-7-616 31,7-6-1152-15,4-11-3466-16</inkml:trace>
  <inkml:trace contextRef="#ctx0" brushRef="#br0" timeOffset="136708">17253 9134 4136 0,'0'0'1641'0,"0"0"-329"0,0 0-72 16,0 0 1-1,0 0-689 1,0 0 16-16,46 116-336 0,-42-86-8 15,0-6-112-15,-4-1-8 16,0-10 80-16,0 0 16 16,0-9 152-16,0-2-64 0,0-2-168 0,0 0-120 15,0-19-640-15,0-9-800 16,8-4-465-16,5-2-23 0,4 2 152 31,3 10 807-31,2 6 953 16,1 8 16-1,-4 6 600-15,4 2-167 0,-8 0 151 0,1 0-120 16,-5 0-168-16,-3 0-128 15,-1 0-8 1,-6-3-72-16,-1-4 296 16,0-1 128-16,0 0-304 15,-5-2-96-15,-6 0 248 0,-7 2-224 31,4 2 88-31,-2 2-56 0,3 4 168 0,3 0 545 0,5 4-625 16,5 16-256-16,0 6-48 31,0 2 48-31,5 0-16 16,13-2-56-16,-2-6-360 0,2-6-433 15,11-10-719-15,-7-4-1017 16,-2 0-1711-16</inkml:trace>
  <inkml:trace contextRef="#ctx0" brushRef="#br0" timeOffset="137072">17639 9084 1136 0,'0'0'4185'0,"0"0"-2241"16,0 0-568-16,0 0-655 15,0 0-137-15,0 0-120 16,-42 106-232-16,42-78-184 15,0-2 32-15,0-4-80 16,8-4 0-16,7-7-176 0,-4-6-192 16,2-3-40-16,-1-2 16 15,-1-2 103 1,0-18 41-16,-3-3-152 15,-1-5-168-15,-2-3-96 16,-5 1 240-16,0 2 424 0,0 8 0 31,0 8 888-31,0 3 672 16,0 9 57-16,0 0-577 0,0 0-584 15,0 13-360-15,0 5-32 16,0 6-56-16,9 0 56 16,1 0 16-16,1-1-80 0,4-6-320 15,-2 0-320-15,4-10-672 16,0-5-1057-16,-3-2-3584 0</inkml:trace>
  <inkml:trace contextRef="#ctx0" brushRef="#br0" timeOffset="137334">17836 8899 4120 0,'0'0'3073'0,"0"0"-1537"0,0 0 185 15,0 0-457-15,0 115-568 16,4-79-360 0,5-2-216-16,-1 0-64 15,4-2-32-15,-4-2-24 16,0-4-224-16,-2-1-520 0,2-6-664 15,-4-5-1593-15,-3-4-3200 0</inkml:trace>
  <inkml:trace contextRef="#ctx0" brushRef="#br0" timeOffset="137704">18077 8982 1632 0,'0'0'3057'0,"0"0"-1209"16,0 0-264-16,0 0-520 15,0 0-415-15,0 0-305 0,0 0-32 16,-69 81-144-1,52-62-88 1,1-4-80-16,2 0 0 16,2-3-8-16,1 0-176 0,3-2 80 15,5-2 24 1,3 2-80-16,0-2-16 0,0 0 168 15,3 0 8-15,10-1 112 16,0-4 24-16,0 1-8 16,3 0-56-16,2 0 0 15,1 0-72-15,-3 2 0 0,2 1-360 16,-2-2-1257-1,-5-1-4328-15</inkml:trace>
  <inkml:trace contextRef="#ctx0" brushRef="#br0" timeOffset="138929">17368 9641 888 0,'0'0'2944'15,"0"0"-79"-15,0 0-713 16,0 0-591-1,0 0-489-15,0 0-320 0,0 0-216 16,-121 107 48-16,118-84-296 0,3-2-288 16,0-6-48-16,14 0 32 0,7-5-64 15,0-5 8 1,2-3 16-1,-1-2-64-15,1 0-16 16,-4 0 16-16,-4 0 64 0,-5 0-48 16,-1 5 88-16,-7 3-64 15,-2 2 80-15,0 4 152 0,0 2 304 16,-8 4-40-16,-8 1-224 31,-4-4-55-31,3-5-137 0,2-6-641 16,13-6-575-16,-2 0-1721 15,4-12-3848-15</inkml:trace>
  <inkml:trace contextRef="#ctx0" brushRef="#br0" timeOffset="139132">17567 9737 3288 0,'0'0'2625'0,"0"0"-1369"16,0 0 584-16,0 0-631 15,0 0-529-15,38 85-344 0,-26-65-240 31,2-2-64-31,-1-4-32 0,2-2-440 0,-4-4-640 0,0-2-993 16,-6-4-3032-16</inkml:trace>
  <inkml:trace contextRef="#ctx0" brushRef="#br0" timeOffset="139378">17762 9711 1400 0,'0'0'5441'31,"0"0"-3793"-31,0 0-351 0,0 0 183 15,-31 103-376-15,20-57-320 16,3 4-184-16,-2 0-167 16,1 2-81-16,1-5-72 0,-2-5-168 15,5-7-56-15,-3-8-56 31,6-7-120-31,1-8-552 0,1-8-617 16,0-4-543-16,0-2-937 16,0-12-2456-16</inkml:trace>
  <inkml:trace contextRef="#ctx0" brushRef="#br0" timeOffset="139907">17949 9651 3024 0,'0'0'2273'15,"0"0"-49"-15,0 0 345 0,0 0-585 16,0 0-752-16,0 0-520 31,-42 47-455-31,28-17-81 0,1 0 48 16,7 0-96-16,4-6-128 15,2-4-56-15,0-4-264 16,2-6-145-16,12-4 57 0,-1-3-16 16,5-3 16-16,0 0 104 31,3 0 48-31,1 0-88 0,2 0-96 15,2-5-64-15,-6 1 8 0,-3 2 160 16,-4 2 200 0,-6 0 64-1,-2 0 72-15,-5 2 232 0,0 14 592 16,0 4-280-16,-15 4-544 15,-17 12-640 1,1-4-1321-16,0-6-5456 0</inkml:trace>
  <inkml:trace contextRef="#ctx0" brushRef="#br0" timeOffset="144212">14090 7800 640 0,'0'0'1528'0,"0"0"-128"15,0 0 81-15,0 0-297 0,0 0-440 16,0 0-432-16,0 0-224 16,0 0-80-1,0 0-8-15,0 0 0 16,3 0 0-16,-3 0 0 15,2 0 8-15,-2 0 120 0,0 0 88 16,0 0 176-16,0 0 16 16,0 0-48-16,0 0-144 15,0 0-136-15,0 0-80 16,0 0 0-16,0 0-8 15,0 0-80-15,0 0-32 16,0 0 112-16,1-2 0 0,-1-2 8 16,0 2 0-16,0-1 0 15,0-1 0 1,0 0 0-16,0 0 8 15,0-1-8-15,3 1-16 16,-3 0 8-16,2 0-88 0,1 1 88 31,-1-1-72-31,-2 4 72 0,2 0 0 0,-2 0 8 0,0 0 8 31,0 0 96-31,0 0 144 16,0 0 25-16,0 0-41 16,0 0-24-16,0 0-80 0,0 0-120 15,0 7-8-15,-2 3 0 16,-5 5-16-16,-2 2 16 0,1 4 0 15,-4 1 0 1,1 1 0 0,1-2 0-16,1-1 16 0,-3-3-8 15,6-2 0-15,-4-1 0 0,5-6 112 16,2 0-64-16,-2-4-48 15,2 0 40-15,-3-4-48 16,4 0-712-16,0 0-2185 16</inkml:trace>
  <inkml:trace contextRef="#ctx0" brushRef="#br0" timeOffset="147293">1243 6081 5233 0,'0'0'1824'0,"0"0"-112"0,0 0-375 16,0 0-153-16,-42-23 128 0,37 19-512 16,5-3-392-16,0 0-192 15,0-3-151 1,0-5-65-16,0 0-73 31,15-2-7-31,4 2-16 16,8 0 16-16,4 4 24 0,6 1-16 15,4 3 64-15,1 5-64 16,-4 2 16-1,0 0-48-15,-5 9-48 0,-2 10 48 0,-3 6 0 16,-9 5 56-16,-1 6 48 0,-12 3-8 16,-1 4 16-16,-5 3-8 15,0-1 16-15,0-2 64 16,-16-5-72-16,1-3 40 0,-2-3 40 15,-6-7 0-15,-1 0-32 32,-5-3 120-32,-2-4 80 0,-8-4 49 15,-4-4-81-15,-7-3 56 16,-2-7 24-16,5 0-104 15,0 0-24-15,10-15 64 0,6-1-168 16,9-2-56-16,6-1-16 16,8 0-8-1,3-5-368-15,5-14-640 0,0 4-745 16,1 6-2912-16</inkml:trace>
  <inkml:trace contextRef="#ctx0" brushRef="#br0" timeOffset="147534">1417 6130 1872 0,'0'0'5073'0,"0"0"-3657"15,0 0-7-15,0 0-41 16,0 0-496-16,0 0-496 16,0 0-136-16,0 154-240 0,0-65-392 15,0-13-1504-15,0-14-4330 0</inkml:trace>
  <inkml:trace contextRef="#ctx0" brushRef="#br0" timeOffset="148469">1101 7283 6105 0,'0'0'2112'0,"0"0"-895"16,0 0-129-16,0 0-184 31,0 0-448-31,24-110-296 15,5 93-152-15,13 8-8 0,0 5 0 16,11 4-56-16,-3 0 40 0,-4 11 16 16,-8 12-8-16,-5 5-72 0,-9 2 72 15,-8 0 8 1,-8 2 0-1,-5 2 8-15,-3-2 96 16,0 2 0-16,-9-2 48 0,-12 0-144 0,-2 0 120 16,-8-2-16-16,-6-3-104 15,-1-3 40-15,-4-6-48 0,0-4-56 31,-4-4-112-31,3-6 16 16,1-4-104-16,8 0 168 16,6 0-192-16,14-8 208 0,9-6-144 15,5-6-400-15,0-4-72 0,23-5 136 16,4-1-65-16,5 2 249 31,2 3 168-31,-1 3 88 16,-1 5 104-16,-6 5-64 0,-4 7 72 15,-6 3-8-15,-4 2 8 16,-6 0 40-16,-1 0 144 0,-5 5 88 15,0 7 112-15,0 5-56 32,-5 0-119-17,-11 3-105-15,0 1-104 0,1-4-184 0,-1 0-49 16,5-5 105-16,6-7 120 15,5 0 0-15,0-3-64 0,0-2 8 16,8 0 8-16,12 0 56 16,2 0 160-1,4 0-112-15,3 0 80 16,7 0-128-16,-7-5-152 0,-7 1-2088 15</inkml:trace>
  <inkml:trace contextRef="#ctx0" brushRef="#br0" timeOffset="149424">1146 8201 5721 0,'0'0'1112'16,"0"0"-624"-16,0 0 40 0,0 0 48 15,149-58-88-15,-101 54-224 0,4 4-88 16,-7 0 25-16,-1 6-33 15,-4 12 24-15,-5 7-8 16,-10 1 32 0,-8 6-16-16,-5 4-16 15,-12 4 48-15,0 2-48 0,0 4-16 16,-23 1-40-16,-3-2 16 15,-3-3-80-15,-1-1-56 0,-6-7 96 16,-4-4-96-16,-2-4 64 31,-10-8-64-31,-3-6 120 16,-6-6 56-16,1-6-176 0,5 0-8 15,3-6 24-15,14-10 24 16,9-2-48-16,14-2 56 0,12-3-56 16,3-3-56-16,0-2-88 31,22-2 136-31,4 0-64 15,10 0 72-15,-4 3 0 0,4 2 72 16,-1 5-72-16,-1 4-16 0,-2 4 0 16,-3 4 8-16,-6 6-48 0,-4 2 40 15,-9 0 8 1,-5 0-48-1,-3 0 56-15,-2 2 128 16,0 10 136-16,-7 2 16 0,-9 0-72 16,3-2-56-16,2-4-144 15,7-4-8-15,4-2-224 0,0 0-544 16,12-2-456-1,10 0 712-15,9 0 304 16,0 2 104 0,-1 0 96-16,-5 2 0 0,-3 3 0 0,-6 2-48 15,-4 3 56-15,-9 6 248 16,-3 7 0-16,-10 16-248 0,-12-5-728 31,-4-4-4506-31</inkml:trace>
  <inkml:trace contextRef="#ctx0" brushRef="#br0" timeOffset="150211">1030 9349 3088 0,'0'0'4673'15,"0"0"-3761"-15,0 0-183 16,0 0 343-16,0 0-288 0,119-117-72 16,-72 97-344-16,3 6-168 15,3 6-64-15,1 6 16 16,-3 2-32-16,-4 0-24 0,-8 9-32 31,-5 8 56-31,-5 3-64 0,-6 7 16 16,-9 5 0-16,1 4 16 0,-7 7 56 15,-5 8-40-15,-3 5-24 16,0 0-64-16,0 3 40 15,-10-6-48-15,-3 0 0 16,-8-8 8 0,0-2 56-16,-6-5 41 15,-4-8 55-15,-6-4 464 0,-8-6 208 0,-8-6-280 16,-12-6-16-16,-4-8-200 15,-1 0-56-15,6 0-176 16,10-14 40 0,15-6 16-1,9-6-40-15,12-6-128 0,12-4-352 0,6-8-440 16,0-3-560-16,24-2-297 15,6 0-135-15,25-13-736 16,-6 12-1481-16,-7 12 64 0</inkml:trace>
  <inkml:trace contextRef="#ctx0" brushRef="#br0" timeOffset="150526">1230 9366 3792 0,'0'0'3185'0,"0"0"-752"16,0 0-465-16,0 0-432 16,0 0-536-16,0 0-479 0,0 0-217 31,0 29-200-31,-2-5-96 15,-6 4 40 1,3 2 24-16,-3 0 8 0,0-4 72 0,-1-2-24 0,4-4-8 16,-2-3-16-16,2-8-88 15,4-1-16-15,1-4 0 16,0-2 0-1,0 0-48-15,0-2-48 16,1 2-112-16,17-2-112 16,8 2 96-16,3-2 88 0,5 0 56 15,-2 0 72-15,4 0 0 0,-5-6-120 16,-4-2-417-1,-3 0-615-15,-1-10-576 16,-5 2-1249-16,-7 2-2544 16</inkml:trace>
  <inkml:trace contextRef="#ctx0" brushRef="#br0" timeOffset="150718">1337 9351 3440 0,'0'0'2881'16,"0"0"-833"-1,0 0-423-15,0 0-793 0,0 0-496 0,0 0-240 32,-18 136-88-32,18-82-8 15,-2 16-1032-15,-1-14-1377 16,0-12-2872-16</inkml:trace>
  <inkml:trace contextRef="#ctx0" brushRef="#br0" timeOffset="162261">6805 6949 800 0,'-3'-5'1264'0,"-1"-1"-720"0,-5-2-208 15,2 2-336-15,2 1-1264 16</inkml:trace>
  <inkml:trace contextRef="#ctx0" brushRef="#br0" timeOffset="163041">6690 6106 5449 0,'0'0'1392'0,"0"0"-208"16,0 0 281-16,0 0 47 0,0 0-560 16,0 0-416-16,115-32-192 15,-89 24-128 1,-4 2-128-16,-1-3-16 0,-3 4-72 0,-2-1-432 15,-8 4-872-15,-1 0-1097 0,-7 2-2656 16</inkml:trace>
  <inkml:trace contextRef="#ctx0" brushRef="#br0" timeOffset="163280">6811 5953 1856 0,'0'0'2208'0,"0"0"-847"0,0 0-9 16,0 0-152-16,0 0-168 15,0 0-207-15,0 133-129 32,0-89 32-32,0 0-184 0,0-5-144 15,0-5-216-15,2-6-72 0,3-7-112 16,0-6-128-16,1-6-736 0,0-9-1208 15,1 0-2049 1</inkml:trace>
  <inkml:trace contextRef="#ctx0" brushRef="#br0" timeOffset="163646">6957 6182 744 0,'0'0'2248'0,"0"0"-255"16,0 0-617-16,0 0 72 0,0 0-424 15,0 0-391-15,77-26-321 16,-66 12-128-16,-3 0-80 0,-3 1-48 16,-1 0-40-16,-4-1 0 31,0 2 48-31,0-2-56 0,-15 1 64 15,2 2 16 1,-5 3-88-16,2 6 8 0,3 2-8 0,-1 2 8 16,-1 17 0-16,4 12 8 31,3 4-16-31,3 0 104 15,5-1 24-15,0-3-48 0,0-5-64 16,8-9-16-16,3 0 8 16,4-10-8-16,-2-1-152 15,3-6-480-15,5 0-641 0,-3-11-951 16,-1-8-2353-1</inkml:trace>
  <inkml:trace contextRef="#ctx0" brushRef="#br0" timeOffset="163931">7107 6010 2664 0,'0'0'3193'0,"0"0"-985"16,0 0-911-16,0 0-713 16,0 0-120-16,0 0-64 0,-12 135-168 15,12-103-128-15,0-7-104 16,2-5-8-1,11-5-328-15,3-5-312 16,-1-7 48-16,-2 1 55 16,-2-4 193-16,-1 0 136 0,-4 0 120 15,-4 0 88-15,-2 0 8 16,0 0 0-16,0 2 512 15,0 0 369-15,0 4-393 0,-13 3-488 32,-8 6-953-32,1 0-1279 15,-2-3-4800-15</inkml:trace>
  <inkml:trace contextRef="#ctx0" brushRef="#br0" timeOffset="164118">7165 6172 1696 0,'0'0'2376'0,"0"0"-535"16,0 0-745-16,0 0-544 16,0 0-344-16,0 0-208 15,123-86-144 1,-106 72-680-16,-9 4-720 0,-4 2-1273 15</inkml:trace>
  <inkml:trace contextRef="#ctx0" brushRef="#br0" timeOffset="164407">7204 5981 1240 0,'0'0'2512'0,"0"0"-1159"0,0 0 263 31,0 0-336-31,0 0-256 16,11 109-167 0,-3-73-49-16,-2-2-224 0,-1 0-40 0,2-4-160 15,-2-4-72-15,-4-3-128 16,4-10-112-16,0 0-64 0,1-7-8 31,1-6-224-31,9 0-640 16,-3-2-696-16,1-9-1345 0</inkml:trace>
  <inkml:trace contextRef="#ctx0" brushRef="#br0" timeOffset="165032">6882 6697 3768 0,'0'0'1881'0,"0"0"151"15,0 0 169-15,0 0-585 16,0 0-328-16,0 0-480 16,-77 24-335-16,59 6-225 0,0 8-16 15,4 7-104-15,4 1-40 16,5 0 0-16,5-6-72 15,0-6-16 1,0-6 0 0,11-7-184-16,9-10-809 0,19-11-503 15,-2 0-952-15,-7-6-2850 0</inkml:trace>
  <inkml:trace contextRef="#ctx0" brushRef="#br0" timeOffset="165447">7005 6764 3504 0,'0'0'2737'0,"0"0"-473"16,0 0-159-16,0 0-569 0,0 0-800 31,0 0-456-31,0 0-216 0,-81 76-64 16,81-42 0-16,0 2-16 15,0-2-40-15,0-4 8 0,7-6-104 16,4-7-128-16,-3-6-136 16,3-5-48-16,-3-6-160 15,1 0-248 1,2-4 376-16,-1-15 144 15,-2-7-17-15,0-4-199 16,-7-1 176-16,-1-1 184 0,0 6 144 0,0 4 64 16,0 8 288-16,0 5 440 15,0 6 129 1,0 3-17-16,0 0-352 15,0 2-320-15,0 14-168 16,0 4-8-16,7 4 8 16,4 0 0-16,-3-4 16 0,3-2-16 15,1-5-248-15,2-8-824 0,-1-3-1249 31,2-2-2448-31</inkml:trace>
  <inkml:trace contextRef="#ctx0" brushRef="#br0" timeOffset="165808">7144 6663 1592 0,'0'0'4433'15,"0"0"-2577"-15,0 0-303 0,0 0-441 0,0 0-496 16,-7 60-96-16,-1-28-88 15,2 2-48-15,1 3-184 16,2-5-192 0,3-4 8-16,0-2-16 15,0-6-104-15,3-5-200 16,12-4-240-16,-2-3 88 0,1-4 16 15,-3-2 8-15,1-2 72 16,-1 0-104-16,-1 0 248 0,-4 0 31 0,-1 0 81 31,-3 0 96-31,-1 0 8 16,-1 0 505-16,0 5 727 15,0 1-200-15,-8 3-728 0,-8 3-304 16,3 4-160-16,-8 0-528 0,0-1-1008 31,8-8-2593-31</inkml:trace>
  <inkml:trace contextRef="#ctx0" brushRef="#br0" timeOffset="166319">7252 6896 1568 0,'0'0'1712'0,"0"0"-303"0,0 0-361 0,0 0 48 16,0 0-408-16,0 0-104 0,0 0-176 15,86-2 56-15,-77-7-120 16,-4-4-143-16,2-1-89 15,-4 0-72-15,-3 0-40 16,0 0-64 0,0 0 0-16,0-1-32 0,-5 6 88 15,-5 1-32-15,1 4 40 0,-3 4 48 16,3 0 64-16,-3 0 168 15,-2 12-232 1,3 6-40-16,-1 4 40 16,1 0-32-16,6 0 40 15,-3-2 0-15,5 2-8 0,3-2 72 16,0-2 88-16,0 2 24 15,0 1-40-15,11-6-16 0,0 4-56 32,1-8-112-32,-1 2 48 15,0-7-48-15,1-2 56 16,-1-2 24-1,-1-2-32-15,4 0-56 0,6-14-168 0,-4-6-656 16,-3 1-2233-16</inkml:trace>
  <inkml:trace contextRef="#ctx0" brushRef="#br0" timeOffset="166833">7538 6746 2800 0,'0'0'2153'32,"0"0"-321"-32,0 0-248 0,0 0-519 15,0 0-401 1,0 0-480-16,0 0 48 0,-53 43-80 15,46-26 56-15,-1-2 24 0,8 2-96 16,0-1-128-16,0-2-8 16,0-2-8-16,0-2-8 0,5-2-48 15,6-2 48-15,4-2-40 16,-4 0 48-16,0 1-16 31,1-3-24-31,2-1-32 0,-6-1 24 16,2 2 0-16,-4 0 40 15,1 0 8-15,-1 2 0 0,-1 2 0 0,2 0 0 16,-2 5 8-16,-4-2 8 15,-1 3 88 1,0 2 16 0,0 2 80-16,0 2-8 0,-11 1-184 15,-15 4-152-15,3-2-1648 16,-1-5-5754-16</inkml:trace>
  <inkml:trace contextRef="#ctx0" brushRef="#br0" timeOffset="179937">5049 6977 3024 0,'0'0'3017'16,"0"0"-849"-16,0 0-135 16,0 0-257-16,0 0-432 15,0 2-439-15,0 13-441 16,-3 11-192-16,-3 8 40 15,1 8 88-15,2 9-48 0,-2 3-56 16,-2-1-72-16,2-4 56 0,-1-6-152 31,1-7-32-31,0-8-96 16,4-11 8-16,1-4-8 15,0-5 0-15,0-6 8 0,0-2-8 16,0 0-144-16,0 0-400 16,0 0-696-16,0-15-593 0,0-4-959 31,0-4-4082-31</inkml:trace>
  <inkml:trace contextRef="#ctx0" brushRef="#br0" timeOffset="180340">5027 7034 1720 0,'0'0'2320'15,"0"0"-567"-15,0 0 239 0,0 0-223 0,0 0-425 16,0-4-416-16,0 4-336 16,0 0-296-16,0 15-192 15,13 4 224-15,4 9 56 0,-4 6 0 16,7 5 25-16,-6 3-161 15,4-2-72 1,-2-4-72-16,-3 1-96 16,-2-9 8-16,1-3-8 15,-3-5 8-15,-1-3 32 0,-6-5-32 16,1-5-8-16,-1-1 0 15,-2-1 80-15,0-5-88 0,0 0 0 32,0 0-528-32,0 0-617 15,0 0-647-15,0-3-3337 0</inkml:trace>
  <inkml:trace contextRef="#ctx0" brushRef="#br0" timeOffset="180562">4967 7357 3064 0,'0'0'2897'15,"0"0"-1905"1,0 0-472-1,0 0 1208-15,0 0-407 0,0 0-577 16,0 0-280-16,0 0-280 0,136-60-184 16,-106 46-416-1,-5 4-1905-15,-3 2-4840 0</inkml:trace>
  <inkml:trace contextRef="#ctx0" brushRef="#br0" timeOffset="180847">5250 7047 3328 0,'0'0'4169'0,"0"0"-2329"16,0 0-175-16,0 0-465 31,0 0-448-31,0 0-16 0,-4 84-79 16,4-44-305-16,0 2-200 15,0 2-96-15,0-4-48 0,0-4 64 0,0-2-72 16,0-8-48-16,0-3-240 15,0-10-409 1,0-7-607 0,0-4-1112-16,0-2-2649 0</inkml:trace>
  <inkml:trace contextRef="#ctx0" brushRef="#br0" timeOffset="181341">5238 7043 3848 0,'0'0'1497'16,"0"0"7"-16,0 0 88 0,0 0-351 15,0 0-449-15,91 32-272 0,-75-19-80 16,0 6-160-16,-3-2 56 16,-2 4-24-16,-4-1 48 31,-4 2 72-31,-3 0 16 0,0 0 25 15,0-2-129 1,-10-2-144-16,-4 1-96 0,-2-6-104 0,-2-1-152 16,0-2 0-16,2-4-80 15,3-4-81-15,2 0 113 16,4-2 80-1,2 0 112-15,4 0 8 16,1 0-8 0,0 0-160-16,0 0-40 15,0 2-56-15,6 2 88 0,9 0 112 16,-4 3 64-16,8 0 104 15,-2 3 0-15,0 3-16 0,-1-2-40 16,1 1-32-16,-3 1-16 0,-3-2-72 16,1 2-392-16,-1-7-816 15,-3-4-1665 1,-3-2-3296-16</inkml:trace>
  <inkml:trace contextRef="#ctx0" brushRef="#br0" timeOffset="181670">5350 7054 3880 0,'0'0'3009'0,"0"0"-1089"31,0 0-519-31,0 0-601 0,0 0-672 0,0 0 80 16,0 0 136-16,0 0-88 15,116 0 0-15,-84-3-80 0,2-1-48 16,-5-2-72-16,0-1-8 16,-6-1-48-1,-4 2-200 1,-6-1-584-16,-3-4-728 0,-4 5-1297 15,-6 0-3224-15</inkml:trace>
  <inkml:trace contextRef="#ctx0" brushRef="#br0" timeOffset="181942">5524 7094 1064 0,'0'0'5185'31,"0"0"-3201"-15,0 0-399-16,0 0-145 0,0 0-552 0,0 0-264 16,-8 113-224-16,11-77-80 0,5 2-72 15,2 2-48-15,0 0-87 16,-2-2-25-16,0-4-80 31,0-2 0-31,-5-8-8 0,2 3-537 16,-5-9-1007-16,0-6-2769 0</inkml:trace>
  <inkml:trace contextRef="#ctx0" brushRef="#br0" timeOffset="183435">1884 7092 3272 0,'0'0'4449'16,"0"0"-2576"-16,0 0-353 16,0 0-504-16,0 0-344 0,-65 119-160 31,46-63-264-31,-4 4-144 15,-1 1 32-15,2-5 16 16,2-9-31-16,2-6 63 0,6-11 8 16,-3-10-8-16,9-8 0 0,1-6-40 15,5-6-64-15,0 0-80 31,0 0-288-31,0-18-521 0,0-14-655 16,14-8-824-16,4-9-505 16,5-2-128-1,-2 0 897-15,-4 5 1096 0,1 2 824 0,-3 4 104 31,-4 4 680-31,-3 6 336 16,-3 6 240-16,1 5-23 0,-6 10-177 16,0 1 72-16,2 6-24 15,-2 2-183-15,3 0-129 0,0 0-272 16,2 12-272-16,7 10 64 15,2 8 160-15,-1 6-40 16,0 6-80 0,0 4-144-16,-3 0-104 0,-2-1-8 15,-3-3-88-15,-1-5-8 16,-2-5-64-16,-2-3-152 15,0-9-48-15,0-5-88 0,0 0-56 16,0-7-296-16,-8-2-224 0,-2-4-185 16,-3-2-935-1,-1 0-240-15,-6-4 823 16,-2-10 785-16,2-2 680 15,1 0 80-15,1 0 1128 16,7 4 297-16,1 4 287 16,9 3-48-1,1 1-375-15,0 1-697 0,6-3-560 16,13-2-24-16,9-5-24 15,6 2-64-15,0-4-360 16,11 0-1024-16,-6 0-1577 0,-9 1-3200 16</inkml:trace>
  <inkml:trace contextRef="#ctx0" brushRef="#br0" timeOffset="183649">2041 7311 488 0,'0'0'4120'0,"0"0"-2543"15,0 0-105-15,0 0-752 16,0 0-104-1,0 0-39-15,-58 107-105 0,58-71-224 16,0-2-160-16,0-6-88 16,4-6 0-16,8-6 0 15,-4-6-24-15,6-6-24 0,-1-4-32 16,3 0-72-16,-1-22-104 15,6-27-601 1,-3 6-1351-16,-7-1-2113 16</inkml:trace>
  <inkml:trace contextRef="#ctx0" brushRef="#br0" timeOffset="183851">2037 7062 2656 0,'0'0'2265'0,"0"0"-105"15,0 0-320-15,0 0-711 16,0 0-641-16,0 0-176 0,7 69 240 15,6-29 120-15,1 4-88 32,-2 0-216-32,-1 0-136 15,4-4-152 1,-3-3-80-16,1-5-304 0,5 2-768 0,-2-10-1152 15,-4-6-2561-15</inkml:trace>
  <inkml:trace contextRef="#ctx0" brushRef="#br0" timeOffset="184205">2291 7354 640 0,'0'0'2168'0,"0"0"-135"0,0 0 63 15,0 0 104 1,0 0-471-16,0 0-825 0,-61 30-416 0,53 0-136 15,3 4-16-15,-3-2-104 32,8-4-80-32,0-4-152 15,0-6 0-15,0-6-24 0,3-4-32 16,10-6-192-1,0-2-168-15,1 0-144 0,4-8-112 0,-2-14-512 32,0-4-817-32,-3-18-663 31,-5 7-233-31,-3 3 617 0</inkml:trace>
  <inkml:trace contextRef="#ctx0" brushRef="#br0" timeOffset="184330">2291 7354 1960 0,'37'-31'2472'0,"-37"31"-79"16,0 0-777-16,0 0-720 15,0 10-703-15,0 9-113 31,7 0-8-31,2 1-72 0,3 3-48 0,2-6-889 16,1-2-1303-16,-6-7-2705 16</inkml:trace>
  <inkml:trace contextRef="#ctx0" brushRef="#br0" timeOffset="184542">2423 7320 2936 0,'0'0'2569'0,"0"0"-1345"15,0 0-112 1,0 0-16-16,0 111-407 15,0-64-297-15,9 2-88 16,-1 4-152-16,3-1-8 0,3-2-80 16,-2-4-64-16,-4-6 56 15,0-10-56-15,-3-5-216 0,-4-12-472 16,-1-13-609-16,0 0-623 31,0 0-3073-31</inkml:trace>
  <inkml:trace contextRef="#ctx0" brushRef="#br0" timeOffset="184806">2386 7288 1120 0,'0'0'1584'0,"0"0"-296"0,0 0-143 15,0 0-321-15,0 0-56 16,0 0 24 0,0 0-80-16,0 0 8 15,112 47-39-15,-103-23 95 16,-7 3-16-16,-2 3 200 0,0 4-176 15,-10 0-368-15,-4-2-416 0,-2-6 0 16,-2-6-1080 0,5-10-1672-16,3-8-3738 15</inkml:trace>
  <inkml:trace contextRef="#ctx0" brushRef="#br0" timeOffset="185000">2474 7365 4761 0,'0'0'1056'0,"0"0"-360"0,0 0 624 16,0 0-672-16,0 0-272 31,0 0-232-31,125-26-144 15,-102 16-896-15,-4 2-1576 0,-7 3-2521 0</inkml:trace>
  <inkml:trace contextRef="#ctx0" brushRef="#br0" timeOffset="185257">2575 7220 1488 0,'0'0'2624'0,"0"0"-1103"15,0 0 199-15,0 0-136 16,5 130-471-16,2-91-209 0,-3 1-296 15,4-2-352 1,-4-8-200-16,1-7-56 16,-2-7-168-16,2-8-576 0,1-8-560 15,-6 0-561-15,3-2 513 16,-1-18 296-16,0-7-601 15,2-1-399-15,1-4 472 0</inkml:trace>
  <inkml:trace contextRef="#ctx0" brushRef="#br0" timeOffset="185383">2664 7354 1200 0,'0'0'1592'0,"0"0"56"16,0 0-223-16,0 0-73 15,0 0-328-15,0 0 8 0,0 0-359 32,47 66-337-32,-47-55-160 15,0-2-176-15,0-7-168 0,0-2-544 16,0 0-857-16,0-22-1239 15,0-7 327-15</inkml:trace>
  <inkml:trace contextRef="#ctx0" brushRef="#br0" timeOffset="185851">2664 7354 1608 0,'34'-123'1472'0,"-34"125"56"15,10 12 217-15,1 4-185 0,-3 6-408 16,2 0-383-16,-4 2-273 16,1-4-136-16,-1-1-256 0,-1-10-104 15,1-1-48 1,-1-5-608-1,2-3-561-15,1-2-159 0,-3 0 56 16,1-2 88-16,5-11-169 0,-6 0-55 16,3-6 304-16,0 4 1104 15,-1-2 48 1,-1 4 640-16,-1 4 120 15,-2 3-80 1,5 6 264-16,1 0 9 0,2 0-129 0,3 2-160 16,-2 9-288-16,2-2-104 15,-1-3-168-15,0-2-96 16,-3-4 0-1,-4 0 16-15,-1 0 80 16,-5-4 112-16,0-7-8 16,0-2 24-16,0 1 104 0,-3 3-88 15,-10-2-160-15,0 5 0 16,-3 4-88-16,0 2-80 0,6 2 80 31,2 20 0-31,6 10 0 16,2 2 200-16,0 0 168 0,5-2-63 15,10-7-73 1,6-8-128-16,3-8-104 0,24-9-248 15,-4-11-713-15,-5-10-1999 0</inkml:trace>
  <inkml:trace contextRef="#ctx0" brushRef="#br0" timeOffset="186190">3257 6966 6145 0,'0'0'1520'15,"0"0"-312"-15,0 0 145 16,19 147-377-16,-11-89-456 16,-1 2-224-1,-2-2-184-15,-1-6-40 16,-2-7-16-16,0-13-56 15,-2-8-8-15,0-11-200 0,0-7-304 16,0-6-368-16,0 0-665 16,0-6-3576-16</inkml:trace>
  <inkml:trace contextRef="#ctx0" brushRef="#br0" timeOffset="186576">3331 6934 2840 0,'0'0'2217'0,"0"0"-313"16,0 0 8-16,0 0-535 16,0 0-353-16,0 0-272 0,87 102-40 15,-80-67-144-15,-7 1-16 16,0 0-159-16,0-2-17 15,-10-2-104 1,-3-6-120 0,-6-4-40-16,-2-2-112 0,3-8 0 15,3-2-128-15,1-6-56 0,3-4-168 16,6 0 104-16,0 0 7 15,5 0-39-15,0 0-64 0,0-2 56 32,13 2 104-32,5 0 184 15,6 0 80-15,-5 0 168 16,4 8 8-16,1 4-24 0,-3 2-48 15,-2 3-168-15,2-2-16 16,0 6-1176-16,-1-6-2705 0,-7-2-3736 16</inkml:trace>
  <inkml:trace contextRef="#ctx0" brushRef="#br0" timeOffset="187094">3631 7239 6257 0,'0'0'2344'0,"0"0"-15"0,0 0-489 0,0 0-255 15,0 0-593-15,0 0-64 0,-95 2-800 16,90 24-128-16,4 6-104 31,1 6 32-31,0-2-32 16,0-4 96-16,1-6-48 0,9-5-16 15,-2-8 0-15,2-4-304 16,-2-5-136-16,3-4-224 0,-4 0-121 31,4-6 97-31,2-14 56 16,-2-5-520-16,0-5-225 15,-7 2-55-15,-1 0 568 0,-3 5 560 16,0 4 376-16,0 9 320 15,0 4 840-15,0 6 329 0,0 0-305 16,0 0-640 0,0 10-440-16,6 10 16 15,6 4-56-15,-1 2-64 16,3 8-360-16,-1-8-1296 0,-3-5-2329 15</inkml:trace>
  <inkml:trace contextRef="#ctx0" brushRef="#br0" timeOffset="187461">3717 7279 3208 0,'0'0'2137'16,"0"0"-609"-1,0 0 480-15,0 0-479 31,0 0-561-31,0 0-352 16,2 105-320-16,-1-84-200 0,-1-1-24 16,0-5-24-16,3-5-40 15,-3-6 48-15,0-3-40 16,0-1 72-16,0 0-72 0,0-3-16 15,0-16-264-15,0-4-312 16,0-12 48-16,0-1-272 0,7-2-8 16,1 6 183-16,2 6 241 15,1 8 312-15,-3 10 72 0,3 8 312 31,-1 0 177-31,1 10 263 0,1 14 88 16,-4 4-264-16,3 2-304 16,-3 0-272-16,0-4-824 0,4-7-1089 15,-4-8-2119-15</inkml:trace>
  <inkml:trace contextRef="#ctx0" brushRef="#br0" timeOffset="187713">3861 7217 808 0,'0'0'2760'0,"0"0"-391"15,0 0-409-15,0 0-1424 0,0 0-120 32,0 0 80-17,-37 122-263-15,37-92-169 0,0-2-64 0,11-5 0 16,3-8 0-16,-2-4 0 15,-1-5-8-15,-1-4-56 0,-1-2 0 32,3-4-121-32,-3-17-215 15,3-5-784-15,-3-16-720 16,-1 6-513-16,-4 4-343 0</inkml:trace>
  <inkml:trace contextRef="#ctx0" brushRef="#br0" timeOffset="187914">3903 6986 392 0,'0'0'1880'0,"0"0"-240"0,0 0-151 0,0 0-409 0,0 0-104 16,0 0 160-1,1 63 49 1,6-26-257-16,-4 12-192 0,2-1-280 15,0 0-296-15,0-6-160 16,1-8-424-16,5-10-1392 0,-3-12-1337 16,2-5-2536-16</inkml:trace>
  <inkml:trace contextRef="#ctx0" brushRef="#br0" timeOffset="188141">4011 7361 1672 0,'0'0'2104'0,"0"0"-375"15,0 0-441 1,0 0-504-1,0 0-176-15,0 0-168 0,0 0 64 16,0 0-87-16,84 28 55 16,-79-44 24-16,-4 0-8 0,-1 0 128 15,0 2-88-15,0 0-184 16,-8 4-216-16,-5 4-128 31,2 2-752-31,1 2-832 0,2 2-1009 16,5 0-1864-16</inkml:trace>
  <inkml:trace contextRef="#ctx0" brushRef="#br0" timeOffset="188609">4011 7361 1304 0,'98'-82'2080'0,"-91"84"-119"16,-1 10-321-1,1 0-272-15,-2 4-319 16,-4-2-377-16,1 3-80 0,1-6-216 15,-3 1-184-15,0-3-64 16,0-5-48 0,0-3-64-1,0-1-16-15,0 0-200 0,2-9-40 0,-2-12-400 16,5-1 80-16,-1-4 63 15,0 3 137-15,4 0-40 0,0 7 40 16,-7 4 200-16,4 8 160 31,0 4 64-15,0 0 352-16,1 12 376 0,1 10 17 0,-2 6-137 15,0 0-184-15,-2 1-128 0,-3-3-128 16,3-9-128-16,-1-4-96 16,-1-7-8-16,4-4 0 31,-5-2-56-31,3 0-256 0,5-11-144 15,-3-8 256-15,3-6 16 16,4-1-384-16,2 0-160 0,-3 6 279 16,2 8 225-16,-3 6 192 15,1 6 32-15,-6 0 216 31,5 0 409-31,-4 12-81 0,1 4-40 0,-1 5-472 16,7 0-32 0,-1-3-1633-16,-3-6-4760 0</inkml:trace>
  <inkml:trace contextRef="#ctx0" brushRef="#br0" timeOffset="188961">4292 6932 4352 0,'0'0'3057'16,"0"0"-1161"-16,0 0-431 0,0 0-825 15,0 0-560-15,27-13-16 16,1 6 56-16,3 1-48 31,2-2-64-31,1 2-8 0,-3 2-544 16,0 2-1264-16,-12 1-1465 15</inkml:trace>
  <inkml:trace contextRef="#ctx0" brushRef="#br0" timeOffset="189175">4478 7047 312 0,'0'0'4264'0,"0"0"-2207"0,0 0-185 0,-2 109-127 15,2-68-649-15,0-1-440 0,0-2-264 16,2-4-160-16,4-4-136 0,-1-4-96 16,3-3-1200-16,-6-8-1313 15,-1-4-3736-15</inkml:trace>
  <inkml:trace contextRef="#ctx0" brushRef="#br0" timeOffset="189569">4612 7320 4048 0,'0'0'929'16,"0"0"-25"-16,0 0 400 0,0 0-80 15,0 0-400-15,0 0-31 16,0 0-209 0,0 0-224-1,74-53-112-15,-72 33-112 0,-2-2-16 0,0 0-120 16,0 2-16-16,-5 6-120 15,-10 3-16-15,-1 7-40 0,5 4 192 16,-4 0 0 0,1 21 0-16,6 3-96 15,3 6 96 1,-2 0 48-16,7 0 112 0,0-3 64 0,0-6-64 15,7-3-152-15,4-6 0 16,0-4-8-16,2-3-568 0,10-5-800 31,-7-5-1017-31,-1-11-2496 0</inkml:trace>
  <inkml:trace contextRef="#ctx0" brushRef="#br0" timeOffset="189813">4726 7139 4240 0,'0'0'1929'0,"0"0"-889"31,0 0 224-31,0 0-327 16,0 0-521 0,-21 110-304-16,34-94-112 0,7-6-224 0,-3-2-112 15,3-3-89-15,-4-2 9 31,-2-1 160-31,-2 2 184 0,-6-2 64 0,-1 0 8 16,-5 2 40-16,0 2 488 16,0 1 345-16,-5 2-65 15,-9 3-600-15,-14 6-208 0,4-2-1032 16,5-5-2985-16</inkml:trace>
  <inkml:trace contextRef="#ctx0" brushRef="#br0" timeOffset="190000">4847 7279 3872 0,'0'0'1481'0,"0"0"-513"15,0 0-216-15,0 0-440 16,0 0-312-16,0 0-664 0,55-59-2177 15</inkml:trace>
  <inkml:trace contextRef="#ctx0" brushRef="#br0" timeOffset="190191">4877 7133 1480 0,'0'0'2400'0,"0"0"-567"0,0 0 167 16,0 0-576-16,0 124-567 15,0-95-425-15,4-6-296 0,1-5-136 16,3-6-584-16,7-12-1233 0,-4 0-991 16,0 0-449-16</inkml:trace>
  <inkml:trace contextRef="#ctx0" brushRef="#br0" timeOffset="190369">4959 7245 1240 0,'0'0'2952'16,"0"0"-935"-16,0 0-97 15,0 0-880-15,0 0-815 0,0 0-169 16,0 0 16-1,0 0-64-15,-3 75-8 16,3-66-257-16,0-1-391 16,1-4-184-16,6-4-472 15,-1 0-184-15,2-10-121 0,-4-1-295 0</inkml:trace>
  <inkml:trace contextRef="#ctx0" brushRef="#br0" timeOffset="190754">4959 7245 200 0,'19'18'2240'0,"-24"-18"201"15,-1 0-545-15,-2 10-960 0,5 6-288 16,1 4 24-16,-1 0-199 31,3 3-217-31,0-2-128 0,0-1-48 16,0-3-72-1,3-2-8-15,5 2 0 0,0-2 0 16,2 6 0-16,-2 3 0 0,2 3 0 15,-2 8 0-15,1 1 0 16,3 2 0 0,-7 2 0-16,1-1 8 0,-4-3 72 15,1-4-16-15,-3-4-8 16,0-7 32-16,0-4-24 15,0-4 0-15,0 0 40 0,-8-3-40 16,0-3 24 0,-8-3 16-16,4-1 96 15,-1-3 264-15,0 0 248 0,2 0 88 16,3-12 120-16,3-9-255 15,2-8-297-15,3-10-320 16,0-4-48-16,11-8-72 0,12 0-536 31,12-6-689-31,-10 14-1599 16,-1 11-3538-16</inkml:trace>
  <inkml:trace contextRef="#ctx0" brushRef="#br0" timeOffset="191954">5038 6836 3568 0,'0'0'1721'16,"0"0"279"-1,0 0-336-15,0 0-551 16,0 0-129-16,0 0-336 0,-34 143-168 31,34-94-24-15,0 6 32-16,0 1 56 0,7-5-143 0,9-2-217 15,3-5-80-15,4-4-88 16,-2-4-16-16,3-4-96 0,3-5-753 15,17-10-903-15,-7-6-2249 16,-1-7-3496-16</inkml:trace>
  <inkml:trace contextRef="#ctx0" brushRef="#br0" timeOffset="192525">5762 6919 3568 0,'0'0'1465'0,"0"0"-273"31,0 0-40-31,0 0 296 16,0 0-543-16,0 0-161 0,111 128 16 15,-93-83-48-15,-9 8-216 16,-2 5-24-16,-7 0-184 0,0 2-288 16,-28 22-152-16,-7-11-1288 0,-2-13-4425 15</inkml:trace>
  <inkml:trace contextRef="#ctx0" brushRef="#br0" timeOffset="195054">2102 5912 5553 0,'0'0'2264'0,"0"0"-599"16,0 0-17-16,0 0-456 15,0 0-512 1,0-2-368-16,0 6-192 15,0 18-56-15,2 10 104 16,3 10 144-16,-4 10-7 0,2 4-33 0,1 0-48 16,-3-4-40-16,2-3-112 15,-1-8 8 1,-2-5-8-1,0-7-64-15,0-7 40 0,0-7 16 16,0-4 8-16,0-5-8 16,0-2-64-1,0-2-120-15,0-2-1072 16,-6 0-1017-16,-1 0-2848 0</inkml:trace>
  <inkml:trace contextRef="#ctx0" brushRef="#br0" timeOffset="195549">2065 5885 2496 0,'0'0'2737'16,"0"0"-1329"-16,0 0-240 15,0 0-192-15,0 0-223 16,0 0-177 0,79-11-8-16,-64 17-128 0,-4 7 72 15,0 6 120-15,-4 5-56 16,-4 2 112-1,-3 6-103-15,0 0-113 0,0 0-64 0,-3-2-184 16,-5-2-120-16,-2-2-48 16,-1-4-8-16,-1-4 24 15,1-4-64-15,-2-3-8 16,0-3-64-16,0-3-56 15,-1-1-56-15,6-4-104 16,-2 0 48-16,8 0 56 0,1 0 88 31,1 0-48-31,0 0-32 0,0 0-49 16,0 0-63-16,9 0 8 15,8 2 168-15,5 4 88 0,7 5 16 16,0-2 0-16,0 3 104 16,-1 3 16-16,-6-2-8 15,-1 0 8-15,-4-2-48 0,-8-1-64 31,1-1 8-31,-4-1-16 16,1-2-1184-16,-2-5-1816 0,0 1-4362 0</inkml:trace>
  <inkml:trace contextRef="#ctx0" brushRef="#br0" timeOffset="196550">2461 6198 1432 0,'0'0'3096'31,"0"0"-975"-31,0 0 31 0,0 0-319 16,0 0-361-16,0 0-688 16,0 0 136-16,-26-2-183 0,11 2-121 15,4 0-168-15,-4 4-216 16,6 14-232-16,-3 7-64 31,3 5-24-31,4 2 24 0,5 0-32 16,0-2-8-16,0-6 16 15,3-6 32-15,5-2 48 0,3-6-40 16,-6-4 40-16,3-4 0 15,2-2-224-15,-2 0-152 16,0 0-96 0,4-10-1-16,-4-12-31 0,-2-6-24 15,-1-5-72-15,-5-1 160 16,0 0-8-16,0 4 192 15,0 6 120-15,-5 11 144 0,0 7 40 16,5 6 280 0,0 0-168-16,0 13-152 15,5 12 224-15,10 3-32 0,-2 2-120 16,-2 0-72-16,2-4-304 15,3-4-832-15,-3-6-1257 16,-7-6-2344-16</inkml:trace>
  <inkml:trace contextRef="#ctx0" brushRef="#br0" timeOffset="196900">2504 6237 496 0,'0'0'3256'16,"0"0"-1591"-16,0 0-385 31,0 0 296-31,0 0-135 0,0 0-473 15,0 0-64-15,31 100-384 16,-26-81-264-16,-5 0 16 16,0-3-64-16,0-4-96 0,0-4 64 15,0-1 48-15,0-2-40 16,-5-5-80-16,3 0 48 0,-3 0-152 15,5-10-256 1,0-15-368-16,0-7-32 16,5-2 120-16,11-2 48 15,4 4 192-15,2 6 24 0,1 11 184 16,4 4 0-1,-1 7-104 1,3 4-136-16,-3 0-248 16,0 2-593-16,-5 5-783 0,2-7-985 0,-6 0 561 15</inkml:trace>
  <inkml:trace contextRef="#ctx0" brushRef="#br0" timeOffset="197302">2822 6194 856 0,'0'0'1952'31,"0"0"225"-31,0 0-257 16,0 0-104-16,0 0-463 0,0 0-409 15,-126 6-224-15,117 18-456 16,2 6-160-16,7 2-24 0,0 0-80 15,0-3 0-15,15-5 0 16,-2-7-8-16,0-2 8 0,0-9 0 31,-4-4 0-31,4-2 0 16,-6 0-96-1,2-12 8-15,3-12-56 0,-3-4-200 0,-1-8-248 16,0-2 8-16,-8-5-88 16,0 1 47-16,0-1 129 0,-16 2-80 31,2 3 40-31,-2 6 192 15,3 6 168-15,1 7 176 16,6 10 296-16,3 3 200 0,3 6 192 0,0 0-240 16,0 13-272-1,5 15 56 1,9 11 345-16,1 5-89 15,-3 5-64 1,5-6-96-16,-4-3-216 0,3-8-112 16,-3-10-408-16,4-7-840 15,0-15-873-15,-3 0-375 0,-6 0-217 16</inkml:trace>
  <inkml:trace contextRef="#ctx0" brushRef="#br0" timeOffset="197512">2822 6194 1168 0,'71'56'1432'0,"-71"-31"40"15,5 3-47-15,7-3-177 16,4-3-408-1,1-7-272-15,-4-7-232 0,5-8 0 16,-5 0 80-16,-2 0 1 16,-1-17-1-16,-5-2-40 15,-2-3 16-15,-3-1-192 0,0 2-96 16,-6-1 0-16,-12 5-104 31,0 3-176-31,-4 7-1168 0,7 7-961 16,4 0-776-16,9 0-143 0</inkml:trace>
  <inkml:trace contextRef="#ctx0" brushRef="#br0" timeOffset="197987">2985 6213 536 0,'0'0'1448'16,"0"0"32"0,0 0-39-16,0 0-169 0,0 0 216 15,0 0-384-15,0 0-223 16,96 90-185-16,-96-73 56 15,3 0-216-15,-3-7-168 0,0-3-184 16,0-5-64 0,0-2-40-1,2 0-80-15,-2-2-168 0,3-13-168 0,0-6-152 16,5-5 16-16,-1 3-56 15,1-1 208-15,1 3 192 16,-1 8 8-16,2 4 64 0,1 9 56 31,-3 0 48-31,4 9 176 31,-1 12 184-31,-6 7 40 0,-2 4-40 0,-3 0-168 0,0-4-64 16,0-5 72-16,0-12-120 0,0-2-64 16,0-7 32-16,0-2 64 31,0 0-16-31,3-2-144 15,-1-14-128 1,4-11-200-16,1-3-136 0,4-4-304 0,5 2 120 31,-4 6 384-31,1 7 136 0,1 8 128 16,-3 9 136-16,1 2 280 15,-4 0 152-15,3 13 176 0,-3 2-16 16,2 4-280-16,3-4-232 16,-7 2-88-16,6 2-128 0,-3-2-496 15,-6-6-2016-15</inkml:trace>
  <inkml:trace contextRef="#ctx0" brushRef="#br0" timeOffset="198420">3589 5847 3632 0,'0'0'2129'0,"0"0"-153"0,0 0 129 16,0 0-553-16,0 0-584 0,134-37-352 16,-100 26-312-16,-1 3-192 15,-4 2-112 1,-2 1-280-1,-6 3-1000-15,-5 2-976 0,-6 0-2826 16</inkml:trace>
  <inkml:trace contextRef="#ctx0" brushRef="#br0" timeOffset="198615">3767 5908 3672 0,'0'0'2017'0,"0"0"-17"15,0 0-207-15,0 111-361 0,0-68-288 31,0 1-256-15,3-1-296-16,4-2-392 0,1-5-120 0,0-2-80 16,0-6-232-16,3-5-872 15,-3-8-1488-15,-3-4-3050 0</inkml:trace>
  <inkml:trace contextRef="#ctx0" brushRef="#br0" timeOffset="198980">3917 6184 4480 0,'0'0'1257'16,"0"0"119"0,0 0-184-16,0 0 265 15,0 0-609-15,0 0-328 0,0 0-184 16,89-60-104-16,-84 48-88 15,-3-2 64-15,-2 0 16 0,0 0-56 16,0 0-16-16,-12 4-56 16,-2 2-96-1,-7 8-32-15,3 0 24 16,-1 6 0-1,4 16-88-15,5 6 16 0,2 4 72 0,8 2 8 16,0 0 0-16,0-2 120 0,7-6-72 31,4-3-48-31,4-8 8 16,1-2-16-16,-2-7 8 0,4-6-400 15,6 0-832-15,-3-17-785 16,-3-2-2400-16</inkml:trace>
  <inkml:trace contextRef="#ctx0" brushRef="#br0" timeOffset="199276">4090 6070 3912 0,'0'0'2945'0,"0"0"-705"16,0 0-919-16,0 0-561 0,0 0-512 15,0 0-176-15,0 0-64 31,-19 88-8-31,35-74-48 0,-2-2-176 16,3-4-16-16,-1-2-64 0,-3-2 72 16,-1 1 56-16,0-3 96 15,-6-2 72-15,-1 2-56 16,-3 0 64-16,-2 1 160 15,0 3 744 1,0 4 160-16,-12 5-624 0,-2 0-440 16,-4 0-256-1,-1-8-1456-15,3-5-1321 16,1-2-2624-16</inkml:trace>
  <inkml:trace contextRef="#ctx0" brushRef="#br0" timeOffset="199411">4189 6124 288 0,'0'0'3000'16,"0"0"-551"-16,0 0-737 15,0 0-368-15,0 0-487 0,0 0-409 32,122-62-272-32,-106 51-176 15,-4 4-264-15,-11-3-897 0,-1 2-647 16,0 1-641-16</inkml:trace>
  <inkml:trace contextRef="#ctx0" brushRef="#br0" timeOffset="199771">4289 5978 536 0,'0'0'2480'15,"0"0"-367"-15,0 0-73 0,3 103-208 16,2-62-327-16,-2-3-529 16,2 0-456-16,1-8-296 15,2-4-176 1,0-5-48-1,4-12-272-15,-4-7-960 0,3-2-449 0,-3-2-7 16,0-18-184-16,0-3-977 0,-1-5 849 16,4-1 1321-16,-6 3 679 15,1 4 183 1,1 8 1401-16,-2 7 264 15,1 4-103 1,-1 3-273-16,0 0-80 0,-2 0-71 0,5 14-161 16,-5 2-320-16,2 2-280 15,-3 3-304-15,3-6-256 0,-2 2-128 31,2-12-1256-31,-4-1-1833 32,3-4-3240-32</inkml:trace>
  <inkml:trace contextRef="#ctx0" brushRef="#br0" timeOffset="200465">4665 6068 2936 0,'0'0'1592'15,"0"0"-103"-15,0 0 199 16,0 0-600-16,0 0-688 15,0 0-304-15,0 0-96 0,74 54-48 16,-58-54-104-16,-3 0-32 16,0-2-88-1,-1-12 24-15,0 0-136 0,-7-2-216 16,2 4 112-16,-7-1 120 15,0 4 88-15,0 1 248 16,0 2 32-16,-7 6 344 0,-4 0 232 16,-2 0 352-1,2 8-480-15,-2 10 136 16,6 6-159-16,3 2-9 0,4 0-104 15,0-2-88-15,4-1-176 16,11-8-40 0,3-3-8-16,-1-3-56 15,1-7-88-15,0-2-216 16,0 0-120-16,-4-17-145 0,-1-2 57 15,-1-6 88-15,-8 1 248 16,-4 0 232-16,0 4 280 16,0 2 480-1,-1 4 121-15,-9 6 127 16,4 6 16-16,2 2-104 15,4 0-432-15,0 18-488 0,0 12-8 16,0 10 8-16,5 5 8 16,7 4 96-16,-1 4-56 15,2-1-48-15,-2 0 48 0,0-2 16 31,1-2-56-31,-4-6-8 0,1-4 0 16,-4-8 16-16,-3-5-8 0,-2-10 112 16,0-4-64-16,0-5 64 15,0-3 32-15,-10-3 8 16,-4 0-16-16,-4 0-79 15,-3-1-49 1,-2-11 56-16,6-5 8 0,4 4 232 16,5-6 136-16,8 1-136 0,0-5-240 15,6-4-72-15,18-7-48 16,7-4 48-16,21-18-688 15,-12 10-1049 1,-3 6-2688 0</inkml:trace>
  <inkml:trace contextRef="#ctx0" brushRef="#br0" timeOffset="204958">2037 9344 2600 0,'0'0'2809'0,"0"0"-721"0,0 0 65 16,0 0-193-16,0 0-624 15,0 0-600-15,0 13-464 16,4 11-216-16,5 12 145 16,3 8-1-16,-3 6-48 0,3-2-40 15,-3-4-104-15,-2-6 40 0,-2-8-40 31,-4-9-8-31,3-6 80 16,-4-7 16-16,0-3 136 16,0-3 16-16,0-2-32 0,0 0-216 15,0 0-1064-15,-7-9-1177 31,4-6-2752-31</inkml:trace>
  <inkml:trace contextRef="#ctx0" brushRef="#br0" timeOffset="205432">2049 9248 2704 0,'0'0'1648'15,"0"0"-183"-15,0 0-273 0,0 0 8 32,0 0-432-32,0 0-199 15,0 0-169-15,0 0 64 0,114 16-112 16,-102 0 32-16,-11 4 0 0,-1 5 64 15,0-1-16-15,0-1 0 32,-1 2-144-32,-11-3-40 15,-4-5-8-15,3-2-128 0,0-3-8 16,5-4-24-16,-1-4-80 15,4 0 8-15,0-4 8 0,5 2-16 16,0-2-104-16,0 0-104 16,0 0-104-16,0 0 16 31,0 0 40-31,0 0 56 0,0 0 64 15,0 0 56-15,0 0 80 0,0 0 16 16,0 0 40-16,0 0-48 0,0 0 40 16,0 0-48-1,0 0-136 1,0 0-368-16,0 0-632 15,0-2-1041-15,0-2-3144 0</inkml:trace>
  <inkml:trace contextRef="#ctx0" brushRef="#br0" timeOffset="206628">2083 9498 24 0,'0'0'304'0,"0"0"-120"0,0 0-24 15,0 0-72-15,0 0 8 0,0 0 80 16,0 0 200-16,0 0 16 16,0 0-56-16,0 0-168 15,0 0-168 1,0 0-184-16,0 0-56 15,0 0-208-15,0 7-16 0,0-5 176 16,0 0-48-16,0 0 72 16</inkml:trace>
  <inkml:trace contextRef="#ctx0" brushRef="#br0" timeOffset="206861">2083 9498 512 0,'0'17'592'15,"0"-17"-136"-15,0 0-144 0,0 0-80 16,0 0-80-16,0 0-40 0,0 0-48 16,0 0-56-16,0 0-8 15,0 0-40-15,0 0-184 16,0 0-64-16,0 0-32 0,0 0-120 31,0 0 80-31,0 0 120 16,0 0-287-16</inkml:trace>
  <inkml:trace contextRef="#ctx0" brushRef="#br0" timeOffset="208145">2079 9515 16 0,'0'0'376'15,"0"0"64"-15,0 0 72 16,0 0-64-16,0 0 32 0,0 0 16 16,0 0-32-1,0 0-56-15,0 0-96 16,0 0-40-16,0 0-40 0,0 0 1 15,0 0-1-15,0 0 104 16,0 0 32-16,0 0-24 16,0 0 40-16,0 0-96 0,0 0-72 31,0 0-40-31,0 0-96 0,0 0-72 15,0 0 8-15,0 0-16 16,0 0 0-16,0 0 0 16,0 0 0-16,0-2 0 0,0 0 48 31,0 2 48-31,0-2-8 15,0 0 56-15,0 2 40 0,0 0 56 16,0-2-40-16,0 2-112 16,2-2-40-16,-2-1 48 15,2 3-8-15,1 0-80 0,-1 0 0 31,1-2 0-31,-3 2-8 0,0 0 8 16,1-1-8-16,-1 1 0 0,2 0 0 16,1-2 104-16,-1 2-40 15,1-2-56-15,0 2 0 16,1 0 48-16,0-2 0 15,-2 2-48 1,1-2 0-16,0 2 0 0,-1 0 48 16,1 0 16-1,-1 0-72-15,0 0 8 0,1 0 56 0,0 0 0 16,0 0 56-16,2 0-16 15,-3 0-56 1,4 0 57-16,-4 0-49 16,1 0-48-16,-1 0 56 15,2 0-48-15,-4 0-8 0,0 0 0 16,2 0 8-16,-2 0-8 15,0 0 8-15,0 0-8 0,0 0 8 32,3 0-8-32,-3 0 0 15,0 0 8-15,0 0-8 0,2 0 0 16,-2 0 0-16,5 0 8 15,-5 0-16 1,0 0 8-16,0 0-8 0,0 0 8 0,0 0 0 31,0 0-8-31,0 0 8 16,0 0 0-16,0 0-8 0,0 0 8 15,0 0-8-15,0 0 0 0,0 0 0 16,0 0 0-16,0 0 8 16,0 0 8-16,0 0-16 15,1 0 8-15,4 0-8 16,-3 0 0-1,1 0 8-15,-1 0-8 0,4 0 8 16,-3 0-8-16,1 2 0 0,4 2 0 16,0-2 0-1,-3 1 8-15,1 2 0 0,4-1-8 0,-1 0 8 31,3 2 56-31,-1 0-48 16,0 2 40-16,2-2-40 0,-1 2 96 16,-1-2-16-16,0 2 64 15,0 0-8-15,1 0-24 0,-4 0-16 31,2 3 32-31,-4-2-8 16,0-1 24-16,1 0-56 16,-2 1 120-16,-4-2-40 0,-1 3-40 15,0 1 88-15,0 0-96 16,0 3-16-16,0 3-40 0,0 1-32 31,-1 1 16-31,-11 0-16 16,4-2-48-16,-3-2 16 15,1-2 72-15,-1 0 80 0,3-3 96 16,-3-2 96-16,-1-1-40 15,3-2 121-15,-7-1-217 0,1 0-24 16,0-4-144 0,1 2-56-16,1-2-152 15,2 0-457-15,-1 0-383 16,6-6-1320-16,1-5-3641 0</inkml:trace>
  <inkml:trace contextRef="#ctx0" brushRef="#br0" timeOffset="209555">2394 9553 4456 0,'0'0'1905'15,"0"0"-1041"-15,0 0 48 0,-8 132 64 31,8-84-71-31,18-4-513 0,-2-3-152 0,4-11-136 0,1-9-56 32,-4-4 8-32,1-9-48 15,-3-8 128-15,1 0-16 0,-5 0 8 16,0-18 112-16,2-8-32 15,-5-6-64 1,-3-6-96-16,-5-3-40 16,0 2-8-16,0-1 0 15,-6 3-56-15,-6 10 48 16,4 8 8-16,4 9 8 0,-1 7 48 15,5 3 16-15,0 0-72 16,0 3-96-16,0 13-56 0,3 4 144 31,5 3-8-31,3 0 16 16,1-3-16-16,-1 1 8 15,0-8 0-15,-3-1-48 0,-1-1 56 0,-1-5-8 16,2-5-72-16,-6-1-408 16,4 0-160-16,-2-5 280 15,2-14 224 1,-3 0-8-16,4-2-192 15,-4 1 135-15,-1 6 73 16,1 7 88-16,0 5-32 0,2 2-24 0,1 0 104 16,2 9 264-16,1 9 73 15,2 2-105 1,-3 3-104-1,3-6-120-15,-1-2 0 0,1-6 0 16,-3-3-8-16,-1-6-16 16,2 0-320-1,-2 0-49-15,3-13 17 16,-4-8-680-16,2-3-424 0,-3 1-513 15,1 2 553-15,-4 3 808 16,1 6 488-16,4 8 136 16,-6 4 160-16,6 0 264 0,-2 0 408 15,4 6-256-15,-1 2-368 16,0-3-144-16,1-3-64 0,0-2 0 15,-2 0 0-15,-4 0-56 32,0 0 56-17,-3-11 144-15,0-1 144 0,0-2-119 0,-6 2 535 16,-4 4-272-16,2 3 88 15,1 5 528-15,4 0-72 0,3 17-680 16,0 9-288 0,0 6 0-1,0-2 64-15,10-1-72 0,-2-5 96 16,2-9-40-16,-1-4-48 0,-1-5-8 15,-1-6 0-15,1 0 0 16,0 0-136 0,-1-17-40-16,-3-7-112 15,-4-6-752-15,0-6-24 0,0-4 0 16,0-3 167-16,-16-4-143 31,-2 3 368-31,1 1 560 0,-1 9 112 0,3 10 784 0,9 13 392 31,1 5 473-31,5 6-353 0,0 0-448 16,0 8-392-16,0 14-280 15,0 8 104-15,11 10 89 0,6 1-17 16,0 4-136 0,1-5-144-16,0-4-72 0,4-8-152 31,3-6-961-31,-6-8-1335 0,2-7-1825 15</inkml:trace>
  <inkml:trace contextRef="#ctx0" brushRef="#br0" timeOffset="211124">3013 9553 1432 0,'0'0'2760'0,"0"0"-863"0,0 0-297 0,0 0-704 15,0 0-496-15,0 0 57 31,-21 114 87-31,21-85-200 0,0-7-136 16,0-5-160-16,5-7-48 16,6-3-120-16,5-7-184 15,-1 0-120-15,1-9 72 0,-2-10-121 16,-2-5-247-16,-1-5-512 15,-1 3 72-15,-5 2 376 0,-4 4 784 32,2 10 304-32,-3 4 1008 15,0 6 400-15,0 0-527 0,2 2-689 16,3 14-272-16,0 0-32 15,0-2-72-15,3-2-120 16,-2-4 0-16,1-5-72 0,-1-3-592 16,0 0-73-1,6-9 89-15,-7-8-384 16,1-2-216-16,-1 2-297 0,-2 0 369 15,2 9 576 1,1 6 600-16,-6 2 160 16,4 0 880-16,-3 14 113 15,1 5-217-15,3-4-232 0,-5-2-208 16,3-4-264-16,-1-3-160 15,-1-6-72-15,4 0-464 0,0 0-120 16,-2-8 24-16,0-8-520 16,2-2-529-16,0 4 385 15,-2 4 736 1,4 4 488-16,-4 6 600 15,5 0 40-15,-3 4 496 0,0 12 73 16,1 0-433-16,-1-2-96 16,0-2-184-16,-3-4-120 15,2-2-192 1,-2-4-184-16,3-2-168 15,0 0-336-15,1 0-16 16,1-10-280-16,-1-8-865 16,-1-2-167-16,-4-4 416 0,3 0 856 15,-4 4 560-15,0 6 848 31,0 4 1080-31,0 6 809 0,0 4-465 0,0 0-751 16,0 2-793-16,0 16-600 16,0 4 104-16,1 8 176 15,6 4-88-15,-2 6-16 0,3 3-168 16,1 2-8-1,3 10 0 1,-1 1 144-16,2 6-32 0,1 4-8 0,-2 0 16 16,2-4 0-16,-2-1 32 15,-4-11-48-15,0-8-104 16,-7-10-23-16,-1-10-9 0,0-8 80 31,0-5 64-31,0-6 256 16,-11-3-32-1,-10 0-144-15,2-2-208 0,-4-16-104 0,-1-8-8 16,6-4 0-16,8-4-8 0,9 0-64 15,1-2 72-15,0 2 0 16,18 0 72-16,6 2-64 0,-2 0 48 31,9 2-56-31,-3-2-112 16,18-17-952-16,-8 7-961 15,-3 3-4352-15</inkml:trace>
  <inkml:trace contextRef="#ctx0" brushRef="#br0" timeOffset="212115">3749 9214 6241 0,'0'0'2480'16,"0"0"-703"-16,0 0-641 16,0 0-728-16,0 0-208 0,47 152 40 15,-18-87-40-15,0-1-72 31,0-8 0-31,-4-9-56 0,-4-15-16 0,-5-13-8 16,-7-8 32-16,-4-7 200 16,-5-4 505-16,0 0 791 15,0-6 128-15,0-17-479 0,0-12-897 16,0-12-256-1,0-8-72 1,-1-2-8-16,1 1-248 0,0 7-425 0,0 13-551 16,0 12-576-1,19 20-817-15,-1 4-2200 0,4 0-2440 16</inkml:trace>
  <inkml:trace contextRef="#ctx0" brushRef="#br0" timeOffset="212537">4206 9361 4048 0,'0'0'3089'0,"0"0"-1105"31,0 0-535-31,0 0-265 0,0 0-416 16,-111 128-320-16,106-86-272 15,5 2-48-15,0 0-112 16,8-7-16-16,7-8 0 0,4-5-8 16,-3-9 0-16,0-7 0 31,2-8-96-31,-7 0-112 0,6-8-40 15,-3-20 0-15,-1-8-80 0,-2-9-288 16,-3-4 8-16,-6 0 136 0,-2 5 232 31,0 7 248-31,0 14 152 0,-3 10 640 16,-5 11 392-1,8 2-112-15,-5 6-608 0,5 19-464 16,0 7 0-16,5 2-8 0,4 2-8 16,4-3 16-16,3-10 0 0,-1-5-200 31,-2-10-808-31,3-8-928 15,-5-8-2505-15,-1-12-1168 16</inkml:trace>
  <inkml:trace contextRef="#ctx0" brushRef="#br0" timeOffset="213262">4282 9144 224 0,'0'0'5353'0,"0"0"-4297"15,0 0 424-15,7 115 201 0,4-53-321 16,2 6-504-16,1 2-248 31,1-6-320-15,6-10-160-16,-3-14-120 0,1-12-8 0,-6-11-256 15,2-12-256-15,-4-5-272 16,-3-3 112-16,2-22 200 0,-2-9-216 15,-5-4-769-15,2-2-279 16,-4 2 112 0,1 8 511-16,-2 12 1113 15,2 9 200-15,1 9 1161 0,0 0-169 16,0 21 8-16,2 7 144 15,0 0-375-15,-2 0-273 0,4-4-256 16,-2-8-216-16,-1-6-184 16,1-6-40-1,-3-4-176-15,1 0-112 16,0-12 32-1,2-12 80-15,0 0-488 0,1 0-121 0,3 4 193 16,-1 10 200-16,0 6 136 0,3 4 104 16,0 0 152-16,7 12 408 31,-5 1 88-31,5 2-184 0,1-3-160 15,1-6-96 1,-1-6-56-16,0 0-56 0,4-2-176 0,-2-18-184 16,-3-4-384-16,-4-6-160 15,-3 2-32-15,-4-2 264 31,-7 3 231-31,0 6 233 0,0 3 240 16,-13 8 24-16,-5 3 8 16,4 7 224-1,-2 0 369-15,3 5 375 0,3 14-568 0,0 11 224 16,5 4 584-16,5 2-80 15,0 3-143 1,0-7-145-16,4-2-304 0,12-8-240 16,2-4-104-16,1-6-64 15,4-7-40-15,1-5-96 16,3 0-104-16,10-30-552 15,-9-3-1640 1,-2 0-5434-16</inkml:trace>
  <inkml:trace contextRef="#ctx0" brushRef="#br0" timeOffset="214559">5258 9044 3808 0,'0'0'4601'0,"0"0"-3448"16,0 0-625-16,0 0 168 0,-8 148 152 15,8-79-280-15,0 1-344 16,0-4-112-16,0-10-16 15,0-14-40-15,1-12-56 0,4-14 8 16,-3-8-8 0,-2-8-48-16,3 0-16 15,-3-22-16-15,3-16-32 0,-1-10-272 16,-2-8-192-16,1-4 24 15,-1-2 96-15,0 5 248 16,0 7 200-16,0 12 8 16,5 14 168-16,-2 12 64 15,9 12-136-15,-3 2 184 16,9 26 208-16,2 12 8 0,1 8-136 15,0 4-128-15,-2 4-80 16,-5-3-24-16,-1-6-80 16,-3-4 48-1,-3-11-16-15,-6-10-80 16,-1-6-184-16,0-8 48 0,-1-4 88 15,-16-2-48-15,-4-2-136 16,-4 0 104-16,0-18 48 16,3-4-104-1,1-5 88-15,5 0 88 16,11 3-88-16,5 2 24 15,0 1-80-15,16 6 24 0,11 0-8 16,2 2 88-16,-1 3 48 16,-2 3 0-16,-7 3-16 15,-3 2 8-15,-4 2 0 16,-4 0 0-1,-2 0 8-15,-1 15 112 0,1 2 0 16,-4 8 40-16,1 1 40 0,0 0-48 16,-1 0-80-16,0-6 0 15,-2-6-64-15,1-6 0 16,3-8-56-16,-4 0-256 15,3-6-48 1,-2-16 128-16,1-12 56 0,3-4-288 16,-2-5 128-16,0 3-264 0,4 8 215 15,-1 8 353-15,1 12 32 16,2 10 264-16,3 2 97 15,-1 0 151 1,2 12 40 0,0 7 8-16,-2 0 16 0,0-1-280 15,1 1-144-15,-4-6-152 0,3-5-176 16,5-4-984-16,-4-4-1033 15,-1 0-2624-15</inkml:trace>
  <inkml:trace contextRef="#ctx0" brushRef="#br0" timeOffset="215096">5795 9244 5553 0,'0'0'1776'15,"0"0"-112"-15,0 0-143 16,0 0-457-16,2 117-536 0,1-97-368 0,1-8-104 16,-1-5-56-16,-2-5-240 15,3-2-272 1,-3 0-32-16,1-9 32 15,3-12 344-15,-4 0-192 16,4-3-184-16,-5 1 127 16,0 6 185-16,0-2 64 0,0 5 168 15,0 4 80-15,-11 4 224 0,3 4 321 16,-2 2 151-16,4 0 24 31,4 6-464-31,2 13-328 0,0 7-8 16,0 4-8-16,8-1 8 15,7-1 8 1,-1-2 40-16,2-5-40 0,-1-10-8 0,-1-2-8 31,-1-5-8-31,-3-4-176 16,-2 0-40-16,2-11-104 15,-4-6-432-15,-3-19-841 0,-1 6-775 16,-2 0-873-16</inkml:trace>
  <inkml:trace contextRef="#ctx0" brushRef="#br0" timeOffset="215459">5833 8967 2544 0,'0'0'1776'0,"0"0"-759"15,0 0 815-15,0 0-128 16,38 113-335-1,-18-65-409-15,-7 0-288 0,1-2-296 16,1-5-192-16,-1-7-176 16,2-8-8-16,-6-9-240 0,1-8-472 15,-1-7-536-15,-2-2 39 16,-3-11 97-1,-3-10-16-15,-2-7-952 16,0 0 359-16,0 3 729 16,0 7 680-16,0 6 312 0,0 6 712 15,0 6 256-15,0 0 361 16,9 10 487-16,-1 9-72 0,4 4-431 31,-1 1-449-31,-1 0-384 16,1-3-296-16,-1-6-184 15,1-4-248-15,-1-9-928 0,-2-2-473 16,0-19-207-16,-2-9-777 15,-4 0-695-15</inkml:trace>
  <inkml:trace contextRef="#ctx0" brushRef="#br0" timeOffset="215604">6128 9144 2184 0,'0'0'2032'0,"0"0"-175"0,0 0-113 15,0 0-344-15,0 0-631 16,31 102-449-16,-20-84-320 0,2-6-440 16,5-12-1305-1,-7 0-647-15,-3-8-521 16</inkml:trace>
  <inkml:trace contextRef="#ctx0" brushRef="#br0" timeOffset="215793">6128 9144 488 0,'103'0'2880'0,"-103"14"-927"16,0 16-313-1,0 11 16-15,0 6-455 0,0 8-457 0,0 3-128 16,-3 2-24-16,-2-4-72 16,2-8-88-16,0-7-112 0,0-14-208 31,3-9-112-31,0-10-152 15,0-8-1008-15,0-4-1024 16,0-11-1921-16</inkml:trace>
  <inkml:trace contextRef="#ctx0" brushRef="#br0" timeOffset="216093">6296 9118 96 0,'0'0'6857'0,"0"0"-4649"0,0 0-311 0,0 0-297 16,0 0-752-16,0 0-672 15,0 0-176 1,0 66-56-16,0-50-504 16,11-4-336-16,2-2 72 15,5-3 152-15,-8-4 208 0,-1-1 224 16,-2 2 160-16,-2 0 80 0,-4 2 8 15,-1 5 592 1,0 2 424-16,0 6-120 16,0 4-344-16,-4 1-336 15,-8-1-224-15,6-8-128 16,-1-6-1000-16,7-9-696 0,0-13-1297 15,0-8-3192 1</inkml:trace>
  <inkml:trace contextRef="#ctx0" brushRef="#br0" timeOffset="216233">6411 9152 2896 0,'0'0'2497'0,"0"0"-577"16,0 0-272 0,0 0-791-16,0 0-577 15,0 0-280-15,0 0-1345 16,0 0-1751-16,24 88-1785 0</inkml:trace>
  <inkml:trace contextRef="#ctx0" brushRef="#br0" timeOffset="216485">6411 9152 2936 0,'92'-53'3137'16,"-92"70"-1249"-1,0 7-512-15,0 0-359 16,0-2-369-16,0-4-648 0,11-6-136 16,8-6-640-16,4-3-73 15,1-3-63-15,2 0 240 0,-3 0 120 16,-1 0 272-1,-2 0 176-15,-1 0 104 16,-8 4 112-16,1 11 584 16,-12 4 504-16,0 5 161 0,0-1-305 15,-12 3-560-15,-5-5-264 31,-8-2-232-15,6-6-1216-16,-2-5-3017 0</inkml:trace>
  <inkml:trace contextRef="#ctx0" brushRef="#br0" timeOffset="217142">6823 8960 4200 0,'0'0'3249'0,"0"0"-1513"0,0 0-335 16,-13 120 63-16,13-68-408 0,1 2-352 15,19-8-351-15,1-4-145 16,4-10-152-1,1-7-48-15,-1-7-8 0,0-8-433 16,3-8-583 0,1-6-512-16,-5-19-1273 15,-5-3-3520-15</inkml:trace>
  <inkml:trace contextRef="#ctx0" brushRef="#br0" timeOffset="217332">7005 8935 6257 0,'0'0'2416'16,"0"0"-1207"-16,0 0-401 0,0 0 240 15,0 0-24-15,23 151-232 16,-12-99-376 0,0-4-183-16,1-3-161 15,-4-12-72-15,3-6-625 16,-3-14-759-16,0-13-1008 0,-6 0-1625 15,-2-15-1016-15</inkml:trace>
  <inkml:trace contextRef="#ctx0" brushRef="#br0" timeOffset="217701">7100 8915 3512 0,'0'0'1881'16,"0"0"-225"-1,0 0-192-15,0 0-287 0,0 0-169 16,0 0-152-1,0 0-216-15,0 0-128 16,65 113 48-16,-68-76-224 0,-18 4-112 16,1-5-40-16,3-8-176 15,5-8 0-15,7-10-8 16,1-8-200-16,4-2-552 15,0 0-272-15,12-4 624 16,5-8 312-16,4 2 80 16,-2 2 0-16,-3 4-48 0,-3 4 16 15,-2 0 40-15,-4 0 512 16,-7 14 176-16,0 6 256 15,0 7-103 1,-5-2-313-16,-8 1-280 16,0-4-248-16,2-6-624 0,4-11-809 15,3-5-711-15,4 0-2289 0</inkml:trace>
  <inkml:trace contextRef="#ctx0" brushRef="#br0" timeOffset="217992">7218 9026 3512 0,'0'0'2113'0,"0"0"-825"16,0 0 712 0,0 0-471-16,0 0-545 0,0 0-392 15,58 132-152-15,-46-102-216 16,-3-4-128-16,-1-6-88 0,-3-8 64 15,2-6-64-15,-7-6 216 16,0 0 408-16,0 0 393 16,0-8 7-16,0-11-480 15,3-11-416-15,2-5-88 16,-4-3-48-16,3-2-200 31,4 2-672-31,1-9-633 16,-4 10-783-16,5 8-2537 0</inkml:trace>
  <inkml:trace contextRef="#ctx0" brushRef="#br0" timeOffset="218208">7504 8777 6161 0,'0'0'2944'16,"0"0"-1319"-16,0 0 23 0,0 0-624 15,0 0-239-15,-3 113 47 16,0-66-376-16,1 4-96 16,-1 1-16-16,3-2-128 0,0-6-120 15,0-4-48-15,0-10-48 16,-5-7-568-16,3-8-784 0,-3-15-425 31,2 0-647-31,-2 0-3033 0</inkml:trace>
  <inkml:trace contextRef="#ctx0" brushRef="#br0" timeOffset="218479">7501 8737 1408 0,'0'0'5993'15,"0"0"-4801"-15,0 0-456 0,0 0 1049 16,0 0-377-16,56 110-360 0,-36-65-191 15,-1 2-193 1,0 4-112-16,-2-4-200 16,-3-2 56-16,-3-7-240 15,1-6-80-15,-7-8-88 16,-4-8-352-16,-1-6-664 15,0-6-369-15,-13-4-623 0,-9 0-2185 32,2 0-1320-32</inkml:trace>
  <inkml:trace contextRef="#ctx0" brushRef="#br0" timeOffset="218579">7528 9054 3528 0,'0'0'2729'16,"0"0"-1249"-16,0 0-120 15,0 0-567-15,0 0-433 0,54-42-360 16,-25 24-72-1,-7-1-2001-15,2 6-4552 0</inkml:trace>
  <inkml:trace contextRef="#ctx0" brushRef="#br0" timeOffset="218788">7825 8737 4656 0,'0'0'1617'0,"0"0"-305"15,0 0 497 1,0 0-289-16,84 116-488 15,-64-75-160-15,-6 4 48 0,-2 4-263 16,-8 3-217-16,-4 0-224 31,0 2-216-31,-27 16-672 0,-7-14-1481 0,-8-7-5152 0</inkml:trace>
  <inkml:trace contextRef="#ctx0" brushRef="#br0" timeOffset="220668">2041 8231 8009 0,'0'0'3185'0,"0"0"-2033"0,0 0-160 0,0 0 185 16,0 0-233-16,0 0-536 15,0 91-184-15,0-47 312 0,0 2-184 16,3 1-176-1,-1-4-104-15,1-5-56 16,-2-6 0 0,-1-2-16-16,0-5-368 0,0-9-864 15,0-6-360-15,0-6-849 16,0-4-2144-16</inkml:trace>
  <inkml:trace contextRef="#ctx0" brushRef="#br0" timeOffset="220903">1989 8139 3424 0,'0'0'2297'0,"0"0"-1049"0,0 0 296 16,0 0-647-16,0 0-97 15,0 0-224-15,0 0-304 16,73-8-104 0,-64 8-168-16,-1 0-264 15,-6 14-1280-15,0 0-1425 16,-2 2-3008-16</inkml:trace>
  <inkml:trace contextRef="#ctx0" brushRef="#br0" timeOffset="221094">1970 8372 392 0,'0'0'3248'0,"0"0"-1911"0,0 0 103 16,0 0-96-16,0 0 8 16,0 0-527-16,0 0-209 15,92-4-232-15,-75-6-224 0,-2 2-160 16,1 0-280-1,-5 2-912-15,-6 6-1009 16,-3 0-1712-16</inkml:trace>
  <inkml:trace contextRef="#ctx0" brushRef="#br0" timeOffset="221282">1945 8602 1280 0,'0'0'4257'0,"0"0"-2569"15,0 0-384-15,0 0-223 16,0 0-409-16,0 0-176 0,0 0 112 31,0 0-248-31,62 2-40 16,-35-6-168-16,4-5-152 0,13-6-1112 15,-12 5-1777-15,-5 5-4304 0</inkml:trace>
  <inkml:trace contextRef="#ctx0" brushRef="#br0" timeOffset="221933">2323 8382 1792 0,'0'0'3233'0,"0"0"-801"0,0 0-552 16,0 0-95-16,0 0-913 16,0 0 32-16,-84 4-376 0,73 26-400 15,5 9-128-15,1 4-8 31,5 1 8-31,0-1 72 0,0-9-72 16,0-8-184-16,11-12 112 16,2-7-32-1,1-5-80-15,-1-2-248 0,0 0-184 0,3-9 288 31,-3-12-200-31,0-4-312 16,3-3 40-16,-9-2-217 0,-2-2 321 0,-5 2 544 16,0 3 152-16,0 7 144 15,0 6 400 1,-5 7 64-16,-2 7 113 0,3 0-73 15,2 11-312 1,2 19-336-16,0 14 56 16,0 10-8-16,0 3 64 0,0-1-104 15,0-5 216-15,0-10 120 0,6-7-112 16,6-11 24-16,-6-8-24 15,4-7 112 1,-4-4-128-16,-2-1-176 16,5-3-32-16,3 0 88 15,-1-13-96-15,3-13-200 0,4-22-880 16,-2 6-1433-16,-6 4-3128 15</inkml:trace>
  <inkml:trace contextRef="#ctx0" brushRef="#br0" timeOffset="222635">2427 8412 1640 0,'0'0'4481'0,"0"0"-3097"0,0 0-448 16,0 0 465-16,0 0-305 16,0 147-360-16,1-104-288 15,3-4-208-15,-1-12-64 0,2-8-176 16,1-8-16-1,-6-6 8 1,5-5-40-16,0 0-56 0,1 0 48 16,1-16 40-16,2-9-112 0,1-7-104 15,1-4-568-15,-1-1-152 16,0-1-249-1,-7 6 33-15,2 7 448 16,-4 7 632-16,-1 8 88 16,0 8 496-16,0 2 488 0,0 0-47 15,0 0-369-15,0 0-232 16,4 10-168-16,-3 8-40 0,4 4-40 31,2 2-72-31,-1 2 144 16,0-1-40-16,1-6 16 15,3-2-128 1,-4-8-8-16,1 0-8 0,-1-9-352 0,0 0-472 15,-2 0-153-15,1-7 113 0,-2-8-360 16,-3-6-592 0,0 0 31-16,0-3 569 15,0 3 536-15,0 6 352 16,0 2 336-16,0 7 704 0,0 4 424 15,0 2 64-15,0 0 89 16,0 12 95-16,0 6-352 16,0 0-192-1,0-2-416-15,0 1-288 0,0-5-128 16,0-5-984-16,0-5-1472 15,0-2-2401-15</inkml:trace>
  <inkml:trace contextRef="#ctx0" brushRef="#br0" timeOffset="222803">2514 8302 4608 0,'0'0'1473'0,"0"0"-1185"16,0 0-288-16,0 0-48 15,0 0-2225-15</inkml:trace>
  <inkml:trace contextRef="#ctx0" brushRef="#br0" timeOffset="223624">2680 8148 1456 0,'0'0'2080'16,"0"0"-319"-16,0 0-521 16,0 0-528-1,0 0-304-15,0-9-408 0,0 9-240 16,0 0-608-16,0 0-296 15,0 0 15-15,0 0 481 16,0 0 216-16,0 0 432 0,0 0 472 16,0 0-40-16,-1 0-160 15,-3-2 121-15,4-2-265 16,0 2 72-16,0 2 8 15,0-2-104-15,0 2-16 16,0 0 64-16,0 0 208 16,0 0 168-16,0 6 296 0,0 13 120 15,0 5-96-15,0 6-191 16,0 8 111-1,0 6-152-15,0 0-200 16,0 4-144-16,0-3 16 16,0-2-112-16,10-3-176 0,0-6 80 15,-4-6 32 1,2-7 8-16,-3-10-40 0,2-2 64 0,-3-7-144 15,3-2 0-15,1 0-72 32,8-15-160-32,-3-9-264 15,10-14-1216-15,-6 6-2265 0,0 4-2431 0</inkml:trace>
  <inkml:trace contextRef="#ctx0" brushRef="#br0" timeOffset="224560">2540 8446 384 0,'0'0'2136'0,"0"0"-776"16,0 0 313-16,0 0-217 15,0 0-528-15,34 111-88 0,-23-83-223 16,-3-7-169 0,-2-4-168-16,-1-10-80 0,-1-3-8 15,-1-4 160-15,-3 0 352 0,0 0 104 16,0-7-184-1,0-16-624-15,3-7-32 16,5-6-688-16,-3-2-456 0,5 2-504 16,-1 0-713-16,3 10-808 15</inkml:trace>
  <inkml:trace contextRef="#ctx0" brushRef="#br0" timeOffset="225552">2667 8521 4616 0,'0'0'1441'0,"0"0"87"15,0 0 184 1,0 0-215-16,0 0-441 16,0 0-416-16,0 0-296 15,0 0-168-15,0 72-72 16,0-69-24-16,0-3 8 15,0 0-24-15,0 0-64 16,0 0-56 0,0 0-184-16,0 0-312 0,-3-7-72 15,0-6 96-15,-4 3-256 16,6 1 136-16,-2 3 328 15,3 2-1-15,0-1-319 0,0 3-688 16,0 2-680-16</inkml:trace>
  <inkml:trace contextRef="#ctx0" brushRef="#br0" timeOffset="227061">2843 8422 3880 0,'0'0'2473'16,"0"0"-321"-16,0 0-231 0,0 0-633 15,0 0-184-15,-17 0-496 16,17 0-440 0,0 3-168-16,0 0 0 15,0 1-16-15,0-2-40 0,0 0 56 16,0 0 40-16,0-2 168 15,-4 0 145-15,4 0 63 0,-1 0-48 16,1 0-160-16,0 0-112 16,0 0-96-16,0 0-176 15,0 0-272-15,13 4-16 16,4 0 343-16,3-2 17 31,-1-2-16-31,-1 0 64 0,-5 0 8 0,-2 0 40 0,-4 0 8 16,-3-4-8-16,-2-2 8 15,-2-2 0 1,0 3 48-16,0-4 16 15,-6 1-64-15,-12 4 0 16,-5 0-152 0,-1 4-104-16,-2 0-128 0,0 0-16 0,5 14 288 31,7 10-8-31,2 4 120 0,9 2 104 15,3 4-32-15,0-2-56 16,8-3 152-16,10-5-40 16,0-5-128-16,3-6 48 0,-3-7-48 15,1-4 0-15,0-2-80 31,-2 0-176-31,0-12-360 0,-1-10-680 16,1-6-313-16,-8-4-199 0,1-2 352 16,-8 1 520-16,2 5 671 15,-4 2 265-15,0 8 673 0,0 6 183 31,0 8 400-31,0 4-40 16,0 0-432-16,0 0-327 0,0 16 87 16,5 4 336-16,2 2-384 15,-6-2-168-15,3-4-104 0,-3-6-168 16,4-3-56-16,-3-7-184 0,4 0-456 31,-1 0-232-31,5-9 200 16,1-6-97-16,2-6-375 15,3-1-176-15,-1 4 488 0,1 0 192 16,-3 6 328-16,-2 6 264 15,-5 0 48-15,-1 4 192 0,0 0-40 16,-3 0 104-16,-2 0 56 31,0-2-48-31,0 2 312 0,0-2-112 16,0 4 0-16,0 0 336 15,0 0 112-15,0 2-335 0,0 14-449 16,0 2-112-16,0 2 112 31,0-4-64-31,0-1 80 16,6-6-144-16,1-5-8 0,2-2-144 15,-1-2-368-15,7 0 7 16,-4-6-151-16,4-5-544 0,-4-4-120 16,0 0 224-16,-1 2 439 15,-3-1 529 1,-4 2 136-16,0 0 472 31,-3-2 273-31,0 0-169 0,0-5-264 0,0 2-208 0,0-2-80 16,0 6-24-16,0 3-16 0,0 5 16 15,-3 5 520-15,0 0 224 16,-1 5 40-1,1 15-440-15,3 4 352 16,-2 2 289 0,2 4-105-16,0-4-248 0,0 0-160 0,0-4-88 15,0-2-56-15,2 0-24 0,5-4-96 31,-1 3-64-31,5-6-96 16,2-1-48-16,3-3 0 0,4-5-560 16,10-4-488-16,-1-10-768 31,-1-9-2329-31</inkml:trace>
  <inkml:trace contextRef="#ctx0" brushRef="#br0" timeOffset="228117">3651 8133 3872 0,'0'0'2393'15,"0"0"-1089"-15,0 0-64 16,30 123 65-1,-17-59-329-15,2 6-440 0,1 2 136 16,-3-4-312-16,2-5-200 16,-3-13-32-16,-5-12-112 15,-2-12 88-15,0-12-96 0,-5-8-8 16,0-6-104-1,0 0-192-15,0-22-896 16,-12-6-1305-16,3-4-2192 0</inkml:trace>
  <inkml:trace contextRef="#ctx0" brushRef="#br0" timeOffset="228380">3636 8061 1696 0,'0'0'1616'0,"0"0"-127"16,0 0-201-16,0 0-128 16,0 0-256-16,0 0-256 0,0 0-7 15,118-5-33-15,-111 14 312 16,-7 3 32-16,0 8 384 15,0 7-167-15,-12 7-385 0,-5 3-488 16,0 1-296 0,1-1-24-16,10-3-1344 15,3-9-881-15,3-6-2272 0</inkml:trace>
  <inkml:trace contextRef="#ctx0" brushRef="#br0" timeOffset="228773">3964 8312 264 0,'0'0'5049'16,"0"0"-3433"-16,0 0-456 0,0 0-176 31,-115 64-47-31,98-32-169 15,10-2-400-15,7 0-64 0,0-2-224 16,10-5-56-16,8-4-24 16,4-6 8-16,-2-5 56 0,-1-6-64 15,0-2 0-15,-4 0-104 31,-2-12-104-31,1-10-16 0,-6-7-72 16,-1-1-208-16,-2 0 128 16,-5 6 208-16,0 6 168 15,0 8 48-15,0 8 352 0,0 2 184 31,0 6-432-31,5 14 32 16,3 4-96-16,1 2-88 16,-1-4-232-16,4-4-784 0,-1-12-769 0,-6-6-2184 15,1 0 761-15</inkml:trace>
  <inkml:trace contextRef="#ctx0" brushRef="#br0" timeOffset="229002">4048 8344 1192 0,'0'0'1472'0,"0"0"-224"0,0 0 289 16,0 0 391-16,0 0-608 15,0 0-335 1,42 120-209-16,-34-95-368 16,-5-8-64-16,2-4 80 15,-2-9-136-15,-3-2-24 0,0-2 208 31,0 0 360-31,0-6-95 0,0-11-721 0,0-7-16 0,0-6-681 32,4-18-607-32,4 7-976 15,-5 6-2273-15</inkml:trace>
  <inkml:trace contextRef="#ctx0" brushRef="#br0" timeOffset="229186">4048 8344 440 0,'97'10'2144'0,"-89"-10"-88"15,3 0-319-15,7 0-273 16,-5 0-552 0,8-8-368-16,-2-4-311 15,1-2-233-15,-1-2-337 0,-4 0-831 16,1-7-496-16,-8 8-969 15,-5 0-271-15</inkml:trace>
  <inkml:trace contextRef="#ctx0" brushRef="#br0" timeOffset="229497">4242 8210 1240 0,'0'0'2232'16,"0"0"-719"-1,0 0 15-15,0 0-128 0,-5 110-280 16,5-74-63-16,3-2-361 0,9-4-432 16,-1-4-168-16,0-8-96 15,0-4-224-15,-2-8-624 16,2-6-881-16,-5 0-87 15,4-14 408 17,-7-10-265-32,2-4-31 15,0 3 464-15,-3 2 1240 0,-2 7 904 16,3 6 904-16,-2 8 241 15,1 2-241-15,1 0-728 0,2 2-216 16,-2 10 121-16,2 4-241 31,2 2-224-31,-3 0-320 16,1 1-200-16,-5-4-920 0,0-5-1313 15,0-3-3312-15</inkml:trace>
  <inkml:trace contextRef="#ctx0" brushRef="#br0" timeOffset="229642">4329 8124 744 0,'0'0'4657'16,"0"0"-4121"-16,0 0-488 0,0 0-48 16,0 0-120-1,0 0-1409 1</inkml:trace>
  <inkml:trace contextRef="#ctx0" brushRef="#br0" timeOffset="229771">4400 8280 2592 0,'0'0'2345'16,"0"0"-1265"-16,0 0 264 15,0 0-400-15,0 0-296 0,73-10-320 16,-49-6-328-16,16-12-872 16,-9 3-952-16,-5 2-2489 0</inkml:trace>
  <inkml:trace contextRef="#ctx0" brushRef="#br0" timeOffset="230113">4526 8139 2904 0,'0'0'2193'0,"0"0"-793"31,0 0 192-31,0 145-303 16,0-103-353-16,8-6-552 16,5-8-120-16,2-10-264 0,-6-6-208 0,7-10-416 15,-4-2-457-15,-1-2-191 16,-3-20-80-16,3-4-617 15,-4-4 145-15,1 2 520 16,0 2 1032 0,-6 8 272-16,4 6 1184 15,-4 6 592-15,-1 6 161 0,1 0-537 0,1 9-24 31,2 10-287-31,2-2-449 0,-4 0-304 0,5-4-336 16,0-4-24 0,2-3-832-16,-4-6-513 15,4 0-367-15,-5-13-88 16,3-6-681-16</inkml:trace>
  <inkml:trace contextRef="#ctx0" brushRef="#br0" timeOffset="230633">4741 8246 1384 0,'0'0'1608'0,"0"0"-96"16,0 0-159-16,0 0-481 0,0 0-280 15,0 0-336-15,18 68-176 16,-9-66-80-16,-2-2-240 0,4 0-136 31,-3 0-128-31,3-8-96 16,4-7-416-16,-5 2 271 15,1 0 369-15,-3 5 240 0,-1 5 136 16,-4 3 640-16,-3 0 593 0,0 0-113 16,0 2 40-16,3 10-16 15,-1 0-487 1,1 1-321-16,0 0-192 15,4-5-144-15,-3-2-56 16,4-4-432-16,1-2-185 0,2 0-263 16,0 0 0-16,2-8 32 15,3-4-272-15,-1 1 111 0,1 6 385 16,-3 1 360-1,-2 2 216-15,-6 2 104 16,1 0 120-16,-4-2 96 16,-2-2-88-16,0-5 280 0,0 1-264 15,0-1-144-15,0-1-192 16,0-1 192-1,0 8 48-15,-2-1 576 16,2 4 585-16,-4 0-201 16,2 0-280-16,2 0-80 0,0 0-360 15,0 7-280-15,0 4 0 16,0 1-8-16,0 1-8 0,8-2-40 15,7-1-648-15,2-3-352 32,-2-3-753-17,-1-4-1007-15</inkml:trace>
  <inkml:trace contextRef="#ctx0" brushRef="#br0" timeOffset="231330">5143 8290 2520 0,'0'0'1472'16,"0"0"-415"-1,0 0-185-15,0 0-520 16,0 0-248-16,0 0-104 0,0 0-8 15,0 0-304-15,32-48-888 16,-27 24-233 0,-5 1 553-1,0 8 640-15,0 6 240 0,0 9 1200 0,0 0 361 16,-6 7-857-16,1 14-64 31,0 7 384-31,3 3-208 0,2-1-216 0,0-2-168 0,0-4-191 31,0-6-145-31,5-6-96 16,2-4 0-16,2-6-24 0,-1-2-144 15,-6 0-137-15,3-4 65 0,-3-14 232 16,-2-6 0 0,0-4-104-16,0-4-64 0,0 0 168 31,0 2 8-31,0 8 104 0,0 10 344 15,0 9 457-15,0 3-177 16,0 11-448-16,0 19 48 0,3 6 440 16,3 5-152-16,4 6-128 15,0 1-104-15,-1 2-32 31,3-4 1-31,-1 0-113 0,3 0-96 16,-2 1-144-16,-1-4 8 16,0 2 8-16,-1-1 72 0,1-3-72 0,-4-6 32 15,-1-4-48-15,-1-7 0 16,-5-7 80-1,0-2-8-15,0-5-24 0,0-5 32 16,0-1 32 0,0 0-24-16,0-4 32 15,-3 0-24-15,-4 0-32 0,-1 0-64 0,-3 0-80 16,-2 0-96-16,-3-2 16 15,-2-9 160 1,2-4 120-16,0-1 8 16,5-6 8-16,1 0 272 15,5-7-72-15,2-6-136 16,3-7-200-16,3-11-24 0,28-30-896 15,-1 8-1201-15,-2 13-3024 0</inkml:trace>
  <inkml:trace contextRef="#ctx0" brushRef="#br0" timeOffset="232744">5918 7975 1168 0,'0'0'3889'15,"0"0"-1849"-15,0 0-632 16,0 0-47-16,-68 56-297 0,51-20-440 16,4 8-344-16,6 4 56 15,6 1-16-15,1-5-208 0,3-6 8 16,13-6-112-1,3-8 48-15,4-11-56 16,0-4-72-16,-1-9-424 16,1 0-320-16,9-34-648 0,-4 2-1425 15,-4-3-4080-15</inkml:trace>
  <inkml:trace contextRef="#ctx0" brushRef="#br0" timeOffset="233021">6060 7824 3512 0,'0'0'2753'16,"0"0"-1465"-16,0 0-208 15,0 0 289-15,0 0 255 0,26 109-520 16,-15-59-152-1,4 2-167 1,-2 1-329-16,-2-8-176 0,-3-5-104 16,2-5-176-16,-5-10-24 15,0-4-584-15,-4-10-569 16,-1-6-631-16,0-5-905 0,0 0-3216 0</inkml:trace>
  <inkml:trace contextRef="#ctx0" brushRef="#br0" timeOffset="233219">6086 7889 1816 0,'0'0'2592'0,"0"0"-271"15,0 0-425-15,0 0-735 16,0 0-337-16,0 0-312 15,0 0-376-15,115-27-88 16,-104 27-48-16,0 0-1024 0,-6 0-1489 31,-2 4-2840-31</inkml:trace>
  <inkml:trace contextRef="#ctx0" brushRef="#br0" timeOffset="233422">6114 8086 2832 0,'0'0'1969'0,"0"0"-353"16,0 0-328-16,0 0-456 0,0 0-408 15,0 0-248-15,114-28-176 31,-99 24-8-31,-2 4-600 0,-8 0-640 16,-5 0-840-16,0 7-521 0</inkml:trace>
  <inkml:trace contextRef="#ctx0" brushRef="#br0" timeOffset="233626">6139 8265 2368 0,'0'0'2112'15,"0"0"-359"-15,0 0-113 0,0 0-456 31,0 0-463-31,73 13-281 16,-50-19-104-16,1-10-336 0,13-11-200 16,-6 6-1409-16,-5 1-3008 15</inkml:trace>
  <inkml:trace contextRef="#ctx0" brushRef="#br0" timeOffset="233848">6383 7898 256 0,'0'0'4585'0,"0"0"-3017"16,0 0 184-16,0 0-239 0,31 135 7 16,-15-93-664-16,-3 5-168 31,2-2-200-31,-1 2 8 0,-3-2-304 15,2-2-63-15,-1-7-65 16,-3-4-16 0,-1-8-48-16,2-8-713 0,-5-6-631 0,0-10-920 15,-4 0-2065 1</inkml:trace>
  <inkml:trace contextRef="#ctx0" brushRef="#br0" timeOffset="234157">6343 7792 3576 0,'0'0'2337'15,"0"0"-1481"-15,0 0 400 0,0 0-48 16,0 0-343-1,144 21-153 1,-106-4-136-16,-4 6-216 0,-6-1-8 16,-9-1 224-16,-8 2-24 15,-6-1 273-15,-5 2 183 0,0 2 40 16,-14 0-304-16,-7 4-280 31,-8-2-232-31,0-2-232 16,3-5-504-16,2-8-872 0,9-9-529 15,5-4-959-15,10 0-4570 0</inkml:trace>
  <inkml:trace contextRef="#ctx0" brushRef="#br0" timeOffset="234539">6785 7760 3848 0,'0'0'1489'16,"0"0"47"-16,0 0 128 31,0 0-295-31,78 102-529 15,-64-66 88-15,-2 5-120 0,-6 3 8 16,-6 2-120 0,0 4-335-16,0-2-361 0,-29 20-304 0,2-11-1313 15,-6-10-2600-15</inkml:trace>
  <inkml:trace contextRef="#ctx0" brushRef="#br0" timeOffset="261222">8576 5925 2632 0,'0'0'2193'15,"-1"-4"-553"-15,1 2 96 16,-3 2-383-16,3 0-297 0,0 0-392 15,0 0-176-15,0 0-128 16,0 0-40-16,0 0-48 0,0 0-72 0,0 0-96 16,0 15-40-16,6 2 104 15,5 10 64-15,1 3-72 16,-1 2 40-1,2 0-56-15,-8-2-87 0,1-6-9 0,-4-5-48 16,1-6 8-16,-3-5 40 0,0-4 64 16,0-4 104-16,0 0 224 31,0 0 80-31,0-4 32 0,0-13-448 15,-3-8-104 1,3-5-168 0,0-2-80-16,0-2-192 15,14 4-40-15,1 4-257 0,1 5-175 16,2 10-184-16,1 3-16 15,-3 8 32-15,4 0 271 0,-3 0 433 16,3 6 216-16,-1 3 128 47,-8 1 32-47,2-3 112 0,-3-5 136 15,-2 0-16-15,-1-2 169 0,2 0 7 16,-2 0 160-16,1-4-24 16,3-9-136-16,-4-2-200 0,-3-2-96 15,0 2-64-15,-4-2-32 16,0 0-8-16,-4 2 56 15,-7 2-56-15,-8 4 8 16,3 7 24-16,-2 2-32 31,3 2 0-31,1 18-8 16,6 8-8-16,1 3 8 0,7 1 0 15,0 0 80 1,0-2 0-16,5-6-24 0,10-3-56 16,2-4 0-16,1-7 0 0,5-7-208 15,1-3-280-15,3 0-408 0,-1-9-297 16,2-9-567-16,-4-6-432 31,-5 0 231-15,-3-1 889-16,-9 1 1072 0,-2 3 40 0,-5 0 1368 15,0 3 481-15,-10 6-145 16,0 5-48-16,-4 5-359 0,1 2-65 47,2 0-688-47,-2 17-352 15,1 11-232-15,3 8 16 16,2 3-16-16,6-3-8 0,1-6-56 15,0-6 16-15,8-8-56 0,6-6-208 16,2-6-96-16,1-4-48 16,0-1 152-1,4-24 112-15,-1-5-328 16,-3-8-377-16,-2-4-503 15,-7 0-88-15,-6-15-753 0,-2 14 73 0</inkml:trace>
  <inkml:trace contextRef="#ctx0" brushRef="#br0" timeOffset="261900">9041 5687 1296 0,'0'0'1744'0,"0"0"-152"16,0 0-303-16,0 0-481 0,0 0-8 0,0 0 368 16,0 74-319-16,2-40 31 0,8 6 136 31,1 1-272-31,-3 0-288 15,3-3-184-15,1-1-184 0,-1-7-48 16,2-8-40-16,2-6-336 16,-1-8-512-16,1-8-512 0,-3 0 151 15,0-10 65-15,-4-12-336 16,-2-6-272-16,-2 0 407 15,-3-3 473-15,-1 3 664 0,0 4 208 16,0 8 400-16,0 7 736 16,0 5 385-16,0 4-73 0,0 0-296 15,0 10-320-15,0 14-63 16,3 4 143-16,-1 2-320 15,-2-3-192-15,2 0-88 0,1-9-208 0,-2-6-48 16,3-7-56-16,-3-3-48 16,1-2-176-16,3 0-240 15,1-5-176 1,1-15 280-16,-1-4-240 15,5-2-353-15,-6 3 145 16,2 4 312-16,-4 6 360 0,-1 7 136 0,4 5 88 31,-4 1 192-31,7 0 88 16,-1 1 128-16,1 7-240 0,0 1-152 31,3-3-56-31,0-2-48 16,0-4-160-16,-4 0-296 0,0 0 64 31,-2-12 136-31,-1-3-120 31,-5 0 64-31,0 0 128 0,0 4 184 16,0 0 80-1,-11 9 416-15,3 2 448 0,-3 0 41 16,-1 11-425-16,3 10-224 0,2 7-128 15,2 0-152-15,5-3-56 16,0-5-56-16,0-6-176 0,12-8-440 16,4-6-529-16,8 0 1 15,-3-16-400-15,-2-2-1321 0</inkml:trace>
  <inkml:trace contextRef="#ctx0" brushRef="#br0" timeOffset="262207">9515 5915 1072 0,'0'0'1272'0,"0"0"296"16,0 0-15-1,0 0-113-15,0 0-160 16,0 0-400-16,0 0-423 15,0 0-305-15,0 0-64 0,0 0-88 16,17-54 0-16,-17 46-152 16,-1 1-113-16,-7 1 185 0,-4-1 80 0,4 7 80 15,0 0 113-15,2 0 135 16,-1 13-192-16,1 9-32 15,1 3 40-15,3 3 152 0,2 2-40 32,0-1-56-32,0-5-64 15,0-2-8-15,5-6-56 0,3-4-16 16,4-4-40-16,1-6 48 15,3-2-64-15,3 0 0 0,15-13-416 16,-5-8-1160-16,0-1-4226 0</inkml:trace>
  <inkml:trace contextRef="#ctx0" brushRef="#br0" timeOffset="264147">9939 5957 6001 0,'0'0'2752'0,"0"0"-863"16,0 0-113-16,0 0-824 16,0 0-808-1,0 0-136-15,57-2 112 16,-26-4-48-16,-1 1 16 0,-1-1 32 15,0 0-120-15,-9-3-128 16,-6 1-560-16,-2 1-504 0,-6-1-304 16,-6-5 63-1,0 4-255-15,0-4 440 16,-14 1-265-16,1 3 481 15,0 0 488 1,1 1 544-16,1 4 144 16,3 4 544-16,0 0 953 15,5 0-449-15,-1 10-384 0,4 10 96 16,0 10 169-1,0 6-145-15,0 7-8 0,0-1-280 16,0 0-368-16,7-2-272 0,3-6-64 16,3-4-1088-16,-1-8-2057 15,0-10-4472-15</inkml:trace>
  <inkml:trace contextRef="#ctx0" brushRef="#br0" timeOffset="264495">10214 6064 2840 0,'0'0'1953'16,"0"0"-721"-16,0 0-16 16,0 0-360-16,0 0-224 0,0 0-16 15,0 0-279-15,44-50-185 16,-40 38-80-16,-4-1 8 15,0 0 24-15,0 1-16 16,-8 1 8-16,-3 4-48 16,-2 3-48-16,3 4 264 15,1 0 408 1,1 0-64-16,1 18-288 0,2 5-176 0,2 8 144 15,0-1 48-15,3-2-80 16,0-4-192 0,0-4-64-16,8-2 0 15,2-5-336-15,1-6-656 0,0-5-744 16,9-2-561-16,-4-16-463 15,-3-2-1337-15</inkml:trace>
  <inkml:trace contextRef="#ctx0" brushRef="#br0" timeOffset="264748">10214 6064 2904 0,'71'-124'2937'31,"-76"124"-649"-31,0 13-1144 16,2 8-783-16,3 1-121 15,0-1-64-15,0-4-176 0,8-5-8 16,3-4-216-16,2-6-64 15,2-2-49-15,-1 0-7 0,1 0 144 16,-5 0 96-16,1 0 48 0,-5 0 8 16,2 0 48-16,-8 6 400 15,0 0 297-15,0 4 119 0,0 4-80 16,-8 0-352-1,-3 0-384 1,-8-2-464-16,7-2-1609 0,1-10-3896 0</inkml:trace>
  <inkml:trace contextRef="#ctx0" brushRef="#br0" timeOffset="264914">10392 5994 592 0,'0'0'2872'0,"0"0"-1095"15,0 0-809-15,0 0-112 16,0 0-496-16,0 0-360 0,0 0-264 31,0 0-1104-31,77-75-785 16,-74 68-319-16</inkml:trace>
  <inkml:trace contextRef="#ctx0" brushRef="#br0" timeOffset="265094">10419 5833 936 0,'0'0'1768'0,"0"0"-824"15,0 0 753-15,0 0 175 0,0 0-400 16,11 107-7-16,-7-73-217 15,0 0-360-15,1-2-480 0,2-4-288 16,-1-4-120-16,7-4-208 0,2-6-1176 16,-4-6-3121-16</inkml:trace>
  <inkml:trace contextRef="#ctx0" brushRef="#br0" timeOffset="265489">10836 5883 1256 0,'0'0'3152'16,"0"0"-935"-16,0 0 143 0,0 0-327 15,0 0-737 1,0 0-232-16,0 0-391 16,-94 14-601-16,83 6-72 15,4 5-745-15,7 3-919 0,0-4-1329 16,7-8-3608-16</inkml:trace>
  <inkml:trace contextRef="#ctx0" brushRef="#br0" timeOffset="266090">10732 5989 832 0,'0'0'4145'0,"0"0"-2817"0,0 0-392 15,0 0 128-15,0 0-352 16,0 0-311-1,0 101 135-15,10-76 80 16,1-2-200-16,1-3-112 16,-4-1-72-16,1-8-128 15,1-1-16-15,-2-4-72 0,0-3-16 16,7-3-256-16,4 0-520 0,0-17-849 31,-1-1-2319-31</inkml:trace>
  <inkml:trace contextRef="#ctx0" brushRef="#br0" timeOffset="266490">10987 5940 3472 0,'0'0'2841'0,"0"0"-849"0,0 0-223 16,0 0-513-16,0 0-584 16,0 0-312-1,0 0-216-15,-80 124-144 16,80-104 0-16,0-2-96 15,1-5 72 1,11-6-24-16,-1-5-112 0,0-2-176 16,1 0 8-16,-1-4-40 15,0-10-272-15,2-2-448 0,-3-2-313 16,1 2 185-16,-6 0 456 15,1 4 480-15,-4 3 280 16,-2 5 480-16,2 4 664 16,-2 0 136-16,1 0-423 0,4 4-273 15,0 9 216 1,0 1-208-16,-2 2-208 15,5-2-128-15,0 0-152 16,-1-4-104-16,2-2-264 0,-1-4-760 16,2-4-793-16,1-4-559 15,-1-14-809-15</inkml:trace>
  <inkml:trace contextRef="#ctx0" brushRef="#br0" timeOffset="266790">10987 5940 1088 0,'154'-60'4425'15,"-159"60"-2057"-15,-1 0-95 16,-4 11-929-16,3 6-752 15,-1 0-216 1,5 2-160-16,3-1-216 0,0-2 0 16,3-2-112-16,10 0-136 15,2-5-8-15,-4 0-80 0,4-1-32 16,-2-2-88-16,-2-2 112 15,3 0 136-15,-6 1 88 16,-1 0 112-16,-2 1 0 16,-4 2 8-16,-1 2 448 15,0 2 240-15,-1 2-216 16,-15 4-224-16,3 0-248 0,-3-6-352 15,4-4-1384-15,7-8-3738 16</inkml:trace>
  <inkml:trace contextRef="#ctx0" brushRef="#br0" timeOffset="267258">11301 6024 1304 0,'0'0'1464'0,"0"0"-480"0,0 0 169 15,0 0-305-15,0 0-216 0,0 0-248 16,0 0-176-16,92-32-72 0,-86 20-56 16,-4 0-64-16,-2-1 128 15,0 2-16-15,0-3-32 16,-2-1-56-16,-9 4-40 15,0 0-64 1,-1 5 64 0,4 6 40-16,-3 0 696 0,1 4-304 0,-1 15-216 0,3 1 144 15,3 3 161-15,-1 0 47 31,2-1-24-31,4-5-184 16,0 0-136-16,0-3-48 0,0-4 8 16,5-2-104-1,5 0 16-15,-2 0-16 0,5-4-40 0,3 0-40 16,0-2-80-16,2-2-208 15,0 0-216-15,3 0-432 0,0 0-713 32,-4-6-1295-32,-5-2-2737 0</inkml:trace>
  <inkml:trace contextRef="#ctx0" brushRef="#br0" timeOffset="269608">8467 6906 1664 0,'0'0'3008'16,"0"0"-1215"-16,0 0-297 0,0 0-248 16,-7 41-407-16,7-20-105 15,0 5-144-15,0 2-144 0,0-1-64 16,0-1-128-16,0-3-128 31,0-2-80-15,0-5-48-16,0-4-152 0,0-8-976 0,0-4-1649 15,0 0-4808-15</inkml:trace>
  <inkml:trace contextRef="#ctx0" brushRef="#br0" timeOffset="269791">8479 6746 2784 0,'0'0'4977'16,"0"0"-3505"-1,0 0-871 1,0 0-601-16,0 0-200 0,0 0-1521 0,0 0-2824 15</inkml:trace>
  <inkml:trace contextRef="#ctx0" brushRef="#br0" timeOffset="270319">8630 6979 3880 0,'0'0'1505'15,"0"0"-393"-15,0 0 200 0,0 115-200 16,0-78-495-16,0-5-273 15,0-7-88-15,0-8 0 0,-4-9 128 16,4-6-64-16,0-2 144 16,0-4 152-16,0-20-272 0,0-9-344 15,0-4 0-15,5-7-8 31,7-1-120-31,0 5-16 16,0 6 64-16,2 10-16 0,-6 6 88 16,4 10-48-16,-7 8 16 15,3 0 40-15,1 2 232 16,-1 14 16-16,-3 4 32 0,0 6 8 15,-3 0-40 1,-2-1-32-16,0-3-24 16,0-7-56-16,0-5-16 0,0-5 9 15,0-5-73-15,0 0-56 16,0-5-417-16,0-14-287 0,0-9-112 15,9-3-272-15,1-1-232 16,1 4 399 0,-1 6 393-16,0 8 344 15,-2 8 184-15,3 6 56 0,-4 0 264 16,4 8 288-16,-3 13 1 15,3 4-105-15,-3 5-32 0,0 0-168 32,-3 0-176-32,-3-4-128 15,3-7-440-15,-4-8-1577 0,3-7-3608 16</inkml:trace>
  <inkml:trace contextRef="#ctx0" brushRef="#br0" timeOffset="270544">8885 6858 3912 0,'0'0'1993'0,"0"0"-393"16,0 0 88-16,14 112-439 0,-6-56-297 15,-3 6-320-15,5 6-88 16,-4 3-136-16,1-5-232 15,-1-5-72 1,-1-10-104-16,-2-8-48 0,1-11-376 16,-3-10-488-16,-1-16-632 15,0-6-841-15,0 0-2976 0</inkml:trace>
  <inkml:trace contextRef="#ctx0" brushRef="#br0" timeOffset="270793">8865 6828 2712 0,'0'0'1969'0,"0"0"-393"0,0 0 16 0,0 0-63 15,0 0-465-15,0 0-288 0,0 0-32 16,105 106-32-16,-103-74-248 31,-2 2 64-31,0 0-248 16,0-2-232-16,-3-8-48 0,-5-5-800 31,-4-15-920-31,3-4-1409 0,1 0-3216 0</inkml:trace>
  <inkml:trace contextRef="#ctx0" brushRef="#br0" timeOffset="271672">8999 6860 312 0,'0'0'2896'0,"0"0"-1127"16,0 0-1-16,0 0-240 16,0 0-127-1,0 0-433-15,0 0-336 16,34 112-264-16,-32-77-136 0,0-8-136 15,2-7-96-15,1-10-152 16,2-8-672-16,-1-2-272 16,-1-8 608-16,3-14 311 15,-5-1 25-15,1-5-40 16,0 1 24-16,1 5 64 15,2 6 24-15,4 4 80 0,-3 8 64 16,0 4 184-16,4 0 208 16,-3 6 121-1,4 10 47-15,-5 2-248 16,3 0-144-16,-4-1-80 15,-1-8-144-15,1-3 0 0,-4-6-8 16,-1 0-80-16,-2-2 80 16,0-16 104-16,0-2-104 15,0-4-408-15,0 0-400 16,-5 3-305-1,-2 0-519-15,1 7-496 16,4 4 351-16,2 6 1041 0,0 4 504 16,0 0 232-16,0 2 832 15,7 8 296-15,1 2 153 16,2 0-297-16,1-2-232 0,-3 2-200 15,2-4-224 1,-4-2-176-16,2-4-72 16,3-2-80-16,-4 0-56 0,1 0-112 15,0-6-120-15,3-6-64 16,-3 0-24-16,4 2 96 15,-7 4 120-15,4 6 136 0,-1 0 24 16,0 0 368 0,-3 14 200-16,5 2-64 15,-2-2-232-15,-5-3-184 0,2-6-8 16,-2-3-72-16,1-2 0 15,0 0-8-15,0 0 8 16,4-2 72 0,0-10-80-1,0 0-208-15,3 0 0 0,1 0 88 0,-6 0 40 16,2-1 80-16,-6 4 8 15,-2-1 248-15,0-1 464 16,0 4 65-16,0-1-41 0,-5 2 48 16,-8 4-240-16,3 2-128 31,2 0-112-31,2 0-48 0,-1 12-264 15,4 10-104-15,1 8 8 16,2 2 88-16,0 0 0 16,2-5 0-16,9-6-48 0,7-7 40 31,11-14-440-31,2 0-728 15,-5-7-1945-15</inkml:trace>
  <inkml:trace contextRef="#ctx0" brushRef="#br0" timeOffset="272508">10022 6762 3928 0,'0'0'2841'15,"0"0"-1569"-15,0 0 113 16,0 0 39-16,0 0-456 0,0 0-600 15,131 0-176 1,-102-5-88 0,-4-2-104-16,-2 1-552 0,-8-2-888 15,-4-1-697-15,-11 0-799 0,0 1-961 16</inkml:trace>
  <inkml:trace contextRef="#ctx0" brushRef="#br0" timeOffset="272670">10188 6674 656 0,'0'0'1560'16,"0"0"104"-1,0 0 209-15,0 0-121 0,0 0-336 16,0 0-703-16,0 0-25 0,0 0 192 15,-45 113-80-15,45-64-112 16,3 1-256 0,4 0-256-16,2-7-176 15,1-5-64-15,6-4-1144 16,-5-12-1376-16,1-10-4034 0</inkml:trace>
  <inkml:trace contextRef="#ctx0" brushRef="#br0" timeOffset="272994">10269 6910 3000 0,'0'0'1889'16,"0"0"-249"-16,0 0-320 0,0 0-440 15,0 0-256-15,0 0-359 31,69-56-121-31,-62 44-32 0,-7 2-16 16,0-1-8-16,0 6-24 16,0-1-56-1,-7 6 16-15,-9 0-24 16,-2 4 0-16,1 18-16 0,-1 8 16 15,5 2 0-15,6 2 144 16,4-4 16-16,3-6-152 0,0-3-8 16,15-8 72-16,-1-7-72 0,4-6-232 15,0 0-352-15,9-24-825 16,-4-6-1431-1</inkml:trace>
  <inkml:trace contextRef="#ctx0" brushRef="#br0" timeOffset="273234">10430 6759 1568 0,'0'0'4457'0,"0"0"-2769"0,0 0-376 16,0 0-503-16,0 0-361 16,0 0-336-16,0 0-112 15,0 0-96-15,0 0 8 0,15 85-64 16,3-79-32-16,-1 0 32 15,1 2 48-15,-7 0 8 16,1 2 88-16,-6 2 8 0,-1 2 8 31,-5 2 224-31,0 2 152 16,0 0 56-16,-18 3-344 0,-11 0-96 15,5-3-1128-15,1-8-2145 0</inkml:trace>
  <inkml:trace contextRef="#ctx0" brushRef="#br0" timeOffset="273392">10527 6830 784 0,'0'0'2336'0,"0"0"-711"16,0 0-633-1,0 0-448 1,0 0-352-16,0 0-192 0,116-58-1280 15,-104 52-1945-15</inkml:trace>
  <inkml:trace contextRef="#ctx0" brushRef="#br0" timeOffset="273600">10589 6676 1608 0,'0'0'2528'16,"0"0"-495"-16,0 0-17 15,17 106-335-15,-7-67-449 0,5 0-592 16,-3-3-104-16,0-4-152 31,1-6-120-31,0-6-8 16,-2-8-96-16,0-6-112 0,5-6-48 15,-8 0-48-15,18-38-416 16,-6-1-1552-16,-1-2-5714 0</inkml:trace>
  <inkml:trace contextRef="#ctx0" brushRef="#br0" timeOffset="274101">11038 6685 1424 0,'0'0'5193'16,"0"0"-3785"-16,0 0-160 16,-5 131 97-16,5-83-497 31,5 3-448-31,11 2-240 0,1 3 0 15,-4 3 16-15,0-5 104 0,3-3-80 16,-9-6-64-16,-2-9-88 0,0-12 8 16,-5-8-56-16,0-12-112 15,0-4-344 16,-5-12-1312-15,-11-14-2305-16,3-4-1744 0</inkml:trace>
  <inkml:trace contextRef="#ctx0" brushRef="#br0" timeOffset="274353">11012 6725 1032 0,'0'0'1856'0,"0"0"-624"0,0 0 177 16,0 0-217-16,0 0-184 31,0 0-176-31,0 0-176 0,95 60 121 16,-89-35-25-16,-6 3-136 15,0 4-56-15,0-2-272 0,-8 0-120 16,-3-4-168-16,-5-5-560 15,3-8-1312-15,3-7-2753 0</inkml:trace>
  <inkml:trace contextRef="#ctx0" brushRef="#br0" timeOffset="274653">11217 6842 2576 0,'0'0'1752'0,"0"0"-303"15,0 0-137 1,0 0 88-16,0 0-624 15,0 0-279-15,0 0-217 0,0 0-144 16,55-28-136-16,-54 16-184 0,-1-1-56 16,0 2-16-1,-8 3-49-15,-8 2-111 16,-3 4 72-1,1 2 344-15,3 0 104 0,4 16 232 16,3 6 217-16,6 6 39 0,2 0-56 16,0-2-192-16,0-2-200 31,13-4-136-31,0-6-8 0,2-5-544 15,4-9-809-15,-6 0-855 16,2-9-2313-16</inkml:trace>
  <inkml:trace contextRef="#ctx0" brushRef="#br0" timeOffset="274880">11217 6842 1016 0,'64'-100'4737'31,"-64"100"-2657"-31,0 8-880 16,2 14-375-16,4 4-121 15,-1 6-216-15,2 0-200 0,-1-2-192 16,1-5-96-16,-1-8-8 15,-1-4 8 1,-2-9 8-16,-3-4 104 0,0 0 728 16,0 0 432-16,0-9-407 15,0-11-865-15,3-6-120 16,9-6-697-1,10-18-591-15,-2 6-1144 16,-1 6-2730-16</inkml:trace>
  <inkml:trace contextRef="#ctx0" brushRef="#br0" timeOffset="275217">11488 6433 6025 0,'0'0'2408'0,"0"0"-1760"0,0 0 153 16,0 0 127-1,0 0-328-15,0 108-272 16,0-69-168-16,0 6-136 0,7 4-16 15,-1 0 8-15,4 4-8 16,1 1 96-16,-1-2 72 31,1-2 136-31,0-1 16 0,1-6-72 16,-1-3-152-16,0-1-88 15,1-7 32-15,-4-4-40 16,1-8-8-16,-1-4 0 0,-3-6-144 16,0-4-112-16,-5-2 184 31,0-3 72-31,0-1 128 0,0 3 184 15,-10-3-80-15,-1 2 40 0,-10-2-120 16,0 2-152-16,-8-2-56 16,-15 0-696-16,4-2-1504 0,4-12-4010 15</inkml:trace>
  <inkml:trace contextRef="#ctx0" brushRef="#br0" timeOffset="275671">11378 6787 3488 0,'0'0'888'16,"0"0"-7"-16,0 0 87 0,0 0-320 15,0 0-208-15,121-45-256 32,-96 45-176-32,-6 0 104 0,-1 11 176 15,-7 10 144 1,-3 5 32-16,-5 2-48 0,1 0-23 15,-4-6-57-15,1-4-184 0,2-6-88 16,1-5-56-16,1-7-8 16,1 0-48-1,4 0 48-15,-1-13 40 0,3-3-40 16,-3-2-184-16,-2 0 48 15,-4 0-16-15,-3 0-48 16,0-9-449-16,0 6-1015 0,0 3-1393 0</inkml:trace>
  <inkml:trace contextRef="#ctx0" brushRef="#br0" timeOffset="276613">11688 6732 800 0,'0'0'2136'0,"0"0"-87"15,0 0-97-15,0 0-344 0,0 0-519 16,0 0-313-16,36 126-232 0,-30-98-96 15,4-4-152-15,-2-2-152 32,-3-5-96-17,1-6-40-15,-2-7-8 0,-4-4 72 0,1 0 248 16,-1-4 104-16,0-18-192 15,3-6-232-15,1-4-184 0,4-2-168 16,3 2-144-16,0 4-176 16,4 6-120-16,-4 8 296 15,1 6 216-15,-4 8-8 0,-2 0 288 16,-1 0 264-16,0 4 328 15,1 9 64 1,-1 2-88-16,-2 2-40 0,2 2-32 16,-3 1-184-16,1 2-96 15,-1-2-88-15,-2-2-48 16,4-6-24-16,-4-2-40 0,0-5-8 15,0-3 104 1,0-2 56-16,0 0-168 16,0-17-64-16,0-5-472 0,0-8-32 15,5-4-128-15,3 0-120 16,4 2 136-16,-1 7 352 15,-1 10 152-15,-2 9 168 0,-3 6 8 16,1 0 536 0,-1 19 376-16,-2 8 16 15,-1 3-144-15,-1 0-240 16,1-4-224-16,1-4-80 15,0-8-224-15,-3-6 41 0,0-4-57 16,4-4-273-16,0 0-335 31,0-2-136-31,5-12 176 0,3-6-512 16,-1 0-433-16,2 4 81 15,-2 4 488-15,1 3 488 16,-4 5 240-16,-2 1 216 0,4-1 216 16,-5-2-16-16,-2-4 64 31,0-1 128-31,-3-2-24 15,0-2-64-15,0 4 64 0,-3 1 88 0,-5 5-64 16,-4 5 81-16,1 0 39 16,5 13-64-16,-1 9-328 0,4 3 40 15,3 0 64-15,0-1 16 16,0-4-160-16,0-6-80 15,8-4 8 1,-1-4-8-16,-1-6-128 0,0 0-368 16,6-5-264-16,-6-10-185 15,6-3-703-15,-4 0-200 0,1 2 63 16,-2 6 1289-16,-7 6 496 15,0 4 1000 1,0 0 673-16,0 0-49 16,0 0-480-16,0 10-431 15,1-3-441-15,4 2-272 0,0-3-24 16,5-2-753-16,-1-4-679 31,6 0-408-31,-4-10-433 16,-1-4-703-16</inkml:trace>
  <inkml:trace contextRef="#ctx0" brushRef="#br0" timeOffset="276761">12221 6716 2208 0,'0'0'2513'15,"0"0"-1089"-15,0 0-200 32,0 0-24-32,0 0-215 15,0 0-321-15,0 0-424 0,0 0-144 16,2 94-96-16,3-86-192 15,1-5-504-15,4-3-601 0,-2 0-575 0,2 0-673 16,-4-7-607-16</inkml:trace>
  <inkml:trace contextRef="#ctx0" brushRef="#br0" timeOffset="276881">12221 6716 104 0,'84'43'440'0,"-84"-43"8"0,0 0-448 15,5 0-112 1,-5 5-192-16</inkml:trace>
  <inkml:trace contextRef="#ctx0" brushRef="#br0" timeOffset="277586">12333 6691 2760 0,'0'0'2457'0,"0"0"-665"0,0 0-520 15,0 0 97 1,0 0-169 0,0 0-416-16,-23 127-288 0,23-105-272 15,0-6-168-15,0-6-56 0,5-2-48 16,6-8-544-16,1 0-472 15,2 0-369-15,-1-8-287 0,5-7-536 16,-7 0-97-16,4-2 729 31,-7 4 840-15,1 1 616-16,-2 2 168 0,-1 0 560 0,-4 2 200 15,3 1-240-15,-2-1-120 0,-3-1 152 16,0 1-72-16,0-1-80 31,0 0 48-31,0-3 17 16,0 1-185-16,-3 0-48 0,-5 1-88 15,-2 1-144-15,-1 5 8 16,-1 4 24-16,4 0 936 0,-1 11-72 16,4 10 64-16,2 9 65 31,-1 2 7-31,4 2-136 15,0 0-176-15,8-4-8 0,7-5-240 16,1-5-232-16,0-4-128 0,2-8-112 16,0-6-152-16,-4-2-488 0,7-2-544 15,-6-12-1080 1,-4-2-3210 0</inkml:trace>
  <inkml:trace contextRef="#ctx0" brushRef="#br0" timeOffset="277733">12541 6934 7153 0,'0'0'2209'0,"0"0"-1505"0,0 0-304 15,0 0-400-15,0 0-1241 16,-6 13-4456-16</inkml:trace>
  <inkml:trace contextRef="#ctx0" brushRef="#br0" timeOffset="281145">5653 5940 936 0,'0'0'1232'0,"0"0"-632"15,0 0 104 1,0 0 232-16,0 0-87 15,0 0-209-15,0 0 24 16,0 0 64-16,0 0-24 0,0 0-72 16,0 0-72-16,0 0-111 31,0 0-73-31,0 0-40 15,0 0-24-15,0 0-120 0,0 0-64 16,0 0-112-16,0 0-8 16,0 0 40-16,0 0-40 0,0 0-8 15,0 0 16-15,0 0-8 16,0 0 48-16,0 0 24 31,0 0 24-31,0 0 0 0,0 0-32 0,0 0 8 16,0 0-64-16,0 0-8 15,0 0 40-15,0 0-32 16,0 0-8-1,0 0 8-15,0 0-8 16,0 0 0-16,0 0 40 16,0 0-32-16,0 0-8 0,0 0-8 15,0 0 0-15,0 0 0 0,-3 0-376 16,-15 2-1152-16,-11 5-7842 15</inkml:trace>
  <inkml:trace contextRef="#ctx0" brushRef="#br0" timeOffset="285177">5608 5953 696 0,'0'0'2584'31,"0"0"-1127"-31,0 0-377 16,0 0 88-16,0 0-112 0,0 0-376 15,0 0-312-15,0 0-31 16,0 0-49-16,0 0-56 0,0 0-56 15,0 0 0-15,0 0 0 16,0 0 72-16,0 0 0 0,0 0-48 31,0 0-32-31,0 0-64 16,0 0-88-16,0 0-8 15,0 0 0-15,0 0 0 0,0 0 8 16,0 0-16-16,0 0 8 16,0 0-8-1,0 0 0-15,0 0 8 0,0 0-8 16,0 0 8-16,0 0 16 15,0 0-16-15,0 0 64 16,0 0-56-16,0 0 72 0,0 0-16 16,0 0-16-1,0 0 40-15,0 0-40 16,0 0 16-16,0 0-64 0,0 0 0 15,0 0 0-15,0 0 0 16,0 0 8-16,0 0-8 16,0 0 0-16,0 0 8 0,0 0 32 31,0 0-40-31,0 0 8 15,0 0-8-15,0 0 0 0,0 0 8 16,0 0-8-16,0 0-8 16,0 0 16-1,0 0-8-15,0 0 0 0,0 0 56 0,0 0 0 31,0 0-16-31,0 0-32 0,0 0 40 16,0 0-48-16,0 0 0 16,0 0 0-16,0 0-8 15,0 0 16-15,0 0-16 0,0 0 0 16,0 0 0-16,0 0 0 15,0 0 0-15,0 0 8 0,0 0-8 16,0 0 0 0,0 0 0-16,0-2 0 15,0-2 0-15,0 3 0 16,0 1 0-16,0 0 0 0,0 0 0 15,0 0 8 1,0 0-8 0,0 0 0-16,0 0 0 0,0 0-8 15,0 0-40-15,0 0 40 0,0 0 0 16,0 0-8-16,0 0 0 15,0 0 8 1,0 0 8-16,0 0-8 16,0 0 0-16,0 0 8 15,0 0-8-15,0 0 8 0,0 0 0 16,0 0 0-16,0 0 0 15,0 0 0-15,0 0 0 0,0 0 0 16,0 0 0-16,0 0 0 31,0 0 8-31,0 0-8 0,0 0 0 16,0 0 0-16,0 0 0 15,0 0 0-15,0 0 0 16,0 0 0-16,0 0 0 0,0 0 8 16,0 0-8-16,0 0 8 31,0 0-8-31,0 0 0 15,0 0 8-15,0 0 0 0,0 0-8 16,0 0 8-16,0 0 8 0,0 0-16 16,0 0 16-16,0 0-8 0,0 0 0 15,0 0 0 1,0 0 0-1,0 0 0-15,0 0 0 16,0 0-8-16,0 0 8 0,0 0 0 16,0 0-8-16,0 0 8 15,0 0-8-15,0 0 0 0,0 0 8 0,0 0-8 31,0 0 0-31,0 0 8 16,0 0-8-16,0 0 8 16,0 0-8-16,0 0 8 0,0 0 8 15,0 0-16-15,0 0 8 16,0 0 0-16,0 0 0 0,0 0 0 31,0 0-8-31,0 0 0 16,0 0 0-16,0 0-8 0,0 0 8 15,0 0 0-15,0 0 0 16,0 0 0-16,0 0 0 0,0 0 0 15,0 0 0-15,0 0 0 32,0 0 0-32,0 0-8 15,0 0 8-15,0 0-8 0,0 0-16 16,0 0 16-16,0 0 0 15,0 0-8-15,0 0-32 0,0 0 40 16,0 0-48-16,0 0 48 16,0 0 0-1,0 0-80-15,0 0 32 16,2 0 56-16,4 0-8 0,-1 0 8 15,0 0 0-15,1 0-8 16,4 0 8-16,-2 0 8 16,-1 0-8-16,-1 0 0 0,2 0 0 15,2 0 0 1,1-2 0-16,0 2 8 15,6-2 0-15,0 2 72 0,3-2-16 16,1 0 0-16,-2 0 0 16,2-2 64-16,-2 2-40 0,-2-1-24 31,0 3-8-31,-2-2-48 15,3 2 0-15,3 0 0 0,3 0 40 16,3 0 8-16,2 0-8 16,2 0-40-16,3 0 88 0,-2 0-88 15,5-4 144-15,-4 0 24 16,1 1-8-1,-5-3 0 1,-5 0-39-16,2-1-57 0,-5-1 16 16,1 2 0-16,-1 1-32 15,5 1-56-15,0 0 16 0,-2-1-8 16,4 1 8-16,-4 2-8 31,3 0 8-31,-2 0-8 16,-1 0 64-1,-5 2-72-15,2-2 8 0,-1 2-8 16,-3 0 8-16,1 0 8 15,5 0-8-15,-1 0 0 0,3 0 64 16,2 0 24-16,2 0-24 16,-1 0-56-1,5 0 96-15,-2 0 16 0,3 0-40 16,2 0 72-16,2 0 72 15,-2 0-32-15,-1 0-72 16,-1 0-80-16,-1 0-40 0,-1 0 40 16,0 0-40-16,-3 0 0 15,4 0 0 1,-6 0 0-16,2 0 48 0,-3 0-48 0,-2 0-8 15,-1 0 8-15,1 0 0 16,-3 0 0-16,2 0 64 0,-1 0-64 31,2 0 72-31,-1-3-72 16,-4-1 40-16,2 0-48 0,0 1 0 15,-6 1 8-15,3 0-8 16,-1 2 8-16,3 0 0 0,2 0-8 16,1 0 8-16,-4 0 0 31,7 0 0-31,-5 0 8 15,5 0 48-15,-3 0-48 0,-2 0-8 16,0 0 0-16,-2 0 0 16,4 0 0-16,-4 2 0 0,4 0 0 0,-1 3-8 15,-2-3 0-15,2 0 8 16,-2 0-8-1,1-1 0 1,-2 1 8-16,2-2 0 0,-2 0 0 16,4 0 0-16,1 0 0 15,-1 0-8-15,1 0 0 0,-1 0 0 0,-1 0 0 31,-4 0 0-31,1 0 0 16,-7 0 0-16,-1 0 0 16,-3 0 0-16,-3 0 8 0,1 0 40 15,-6 0-40-15,0 0 120 16,0 0 48-16,0 0 120 15,0 0 280 1,-3-3-328-16,-5 1-248 16,-5 0-152-16,-16 0-1416 0,5 2-1337 15,0 0-4024-15</inkml:trace>
  <inkml:trace contextRef="#ctx0" brushRef="#br0" timeOffset="285990">8016 5663 1480 0,'0'0'2448'16,"0"0"-1007"-16,0 0-17 0,0 0 8 15,0 0-360-15,0 0-383 16,0 0-113 0,0 4-96-16,8 4 64 15,7 2-24-15,6 0-40 0,4 4-16 16,6 0-136-1,0 0 64-15,-1 2-39 0,1-2-49 16,3-1-56 0,-3-2-120-16,-1 1-32 15,-4-2-88-15,2 0 56 0,-7-2-48 16,0 1-8-16,-5-2 0 0,-2 1 40 15,-6-4-40-15,-1 0 0 16,-2-2 64 0,-5-2 32-16,0 3 96 15,0-3 424-15,0 0-16 16,0 0-248-16,0 0-136 0,0 0-112 15,0 0-72-15,0 0-32 16,0 2-8-16,-7 2 8 0,-2 2 8 31,-3-1-8-31,-5 7-8 16,-8 3-232-16,-33 19-1344 0,10-6-1329 15,-6 2-5185-15</inkml:trace>
  <inkml:trace contextRef="#ctx0" brushRef="#br0" timeOffset="302347">6225 7269 1112 0,'0'0'3128'0,"0"-2"-1639"0,0 2-545 31,0-2 168-31,0 2-48 16,0 0-311-16,0 0-345 15,0 0 8 1,0 0 72-16,0 0 88 16,0 0-96-16,0 0-72 0,0 0-24 15,0 0-128-15,0 0-120 16,3 0-56-16,0 0-64 15,2 0 40-15,2 0 16 0,-2 0-64 32,1 0 56-32,1 0 0 15,2 0 0 1,3 2-8-16,-1 0 48 0,2-2 0 0,1 2 0 15,4 0 41-15,-2-2-65 16,5 2-8-16,0 0-16 0,2-2 16 0,-1 2-16 16,-2-2 16-16,2 2-24 15,-2-2 0-15,-1 2-40 16,-1-2 56-1,1 0-48-15,-1 0 32 16,0 0 80-16,0 0 0 16,-1 0 80-16,1 0-32 0,-2 0 40 15,0 0-32-15,-1 0 16 0,-4 0-8 16,4 0-96-1,-4-2-8 1,0 2 24-16,-3-2 0 0,4 2-32 16,1 0-32-16,0 0 8 15,0 0-48-15,3 0 8 0,1 0-8 16,-4 0 48-16,5 0-48 15,-2 0 48 1,2 0-8-16,-2 0 0 16,-1 0 24-1,1 0-64-15,0 0 80 0,-1 0-80 0,-1 0 40 16,1 0-40-16,2 0 0 15,4 0 8-15,-1 0 32 0,2 0-40 16,3 0 40-16,-3 0 8 31,-2 0 16-31,1 0-16 16,-4 0-8-16,1 0 0 0,-5 0-40 15,5 0 0-15,-4 0 0 16,6 0 32-16,-7 0-32 0,8 0-16 16,-4 0 16-1,4 0-8-15,0 0 0 16,4 0 0-1,-3 0 0 1,2 0 16-16,-1 0-16 0,0 0 16 16,-2-2 24-16,1 0-40 15,-1 2 0-15,0-2 0 0,2 2-8 0,-1-2 8 16,-2 2 8-16,2 0-8 15,-4 0 0-15,6 0 0 16,-4 0 0 0,-1 0 0-16,4 0 0 0,-4-2 8 0,4 2 0 15,-5 0-8 1,-1 0 8-16,1 0 0 15,-5 0 0-15,2-2-8 16,-1 2 8-16,1 0 0 0,-2 0 0 16,-2 0-8-1,3 0 0-15,-2 0 0 0,-1 0 0 0,2-2 8 31,1 2 0-31,1 0-8 16,3-2 8-16,-1 2 0 31,1-2 0-31,2 2 0 0,-3-2 0 16,-2 2-8-16,-4 0 0 15,1-2 0-15,-1 2 8 0,-3-2-8 16,2 1 8-16,1-2 0 16,0 1-8-16,2 0 0 15,0-2 0-15,2 2 8 0,-6 0-8 0,7 0 0 16,-9 2 8-16,4-2-8 15,-4 0 8 1,2 0-8-16,-1 2 8 0,1-2-8 16,-3 2 0-1,2-2 0-15,0 2 0 0,-3-2 8 16,1 0-8-16,-1-1 0 0,2 3 8 15,-4-1-16-15,-1-1 8 16,2 2 0 0,-4-2 8-16,2 2-8 15,-2-2 56-15,0 2 24 16,0 0 40-16,0-2 104 15,0 2-24-15,0-2-200 0,0-4-32 16,-6 0-1176-16,-9-8-1104 16,2 4-2049-16,-1 0-4825 0</inkml:trace>
  <inkml:trace contextRef="#ctx0" brushRef="#br0" timeOffset="303640">8189 7058 912 0,'0'0'1152'0,"0"0"-32"16,0 0 224-1,0 0-143-15,0 0-441 0,0 0-248 16,0-2-64-16,0 2 128 15,0 0 72-15,0 0 73 0,0 0-17 16,0 0 88-16,0 0 32 16,0 0-72-16,0 0-216 15,0 0-112-15,0 0-192 16,0 0-152-16,0 0 0 15,1 0 64-15,4 2-15 16,0 2-17-16,2 0 80 0,1 3-8 16,1 1-16-1,3-1-40 1,-3 1 56-16,7 1-32 15,-4 1 16-15,4-3-32 0,-2 4-8 16,-2-3 32-16,2 0-72 0,-4-1 0 16,1 0-24-16,1-1-16 15,-6-2 0-15,2 0-32 16,-5 0-8-1,2-2 8-15,-2 0 48 16,-1 0-56-16,3-2 0 16,-4 1-8-16,4 1 8 0,2 3 0 15,-2-3 0-15,1 2 8 16,1-2-8-16,-3 0-8 31,0 0 8-31,0 0 0 0,0 0-8 0,-1 0 8 16,2-2-8-16,-4 2 8 15,4 2 0-15,0-3-8 0,0 2 0 16,1-1 0-1,-4 0 0-15,4-2 0 16,-6 0 0 0,0 2 8-16,0-2 48 0,0 0 144 15,0 0 56-15,0 0 32 16,0 0-232-16,0 0 16 0,-6-2-64 0,1 0 40 15,4 2-48-15,-1 0 8 32,2 0-8-32,-3 0 8 15,3 0 0 1,0 0-8-16,0 0 0 0,0 0-8 0,0 0-8 15,0 0-32-15,-2 0 40 0,2 0 0 16,-5 0-48-16,4 6 56 31,-4 0-8-31,5 0 8 0,-5 0 56 16,2 0-56-16,-1 0-8 15,0 0 8-15,2 0 0 0,-4 0 0 16,1 3 0-16,-2-4 8 16,1 3 40-16,-2 0-40 31,-4-1-8-31,-2 0-416 0,-10 3-936 15,1-2-857-15,0-1-3056 0</inkml:trace>
  <inkml:trace contextRef="#ctx0" brushRef="#br0" timeOffset="312975">7104 8079 1528 0,'0'0'1672'31,"0"0"-776"-31,0 0 65 0,0 0-1 16,0 0-104-16,0 0-72 15,0 0 16-15,-4 0-24 16,4 0 9-16,0 0-17 0,0 0-120 16,0 0-208-16,0 0-88 31,0 0-112-31,0 0-72 0,0 0-56 15,0 0-16-15,0 0-16 16,0 0 0-16,0 0 24 16,0 0 88-16,0 0 48 0,0 0 32 15,0 0-15-15,0 0-57 16,0 0-24-1,0 0-16-15,0 0-8 0,0 0-24 16,0 0-48-16,0 0-32 16,0 0-40-16,0 0 0 15,0 0 0-15,0 0 0 0,0 0-8 16,0 0 8-1,0 0-8 1,0 0 8-16,0 0-8 0,0 0 0 0,0 0-8 16,0 0 0-16,0 0 0 15,0 0 0-15,0 0 8 16,0 0 0-1,0 0 0-15,0 0 0 16,0 0 0-16,0 0 0 0,4 0 0 16,-1 0 8-16,-3-2 0 15,0 2 0-15,3-2 0 16,-1-2 8-16,1 2 40 0,0-2 0 31,2 0 8-31,1-1-56 0,-2-2 64 0,2-1-64 0,-1 2 40 31,-3 2 0-31,2-2-40 16,-2 5 136-16,-2-4 16 15,2 1-8-15,1 2-24 0,0-2 8 16,-1-2-72-16,-1 2-8 31,1 0-40-31,1 0-8 0,-1 0 0 0,-1 2 8 16,3-2 32-16,-3-2 40 15,2 2-24-15,-1-4 40 16,3 0 16-16,0-2-40 0,-2 0-72 16,2-1 8-1,1 2 40 1,-1-1-48-16,0-1 0 0,1 4 0 15,-1-1-8-15,-2 2 0 0,2-3 8 16,2 3-8-16,-4-1 8 16,0-1 0-16,2-5-8 0,0 4 8 15,1-3-8-15,6-1 0 16,-4 0 8-1,-3 0-8-15,4 0 0 16,-1-2 8-16,0 1-8 16,1 3 0-16,-3-2 0 0,2 1 0 15,-3 2 8-15,1 0 0 16,2-2-8-16,-1 0 8 15,1-2-8 1,2 0 8 0,-1 0-8-16,-1 0 0 0,1 0 0 15,0 2 0-15,-1-2 0 0,2-2 0 16,-2 0 0-16,3 0 16 31,4-4-16-31,-1-1 0 0,1-2 0 16,1 1 0-16,-1-3 0 15,2 3 0-15,0 3 0 0,-1-2 0 16,-5 1 0-16,4 4 0 0,-3 0 8 15,0 0-8 1,-4 2 0 0,3-4 0-16,0 2 0 0,1-4 0 15,1 0 8-15,1-2-8 16,1 0 0-16,-4 0 0 15,4-2 0-15,1-1 0 0,-5 4 0 0,0-3 8 16,1-1 0 0,-1 3 40-16,2 1-48 15,-2 0 0-15,4 1 0 16,-4 0 0-16,-1 2-8 15,1 0 8 1,0 0 0-16,1-2 0 0,-1 0 0 0,0-2 0 31,1 0 8-31,2-1-8 0,-3 0 0 31,4 1 0-31,-2-1 0 16,0 4-8-16,3-2 0 16,-3 1 0-16,3 1 0 0,-3-2 8 15,3-1-8-15,-1-2 8 16,1-2 0-16,3-2-8 0,-4 2 8 15,2-2 0-15,-2 4 0 16,1-1-8-16,-3 6 0 16,-2 0 0-16,-1 6 0 0,-2 0-8 15,2 2 8-15,-4 1 0 16,1-3 0-1,2 4 8-15,-1-6-8 0,4 3 0 16,-1-1 8-16,-6 0 0 16,1 3-8-16,2 0 8 15,-4 4-8-15,1 0 8 0,-2 4-8 16,0-2-40-1,0 0 40-15,2 1 0 16,0-4 8-16,0-1-8 16,1 0 8-16,-1 0 0 0,1 0 0 15,-2 0-8-15,1 2-40 16,-2 2 40-1,-2 0-16-15,1 2 16 16,1-3 0-16,-1 4 0 16,1-3 0-16,-3 2 8 0,2 2 8 15,-2 0 8-15,0 0 40 16,0 0 16-16,0 0-16 0,0 0-48 15,0 0 0-15,0 0-8 32,0 0 0-17,0 0 0-15,0 0 8 0,0 0 56 0,0 0 0 16,0 0 8-16,0 0 8 15,0 0-32-15,0 0 8 0,0 0 8 16,0 0 16-16,0 0-24 31,0 0 8-31,0 0-56 0,0 0 0 16,0 0 40-16,0 0-40 15,0 0 0-15,-5 4-8 0,3-2 24 16,-4 2-16-16,1 0-8 0,-2 2 16 16,-4 2-8-1,0 2 56 1,-2 2-64-16,-2 2 8 15,-4 0-8-15,1 0 0 0,2 2 0 0,2-2 0 16,-1-1-8-16,1-2 8 16,2 1 0-16,1-3 8 0,1-1 0 31,5-3 0-31,-3-1 8 15,5-2 32-15,-2 2-40 16,2-2 0-16,0 1 0 16,0-3 0-16,1 2 8 0,-1-2-16 0,3 2 0 15,0-2 0-15,0 0-8 31,0 2-40-31,0-2 0 16,0 0-24-16,0 0 0 0,0 0 16 16,0 0 8-16,0 0 40 15,0 0 0-15,0 0 0 0,0 0 0 16,0 0-8-16,0 0-480 15,5-4-1088-15,12-11-673 32,3 0-1688-32</inkml:trace>
  <inkml:trace contextRef="#ctx0" brushRef="#br0" timeOffset="313880">8389 6130 1064 0,'0'0'1744'0,"0"0"-456"16,-2 0 33-16,2 0-297 15,0 0-296-15,0 0-288 0,0 0-152 16,0 0 0-16,0 0 16 16,0 0 8-16,0 0 24 15,0 0 57-15,0 0 15 0,-3 4-64 16,3 9 16-16,0 0-64 15,0 6-112-15,0 0-80 16,0 1 80-16,0 5 0 0,0-4-136 31,0 1-24-31,0-3 32 16,0-4 16-16,0 0-64 0,0-3 80 15,0-5 40-15,0 2-40 0,0-5 64 16,0 0-56-16,0-4-96 16,0 0 8-16,0 0 0 15,0 0-8 1,0 0-224-16,0 0-576 15,0-2-1128-15,0-6-4162 0</inkml:trace>
  <inkml:trace contextRef="#ctx0" brushRef="#br0" timeOffset="331394">8013 9080 1256 0,'0'0'2312'0,"0"0"-927"16,0 0 23-16,-3 0 296 0,3 2-239 31,-2-2-329-31,2 2-240 16,-3-2-128-16,3 2 0 0,-2 0-8 15,2-2-119-15,-2 2-161 16,2-2-120-16,0 0-40 15,0 0-48-15,0 0-72 0,0 0-40 16,0 0-80-16,0 0 88 0,0 0 16 16,0-4-16-16,0-2-48 15,0-5-8 1,4 0-64-16,4-1-32 15,-2-1 32-15,2 2-48 16,4-4 8-16,0-2-8 0,5-4 16 0,0 0-8 16,4-3 0-16,0-1-8 15,0 3 8 1,-3 3 0-1,-3 0 0-15,1 6 0 0,-5 0-8 16,0 3 8-16,1 1-8 0,-1-2 0 16,4-5 8-16,2-2-8 15,6-6 120-15,6-7 56 0,-5-1 24 16,4-2 64-16,-2 0-40 31,-1 1-56-31,-4 2-56 16,2 5-40-16,-5 2-24 0,4 3-31 15,-9 0 39-15,5 3 32 16,-3 0-80-16,-4 0 96 0,2 0-56 15,-2-4 16-15,2 0-16 32,0-1-40-17,3-2 0-15,0-1 0 0,2 0 8 0,1-4-8 16,-2 1 0-16,2 1 0 15,2-2 0-15,-2 0 0 0,1 0 16 16,1-2-24 0,1-2 8-16,-2 0 0 15,-1 2 40-15,2 2-48 16,-6 2 0-16,1 5 0 0,-5 4 0 15,-1 0 0-15,-1 4 0 16,3-2 0-16,-3 2 0 0,3-4 0 0,1-1 0 31,0 1 8-31,3-4-16 31,-3 3 8-31,3 2-8 16,-5 2-40-16,0 2-8 0,-3 4 48 16,-1 2 8-16,-2 0-8 0,1-2 8 15,1-2-8-15,1-2 0 16,1-2-40-16,0 0-32 15,-1-2-8-15,-2 2 40 0,4 0-32 16,-4 2 72 0,-1 3-8-16,-3 4 8 0,-1 1 0 15,2 0 0-15,1-1 0 0,-3 1 0 31,1-2 0-31,0 1-8 16,2-2-33-16,-2 3 49 0,1 0-8 16,-1 2 0-16,-2 2 0 15,3 1 8-15,-3-1-8 16,0 0 0-16,2 0-72 0,-2 2 0 15,0 0-8 1,0 0-8-16,0 0-8 16,0 0 24-16,0 0 8 0,0 0 16 15,0 0 40-15,0 0 8 16,0 0 8-16,0 0 72 15,0 0 24-15,0 0 32 16,0 0 0-16,0 0-40 16,0 0-88-16,0 0 0 15,0 0-8-15,0 0 0 0,0 0 8 16,0 4 0-16,-7 3 64 31,-2 1-56-31,-3 0 80 16,-1 3 121-16,2 0-49 0,-7 2-96 15,5-1-56-15,-3-1 0 0,3 2-8 16,2 0 0-16,-2 2-8 15,2-1 8-15,-5 2-8 32,3-2 8-32,0 0 0 0,-2-2 8 15,2-2 0-15,0-2-8 16,4-2 8-16,1-2 8 0,1-2-16 15,4-2 8-15,1 0-8 16,2 0-48-16,0 0-64 16,0 0-24-16,0 0-9 0,0 0-7 31,0 0-16-31,0 0-48 15,0 0-88-15,0 0-288 0,0 0-336 0,13 0-208 16,-1-6-745 0,-3-3-2896-1</inkml:trace>
  <inkml:trace contextRef="#ctx0" brushRef="#br0" timeOffset="332143">9195 7395 1464 0,'0'0'1424'16,"0"0"-296"0,0 0 505-1,0 0-121-15,0 0-360 0,0 0-272 16,0 0-135-16,0 4-65 15,0-2-152-15,0 5-8 0,0 3 0 16,0 1-32-16,3 4-120 16,0 4-48-16,5 4-120 15,0 1 8-15,4 2-64 0,-6-3-136 31,6 2 0-31,0-1 0 16,-5-4 40-16,3-2-40 0,-4-6 0 16,-4-2 49-16,-2-4-49 15,0-4 64-15,0-2 48 16,0 0-120-16,0 0-64 0,0 0-1225 15,-7-8-4208 1</inkml:trace>
  <inkml:trace contextRef="#ctx0" brushRef="#br0" timeOffset="338663">3061 11691 128 0,'0'0'3288'0,"0"0"-1255"31,0 0-649-31,0 0 96 16,0 0 9-16,0 0-337 15,0 0-240-15,0 0-184 0,0 0-192 16,0 0-152-16,0 0-112 16,0 0-120-16,0 0-96 0,2 2-56 31,6 2 0-16,2 0 8-15,1 0-8 0,4 0 8 16,1-1-8-16,0 1 8 0,6-1-8 16,1-1 0-16,3-2 8 15,6 0-8-15,5 0 57 0,4 0-57 31,4 0 8-31,-1-2 56 0,2-5-56 16,1 4 48-16,-2-3-40 16,-1 4-8-16,0-2 0 0,-2 2 40 15,1 0 32-15,2 0 72 16,-3-3 16-1,4 3-32 1,-3-2-24-16,6 1 96 0,-4-1 16 0,2 2-72 16,-2-2 152-16,2 2-72 15,-4 0-32-15,3-2-40 0,-1 1-64 16,0-1 32-16,0 0 48 31,5 0-16-31,0-1-32 0,4-3 24 16,-4 1 24-16,-2-1-48 15,1 2-64 1,1 3 16-16,-3-3-72 0,-4 2 96 0,2-1-56 15,-7 3-40-15,0 2 0 16,-2-2 0-16,1 2 0 0,3-2 8 31,1 0-8-31,-1-2 8 16,-3 2-8-16,2-1 0 0,-2 1 0 15,-1 0 0-15,2 2 0 16,-2 0-8-16,3 0 16 31,-1 0-16-31,1 0 0 0,3 0 0 16,3 0 0-16,4 0 0 15,3 0 0-15,1 0 8 0,3-2 0 0,-1 0 40 16,2-5-48 0,1 3-8-16,0-2 8 15,2 0 0 1,1 1 8-16,-1 1-8 0,0-3 0 15,3 3 0-15,1 0-8 16,2 0 8-16,2 0 8 0,2 1 0 0,-7-1 40 16,1-5-40-1,-2 1-8 1,-3-4 0-16,-5 2 0 15,-1-2-8-15,-6 2 0 0,-2 2 0 16,-3 2 0-16,-8 2-8 16,-3 2 8-16,-4 2 0 0,-7 0 0 15,-3 0 8-15,-5 0 0 31,-6 0 8-31,-1-2-8 0,-5 2 0 16,2 0 0-16,-2 0 48 16,0 0 16-16,0 0-64 0,-13 0-592 15,-12 8-1792-15,-10 5-4258 0</inkml:trace>
  <inkml:trace contextRef="#ctx0" brushRef="#br0" timeOffset="339706">5107 11398 1376 0,'0'0'2536'0,"0"0"-1287"15,0 0-161-15,0 0 392 16,0 0-232-16,0 0-423 0,2 34-193 31,-2-16-144-31,2 0-72 16,-2 0-16-16,0 3-112 0,0-6-112 15,0 2-64-15,0-4 8 0,0 0-16 16,0-5-24-16,0-1-24 15,0-3-8 1,0-2 0-16,0-2-32 0,0 0 72 0,0 0 112 31,0 0 24-31,0-4-120 16,-2-7-104-16,0-4-152 15,-1 2 32-15,3-2 32 0,0 3-8 16,0 3 24-16,0 4 64 31,0 3-40-31,0 2-16 0,0 0-56 16,0 0 64-16,0 0 48 15,0 0 0-15,0 0 8 0,0 0 0 16,0 0 8-16,0 0 0 0,0 0 56 16,0 0-56-1,0 0 0 1,0 0 16-16,0-4-16 0,0 2-8 15,0-2 8 1,0 4-8-16,0-2 0 16,0 0-8-16,0-2-88 15,0 0-8-15,0 2-112 0,0 1-216 16,0-1-312-1,0 2-440-15,0 0-1073 0,0 2-2704 0</inkml:trace>
  <inkml:trace contextRef="#ctx0" brushRef="#br0" timeOffset="341049">5141 11853 72 0,'0'0'1520'0,"0"0"-40"16,0 0 289-16,0 0 239 0,0 0-24 15,-11-11-567-15,6 6-1 0,0 3-128 16,-4 0-296-16,1 2-159 15,-5 0-57-15,1 0-424 16,-2 0-128 0,3 4-224-16,-2 12-40 15,1 7-96-15,4 5-40 0,-1 4 64 16,4 2 0-16,5-2-16 0,0-2-72 31,0-4 56-31,0-5 24 16,9-4-136-16,4-5-24 0,2-3-32 15,-1-4-137 1,6-3-95-16,-4-2-8 0,5 0 56 0,-2-12-8 15,-1-10 80-15,0-4 64 16,-2-4-152-16,-5 0 16 31,-3-2 240-31,-4 4 184 0,-4 3 72 16,0 3 8-16,-4 4 536 15,-9 4 232-15,-4 4-320 0,-3 2-72 16,-2 5-384-16,-11 3-248 31,4 1-1232-31,5 13-4762 0</inkml:trace>
  <inkml:trace contextRef="#ctx0" brushRef="#br0" timeOffset="341998">4859 10293 3384 0,'0'0'1873'0,"0"0"-537"15,0 0-112-15,0 0-320 31,0 0-336-31,0 0-175 16,0 0 63-16,56-12-104 0,-31 12 72 16,4 0 24-1,0 20-64-15,0 4-56 16,-5 2-48-16,-5 4-48 0,-1-2-16 15,-7 0-64-15,-3-5-64 16,-1-4-88-16,-2-2-152 16,-2-8-632-16,-3-7-792 0,0-2-1225 15,0 0-2352-15</inkml:trace>
  <inkml:trace contextRef="#ctx0" brushRef="#br0" timeOffset="342223">5027 10179 3528 0,'0'0'2217'0,"0"0"-121"16,0 0-167 0,0 0-641-16,0 0-624 15,0 0-192-15,-34 102 16 0,23-62-80 16,2-2-88-16,3-4-168 15,-2-8-88-15,5-4-64 0,-2-5 0 16,3-5-432-16,-1-3-536 31,3-9-648-31,0 0-1129 16,0 0-4784-16</inkml:trace>
  <inkml:trace contextRef="#ctx0" brushRef="#br0" timeOffset="342906">5156 10293 1144 0,'0'0'3312'16,"0"0"-1495"0,0 0-489-16,0 0-440 15,0 0-576-15,0 0-128 16,0 0 329-16,63-2-121 0,-37-4-112 15,1 2-64-15,-4 0-64 16,-1 2-48-16,-7 2-40 16,-2 0-48-1,-3 0-8-15,-6 0 0 0,-2 0 40 16,-2 0 72-16,0 0 320 0,0 0 264 15,0 6 184-15,0 10-96 16,-13 4-391-16,-3 6-89 16,-5-1-144-1,5-2-56-15,-4-3-8 16,6-5-16-16,-2-4 16 15,4-1-56-15,1-4-40 0,3-4-8 16,3-2-600 0,5-2-521-16,0-12-1343 0,0-4-5682 0</inkml:trace>
  <inkml:trace contextRef="#ctx0" brushRef="#br0" timeOffset="343409">5621 10243 6185 0,'0'0'2392'0,"0"0"-1463"16,0 0-409-16,0 0-136 16,0 0-104-16,24 116-88 15,-8-88-72-15,-3-4-72 0,5-3-40 16,-7-10-8-16,-1-5 16 15,1-4-8-15,1-2 0 0,-1 0-8 32,-1-12 16-32,4-8 40 15,-1-8-56-15,-2-4-8 0,-2-4-8 16,-5 0 16-16,0 2 0 15,-4 2 8-15,0 6 120 16,-5 3 568-16,-10 8 176 0,1 4-360 31,-4 5-56-31,3 4-103 16,-2 2-353-16,-8 11-393 0,8 9-1071 15,-3 0-3545-15</inkml:trace>
  <inkml:trace contextRef="#ctx0" brushRef="#br0" timeOffset="347896">3648 10780 784 0,'0'0'3040'0,"0"0"-943"0,0 0-305 16,0 0-208-16,0 0-391 15,0 0-553 1,0 0-328-16,0 0-168 15,0 0-144-15,0 0-8 16,0 0 8-16,0 0 16 0,0 0 88 16,-4 0 24-16,4 0 24 15,0 0 8-15,-1 4 64 0,1 0-72 31,0 0-24-31,0 1-16 16,0-3-40-16,0 2-24 16,-5-2-48-1,5-1 48-15,0 1-32 0,0-2 32 0,0 0-32 16,0 0-8-16,0 0 72 0,0 0-32 31,0 0-32-31,0 0 40 0,0 0-48 16,0 0 8-16,0 0-16 15,0 0-8-15,0 0-72 0,0 0-24 16,0 0 56-1,0 0 40 1,0 0-40-16,0 0-24 0,0 0 16 16,0 0 0-16,0 0 48 15,0 0 8-15,0 0 8 0,0 0 0 16,0 0 48-16,0 0-40 0,0 0-16 15,0 0 0 1,-2-3-232-16,-3-1-1176 16,-1 0-6282-16</inkml:trace>
  <inkml:trace contextRef="#ctx0" brushRef="#br0" timeOffset="350008">3525 10801 744 0,'0'0'2152'0,"0"0"-776"16,0 0 41-16,0 0-209 16,0 0-424-16,0 0-384 0,3-2-144 31,0 4-24-31,2 11 0 15,2 8 256-15,-1 3-199 0,4-1-105 16,-4 1-64-16,-1-1-56 16,-2-3 0-16,2-2-56 0,-5-2 72 15,0 0-24-15,0-2-40 31,0-2-8-31,0-2-8 0,0-2-200 16,0-2-288-16,0-4-369 16,0-2-663-16,0 0-848 15,0 0-1745-15</inkml:trace>
  <inkml:trace contextRef="#ctx0" brushRef="#br0" timeOffset="350330">3530 10646 224 0,'0'0'1208'0,"0"0"40"0,0 0 8 16,0 0-431-16,0 0 167 0,79 0-464 16,-68 6-16-16,0 4 16 15,1 0 48-15,-7 4 72 16,-1 3-8-16,-4 2-151 0,0 3-113 15,0 1-224-15,0 2-152 0,-8 1 0 16,-1-2-488-16,-6 8-1017 31,4-7-1511-31,3-5-2065 0</inkml:trace>
  <inkml:trace contextRef="#ctx0" brushRef="#br0" timeOffset="350778">3801 10776 2608 0,'0'0'1800'0,"0"0"-679"15,0 0-233-15,0 0-88 16,0 0-560-1,0 0-64-15,0 0 256 0,0 0 72 16,-48 115-88-16,48-92-80 16,0-2-135-16,0-3-73 15,0-4-120-15,6-7 0 16,0 0-8-16,-1-3 8 15,2-4-8-15,-6 0 0 16,4 0-120-16,0 0-56 0,-3-14 95 16,4-6 73-16,-6-4 8 15,0-4-72-15,0 2 64 16,0 3-40-16,0 8 40 0,0 4-48 31,5 9-24-31,1 2 80 0,-1 0 56 16,3 13 80-16,4 6 97 15,-1 1-105-15,0 3-48 16,-1-6-80-16,1 0-433 0,-3-8-615 15,2-3-528 1,0-6-561 0,-2-6 25-16,-5-9 544 0</inkml:trace>
  <inkml:trace contextRef="#ctx0" brushRef="#br0" timeOffset="350961">3801 10776 1136 0,'118'16'1056'0,"-113"-16"88"0,6 0 112 16,2 14-295-16,3 7-201 15,-3-2-168-15,-2 2 24 16,-3-6-136-16,2-4-96 0,-10-3-16 15,0-6-40-15,2-2-88 16,-2 0-39-16,0 0-145 16,0 0-56-1,0-21-745 1,-7 2-1967-16,-4-4-1673 0</inkml:trace>
  <inkml:trace contextRef="#ctx0" brushRef="#br0" timeOffset="351152">3953 10765 1136 0,'0'0'1072'0,"0"0"-280"0,0 0 96 0,0 0 169 16,0 0-209-16,0 0-328 16,0 0-240-16,64-33-144 0,-51 21-136 31,0 0-160-31,3-2-856 15,-6 4-689-15,-3 4-503 16</inkml:trace>
  <inkml:trace contextRef="#ctx0" brushRef="#br0" timeOffset="351351">3953 10765 1272 0,'119'-99'1208'31,"-119"113"200"-31,7 9-207 0,4 4-113 16,-3 3-176-1,0 5-160-15,-1-3-104 0,1-2-312 0,-5-7-184 16,2-6-152-16,0-6-8 0,-4-7-624 15,4-4-920 1,-3-2-761 0,1-15 617-16,-3-3-472 15</inkml:trace>
  <inkml:trace contextRef="#ctx0" brushRef="#br0" timeOffset="351467">4172 10784 16 0,'0'0'1840'0,"0"0"-384"32,0 0-288-32,0 0 41 15,0 0-281-15,0 0-432 16,0 0-312-16,44 90-184 0,-41-86-112 15,2-4-760-15,-2 0-889 0,-3-7 73 16,0-14 64-16</inkml:trace>
  <inkml:trace contextRef="#ctx0" brushRef="#br0" timeOffset="351803">4172 10784 312 0,'63'-38'1200'16,"-61"42"152"0,1 8-184-16,4 2 33 15,-7 0-409-15,0-1-144 16,1-4-128-16,-1-3-336 15,0-2-184-15,4-4-56 0,-1 0-600 16,-2 0-696-16,3 0 343 0,2 0 505 16,-3 0 72-16,2 0-128 0,-2-2 168 15,-3-2 64 1,0 0 120-1,0 0 200-15,0 2 8 16,0-3 56-16,0 1-48 0,-3-1 0 16,-2-1 136-16,5 4 88 15,0 0-152-15,0 0 16 16,0 2 136-1,0 0 112-15,0 0 104 0,0 0-40 16,0 0-144-16,0 0-264 16,0 0-224-16,5 0-1032 0,-2 0-760 15</inkml:trace>
  <inkml:trace contextRef="#ctx0" brushRef="#br0" timeOffset="352012">4319 10694 720 0,'0'0'1912'16,"0"0"-744"-16,0 0-480 0,0 0-295 31,0 0 15-31,0 0-168 16,0 0 88-16,15 105-184 15,-10-88 8-15,-2-4-88 0,2-7-64 16,0-2-216-16,1-4-624 15,-4 0-537-15,4-15 161 0,-1-1-224 0</inkml:trace>
  <inkml:trace contextRef="#ctx0" brushRef="#br0" timeOffset="352156">4319 10694 1560 0,'92'36'1120'15,"-80"-27"-48"-15,-6 2-232 16,4-1-191-16,-4-1-385 16,2-2-192-1,-1-3-56-15,-2-2-16 0,0-2-704 16,-1 0-601-1,-2 0 433-15,-2-10-296 0,0-2-112 0</inkml:trace>
  <inkml:trace contextRef="#ctx0" brushRef="#br0" timeOffset="352423">4476 10698 208 0,'0'0'1256'15,"0"0"-400"-15,0 0-56 0,0 0-168 16,0 0-208-16,0 0-256 16,34 44-160-16,-29-42 64 0,-4 0-72 15,1-2-344-15,-2 0-176 31,0 0-32-31,0-9-152 16,0-4-600-16,0 3 608 0,0 1 393 16,0 4 303-16,3 5 271 15,4 0 585-15,-2 0 224 31,1 8-192-31,-3 6-168 0,2-1-160 16,-2-4-103-16,-1 1-185 0,-2-4-272 16,0-1-104-16,0-3-1073 0,0-2-775 15</inkml:trace>
  <inkml:trace contextRef="#ctx0" brushRef="#br0" timeOffset="352756">4741 10566 1616 0,'0'0'1976'0,"0"0"81"15,0 0-281-15,0 0-560 16,0 0-327-16,0 0-529 31,22 120-344-15,-22-76-16-16,0-7-1881 0,0-3-4952 0</inkml:trace>
  <inkml:trace contextRef="#ctx0" brushRef="#br0" timeOffset="353495">6152 10411 2512 0,'0'0'2689'15,"0"0"-1409"1,0 0-64-16,0 0 144 15,0 0-183-15,0 0-217 0,15 107-216 16,-1-69-104-16,-2 0-104 16,1-2-248-16,-2-4-136 31,0-6-80-31,-1-2-64 0,-2-4-8 15,0-6-240-15,-6-2-760 16,-2-10-816-16,0-2-1369 0,0 0-3608 0</inkml:trace>
  <inkml:trace contextRef="#ctx0" brushRef="#br0" timeOffset="353751">6189 10364 776 0,'0'0'1768'0,"0"0"-192"0,0 0-279 16,0 0-17 0,0 0-168-16,0 0-200 15,0 0-215-15,122 40-17 0,-121-29-88 0,-1 4-56 16,0 0-72-16,0 4-384 15,-11 0-80-15,-8 5-1024 16,2-3-1593 0,6-8-2872-1</inkml:trace>
  <inkml:trace contextRef="#ctx0" brushRef="#br0" timeOffset="354165">6461 10524 1840 0,'0'0'2664'16,"0"0"-1303"-16,0 0-345 0,0 0-240 31,0 0-312-31,0 0-272 15,-20 90-96 1,20-74-96-16,5-2 0 0,7-4-8 0,-1-4-64 0,-1-2-120 16,-1-4-160-16,-1 0-72 15,2 0 32-15,-2-8 24 16,0-9-256-1,-5-2-496-15,1-3 247 16,-4 4 377-16,0 0 392 16,0 8 104-16,0 3 872 0,0 5 441 15,0 2-57 1,0 0-320-16,0 4-552 15,0 13-280-15,0 3-8 0,6 3-16 16,1 0-24-16,-1-1-48 16,4-2-8-16,-4-4-32 15,2-6-872-15,2-5-584 16,-2-5-873-16,-3 0-383 0</inkml:trace>
  <inkml:trace contextRef="#ctx0" brushRef="#br0" timeOffset="354478">6640 10556 176 0,'0'0'1432'0,"0"0"-48"0,0 0 72 0,0 0-63 32,0 0-457-32,0 0-240 15,0 0-248-15,39 51-64 16,-36-42-272-16,-1-5-112 0,4-4-8 15,-3 0-672-15,2 0-16 16,2-13 256-16,1-4-376 0,-3-2-216 16,-1 4 607-1,3 0 249-15,-2 8 136 16,-2 3 40-16,0 4 384 15,0 0 9-15,-3 0 111 0,2 2 184 16,-2 9-184-16,0 4-248 16,0-3-256-1,0-2-312-15,0-4-1112 0,0-4-881 16,0-2-486-16</inkml:trace>
  <inkml:trace contextRef="#ctx0" brushRef="#br0" timeOffset="354756">6640 10556 1136 0,'145'-6'1320'0,"-137"3"-408"0,1-1-184 0,2 0-400 15,0-1-192-15,4-1-24 16,-7 2-112-16,3-2-280 0,-6 1-536 16,-2 3 16-16,-3 0 64 31,0 2 456-31,0 0 280 0,0 0 752 15,0 0 264-15,0 13-256 16,0 2 33-16,0 4 87 16,0-2-152-16,0 0-368 0,0-3-208 15,0-4-144-15,0-4-8 16,3-4-440-16,5-2-520 0,7-10-241 31,-4-8-543-31,2-3-360 16</inkml:trace>
  <inkml:trace contextRef="#ctx0" brushRef="#br0" timeOffset="354861">6968 10532 384 0,'0'0'1040'0,"0"0"-232"15,0 0 32-15,0 0-192 16,0 0-384 0,0 0-264-16,0 0-496 15,0 0-520-15,31 39 48 0,-23-46-224 16</inkml:trace>
  <inkml:trace contextRef="#ctx0" brushRef="#br0" timeOffset="355099">6968 10532 432 0,'90'0'376'0,"-86"0"296"15,-1 0 136-15,-3 0-16 16,0 0-96-1,0 0-232-15,0 0-224 0,0 0-112 0,0 0-47 32,0 0-25-32,0 0-48 0,0 0 48 15,0 0-40-15,3 0 304 16,-1 0 48-16,-1 0 152 15,-1 0-240-15,5 0-208 0,-5 0-16 16,0 0-56-16,0 0-544 16,5 0-336-16,1-2-121 0,-1-6-479 31,2-1-192-31</inkml:trace>
  <inkml:trace contextRef="#ctx0" brushRef="#br0" timeOffset="355402">7123 10507 296 0,'0'0'1088'0,"0"0"64"0,0 0 96 0,0 0-199 16,0 0-89-1,0 0-312-15,0 0-144 0,31 19-120 16,-31-19 56-1,0 4 48-15,0 3-88 16,0 8-280-16,0 3-120 16,0 6-72-16,0-2 24 0,0-2-104 15,8-8-240-15,0-8 208 16,-2-4 80-1,-1 0 104-15,0-8 544 16,0-12 0-16,-4-2-47 0,1 0-65 16,1 2-168-16,-1 1-16 15,1 6-64-15,0 0-96 0,2 5-80 16,-3 5-8-16,4-1-8 31,-1 4-288-31,0 0-184 0,0 0 40 16,0 0-33-16,-2 5 65 15,-3 5-64-15,0 1-544 0,0-3-1905 16</inkml:trace>
  <inkml:trace contextRef="#ctx0" brushRef="#br0" timeOffset="355781">7326 10534 512 0,'0'0'2504'15,"0"0"-1296"-15,0 0 65 16,0 0-49-16,0 0-520 0,7 50-424 0,-7-40-280 16,0-2-1032-16,0-6-3033 0</inkml:trace>
  <inkml:trace contextRef="#ctx0" brushRef="#br0" timeOffset="356350">7488 10275 3016 0,'0'0'1809'0,"0"0"-721"15,0 0 320-15,0 0-88 0,0 0-303 16,0 0-377-16,0 0-248 31,127 32-104-31,-110-18-56 0,-3 4-64 16,-3 2 40-16,-6 4 96 31,-5 2-64-31,0 2-40 0,0-1-112 16,0-3-80-1,-1-7 0-15,-3-2 0 0,-2-5 0 16,1-6 8-16,5-2 32 0,0-2-40 15,0 0 104-15,0 0-112 16,5 0-24-16,13-8 24 0,4-5 88 0,6 0-88 16,7-4-520-1,-6 5-1768-15,-9 5-4962 0</inkml:trace>
  <inkml:trace contextRef="#ctx0" brushRef="#br0" timeOffset="365735">2979 10818 984 0,'0'9'1080'0,"0"3"-416"16,0-1 72-16,0 6-216 0,0-2-184 16,0 4-128-16,0 1-80 0,6-1-112 15,-1 0-16 1,13 5-144-1,-7-8-1048-15,4-2-1344 16</inkml:trace>
  <inkml:trace contextRef="#ctx0" brushRef="#br0" timeOffset="366652">4922 10612 1568 0,'0'0'1304'0,"0"0"-912"0,0 0 24 16,0 0 408-16,0 0-31 15,0 0-233-15,22 12-136 0,-15-4 24 32,-2 4 280-32,-4 0-16 15,-1 4-88-15,0 6-256 16,-6 16-368-16,-12-5-1368 0,0-3-5001 15</inkml:trace>
  <inkml:trace contextRef="#ctx0" brushRef="#br0" timeOffset="368135">3404 11590 264 0,'0'0'1352'0,"0"0"-160"15,0 0-96-15,0 0-448 16,0 0-255-16,0 0-1 16,0 0-104-16,3 26 128 0,-3-22 112 31,0 3-32-31,0-3-8 15,0 2-40-15,0 1-120 0,0 1-136 16,0 1-72 0,0-1-64-16,0-2-32 0,0-1-16 15,0-1 56-15,0-2 0 0,0-2 80 16,0 0 96-1,0 0 41-15,0 0 15 16,0 0-16-16,0 0-56 16,0 0-88-16,0 0-32 0,0 0-88 15,0 0 24 1,0 0-40-16,0 0-632 15,0-6-1801-15</inkml:trace>
  <inkml:trace contextRef="#ctx0" brushRef="#br0" timeOffset="368728">2943 12098 1800 0,'0'0'2320'0,"0"0"-1543"0,0 0 223 16,0 0 40-16,0 0 128 15,0 0-192-15,0 0-303 0,60-13-233 31,-44 11-104-31,-3-2-80 16,2 1-168-16,-2-1-72 16,1 0-16-16,9-2-40 0,-5-3-1184 15,-2 3-3041-15</inkml:trace>
  <inkml:trace contextRef="#ctx0" brushRef="#br0" timeOffset="369224">3397 11837 832 0,'0'0'3016'0,"0"0"-1343"0,0 0-57 0,0 0 40 15,0 0-383-15,0 0-401 16,0 0-248 0,0 37-184-16,7-10-80 15,2 8-136-15,-1 1-136 16,4 0-24-16,-4-4-64 15,2-6 16-15,-1-7-16 0,3-2-8 16,-6-7 0-16,2-2 0 0,-3-2 8 31,1-2-8-31,-2 0-72 16,-3 0-40-16,4-2-112 15,-3 0-200-15,3-2 0 0,-2 2 88 16,0-1 56 0,0 1 88-1,-1-2 24-15,-2 0 120 0,3 3 56 16,-3-3 0-16,0 0 64 15,0 0 88-15,0 2 432 16,0 0 192-16,-5 2-256 0,-9 4-288 0,-6 0-160 16,-2 4-72-16,-7 0-88 15,-15 3-696-15,4-6-1160 16,4-1-3153-1</inkml:trace>
  <inkml:trace contextRef="#ctx0" brushRef="#br0" timeOffset="369511">3413 11923 2112 0,'0'0'1480'0,"0"0"-39"0,0 0-65 16,0 0-160-16,0 0-400 31,0 0-96-31,0 0-399 0,94-19-169 16,-57 12-152-16,-3 1-529 15,-6 0-2719-15</inkml:trace>
  <inkml:trace contextRef="#ctx0" brushRef="#br0" timeOffset="370734">5971 10568 864 0,'0'0'4089'0,"0"0"-2553"15,0 0-336-15,0 0-120 32,0 0-63-32,0 0-81 0,12 128-200 15,-1-85-192-15,2-6-240 16,5-5-168-16,1-7-136 0,4-14-448 15,24-11-1040-15,-5-5-1665 16</inkml:trace>
  <inkml:trace contextRef="#ctx0" brushRef="#br0" timeOffset="371396">8208 10321 3488 0,'0'0'2929'16,"0"0"-1977"-16,0 0-664 16,0 0-128-16,0 0-160 0,13 116-24 31,-13-91-1680-31</inkml:trace>
  <inkml:trace contextRef="#ctx0" brushRef="#br0" timeOffset="372141">6947 11309 3040 0,'0'0'2841'15,"0"0"-1561"-15,0 0-136 16,0 0 49-1,0 0-577-15,0 0-232 16,0 0-40-16,3 97-152 0,0-73-184 16,2-2-8-16,2-6-320 15,1-6-1337-15,-5-6-3384 0</inkml:trace>
  <inkml:trace contextRef="#ctx0" brushRef="#br0" timeOffset="372837">7079 11716 4793 0,'0'0'1976'0,"0"0"-792"16,0 0 16-16,0 0-239 0,0 0-337 16,0 0-304-16,-45 89-216 15,45-61-48-15,0-4-56 0,0 2 0 16,0-5-8-16,11-2 8 31,1-4 0-31,-1-4-8 16,0-1 8-16,-1-1 0 0,5-1-56 15,-4-3 48 1,3-1-96-16,-2 2-40 0,-1-4-16 0,0 3-40 15,-3-3-16 1,0-2 8-16,-4 2 32 16,-4-2 40-16,0 2 136 15,0-2 104-15,0 2 216 0,0 0-72 16,-4 2-80-16,-5-1-40 15,-1 1-24-15,-1 2-104 0,-5 1 0 16,-2 1-328 0,-10-3-504-16,9 1-873 15,-2-2-2608-15</inkml:trace>
  <inkml:trace contextRef="#ctx0" brushRef="#br0" timeOffset="373107">7047 11787 1384 0,'0'0'2416'16,"0"0"-1399"-16,0 0 135 16,0 0 304-16,0 0-232 0,0 0-511 15,-4073 0-361-15,8245-12-200 16,-4137 12-152-1,-6 0-929-15,-5 0-3247 16</inkml:trace>
  <inkml:trace contextRef="#ctx0" brushRef="#br0" timeOffset="386345">4875 11448 1688 0,'0'0'2144'0,"0"0"-943"16,0 0 127-16,0 0 72 16,0 0-432-16,0 0-352 15,0 0-127-15,0 0-25 0,0 0 48 16,0 0-72-1,0 0 8-15,0 0-48 16,0 0-88-16,0 0-104 0,0 10-80 16,0 7-72-16,0 2-48 15,-2 5-8-15,2-1 0 16,-3-4 8-1,3-3-8 1,0-2 0-16,0-5 8 0,0-3 0 0,0-2-8 16,0-4 64-16,0 0 16 15,0 0-8-15,0 0 40 16,0 0 168-16,0 0-96 0,0-2-56 15,-3-8-128-15,0-5-88 32,1 0-16-32,2-2 32 0,0 2-16 15,0 0 40-15,0 5 40 16,0 2 8-16,0 4 0 15,0 2 8-15,0 0 8 0,0 2 40 16,0 0-40-16,0 0-16 31,0 0-152-31,0 13-304 0,0 4-864 16,-3 2-2897-16</inkml:trace>
  <inkml:trace contextRef="#ctx0" brushRef="#br0" timeOffset="387836">5397 11412 1696 0,'0'0'1736'16,"0"0"-343"0,0 0 7-16,0 0-200 15,0 0-248-15,0 0-432 16,0 0-312-16,0 0-120 0,0-4 16 15,0 4 65-15,0 0 119 16,0 0 24-16,0 0 24 0,0 0-80 16,0 0-256-16,0 6-128 31,0 4 40-31,0 2 88 15,0 0 8-15,0-4 8 0,-2-2-16 16,2 0 8-16,0-1 8 16,0-2-16-16,0 3 0 0,0 0 0 15,0 2-56 1,0-2 48-1,0-1-40-15,0-3 48 0,0-2 8 16,0 0 72-16,0 0 304 0,0 0-56 16,0-11-144-16,0-3-136 15,0-2-48-15,-3 0 0 16,3 4 0-1,0 2 16-15,0 4-16 16,0 2 0-16,0 2-16 0,0 2 16 16,0 0 0-16,0 0 0 0,0 0-216 15,0 0-96-15,0 0 0 16,0 10 232-1,0 0 80-15,0 2 0 16,0-2 56-16,0 3-48 16,0-6-8-1,0 1 8-15,0-4 56 0,0 0-64 0,0-4 8 16,0 0-8-16,0 0-16 0,0 0-176 15,0-6 40-15,0-6 80 32,0-2 64-32,0 0-48 15,0 2 48-15,0 6-8 16,0 2 8-16,0 2 8 0,0 2-8 15,0 0 8-15,0 0-8 0,0 2-8 16,0 8-48-16,0 2 64 31,0-2 0-31,0 0 0 0,0-2 0 16,0-2 16-16,0-2 64 0,0-4 0 15,0 0-32 1,0 0 16 0,0 0 32-16,0 0-96 0,0 0 0 15,0-2-128-15,0-4-56 16,0-1 32-16,0 0 16 15,0 1 64-15,0 2 16 0,0 2 48 0,0 2 8 32,0 0 16-32,0 0 112 0,0 0-40 0,0 0-88 0,0 4-8 31,0 8 8-31,0 0 0 15,0 0 0-15,0-1 0 16,0-4 0-16,0-3-8 0,0 0-8 16,0-2 16-16,0-2-16 15,0 2 16 1,0 2 40-16,0 0 64 15,0 1 0-15,0-3-8 16,0 2 8-16,0-4 32 0,0 1-40 16,0-1-24-16,0 0-16 15,0 0-56-15,0-1-520 0,0-7-1969 0</inkml:trace>
  <inkml:trace contextRef="#ctx0" brushRef="#br0" timeOffset="388829">4618 12055 1376 0,'0'0'3921'32,"0"0"-2393"-32,0 0-184 15,0 0 121-15,0 0-313 0,0 0-480 16,0 0-136-16,0 0 88 15,0 0 40-15,0-2-208 16,3 2-232-16,2-2-224 0,3-2-48 31,5 1-40-31,8-3 88 0,2-2 88 16,1-1-72-16,0 1 64 15,-4 1 25-15,-4 1-33 0,-3 2-72 16,-7-1 0 0,-1 5 56-16,-2 0-56 0,-3 0 56 15,0 0 88 1,0 0 8-16,0 0-24 15,0 0-128-15,0 0-400 0,0 0-633 0,-3 0-1079 16,-2 0-1873-16,4 0-2176 16</inkml:trace>
  <inkml:trace contextRef="#ctx0" brushRef="#br0" timeOffset="389289">4835 11874 1712 0,'0'0'1384'0,"0"0"-128"15,0 0 105-15,0 0-377 0,0 0-384 16,0 0-192-1,0-9-8-15,0 9-48 0,0 0-136 16,0 9-8 0,4 4 40-16,1 8 41 15,0 2-81-15,-2 3-80 0,4 2-24 16,-2 0-24-16,1-1-32 15,1-1 16-15,1-2 0 16,-4 1-8-16,0-2-8 16,-3-3 40-16,3-6-80 15,-4-2 8 1,3-6 40-16,-3-2 0 0,0-4 48 0,0 2 24 15,0-2-24-15,0 0-88 16,0 0-16-16,0 0-1264 16,0 0-5282-16</inkml:trace>
  <inkml:trace contextRef="#ctx0" brushRef="#br0" timeOffset="390294">5348 12044 264 0,'0'0'2440'16,"0"0"-1080"-16,0 0-79 0,0 0-217 16,0 0-304-16,0 0-328 15,0 0-264-15,0 0-152 0,0 0-16 31,0 0 0-31,0 0 0 16,3 0 104-16,2 0 104 16,2 0 32-16,2-4 72 0,3 0 72 15,-1-2-152-15,3-1-119 16,-2 1 7-16,4 1-64 0,-2-1 40 31,-2 0-88-31,-1-1 72 16,-3 3-72-1,-3 2 0-15,-2 0 40 0,-3 2 32 0,0 0 80 0,0 0 144 16,0 0 136-1,0 0-192-15,0 0-248 0,0 0-560 16,-5 0-921 0,2 0-1743-16</inkml:trace>
  <inkml:trace contextRef="#ctx0" brushRef="#br0" timeOffset="390791">5422 11901 2664 0,'0'0'1992'16,"0"0"-711"-1,0 0-289-15,0 0-424 16,0 0-168-16,0 0 16 16,10 107-136-16,-5-75-120 0,-2-6 24 15,2-2-88-15,1-6-40 16,-2-6-40-16,1-4 40 15,-2-2-8-15,-3-4 40 16,0-2 225-16,0 0 127 16,0 0-160-16,0 0-280 15,0 0-176-15,0 0-1641 0,0 0-2640 16</inkml:trace>
  <inkml:trace contextRef="#ctx0" brushRef="#br0" timeOffset="391274">5581 11895 56 0,'0'0'2448'16,"0"0"-1088"-16,0 0-359 0,0 0-1 15,0 0-320-15,0 0-328 0,0 47-64 16,4-32 216-16,1 7 16 0,2 3 16 16,-1-1-40-16,1 1-167 31,-1 0-113-31,-1-3 8 15,1-5 8-15,-2-2-144 0,-3-5 16 16,3-2-48-16,-4-4 40 0,0 0 0 16,0-2-32-16,0 2-48 15,0 0-16-15,0 2-1152 31,0-4-2129-31</inkml:trace>
  <inkml:trace contextRef="#ctx0" brushRef="#br0" timeOffset="392839">5119 11492 784 0,'0'0'688'15,"0"0"200"-15,0 0 96 0,0 0-16 16,0 0-39-16,0 0-65 15,0 0-136-15,0 0-80 16,0 0-40-16,0 0 8 0,0 0-104 31,0 0-191-31,0 2-169 0,0-2-96 16,0 0-56-16,-3 0-481 15,3 0-1439-15,-2 0-3937 0</inkml:trace>
  <inkml:trace contextRef="#ctx0" brushRef="#br0" timeOffset="406031">9959 7572 4216 0,'0'0'2113'0,"0"0"-1169"16,0 0 328-16,0 0 97 0,0 0-241 15,0 0-432-15,0 0-328 16,0 2-112-16,0-2-56 0,11 0-152 15,15 0-48 1,13 0 176-16,11 0 312 16,8-2 24-1,2-15-111-15,-2 0-177 0,3-3-40 16,-8-1-16-16,-1 0-64 0,0 0-96 15,-7 3 40-15,-6 3-48 0,-13 7-864 16,-9 4-1673-16,-15 4-6505 16</inkml:trace>
  <inkml:trace contextRef="#ctx0" brushRef="#br0" timeOffset="419029">1377 11733 3896 0,'0'0'2569'16,"2"0"-1569"-16,-2 0-208 15,0 0 224-15,0 0-127 0,0 0-361 16,0 0-336-16,4 0-40 16,-4 0-32-1,0 4-8-15,0 0 88 16,4-2-40-16,-4 1 48 15,0 2 48-15,0-1 0 0,0 0-24 16,0 0-32-16,0 0-16 16,0-2-64-16,0-2-24 15,0 0 16 1,0 0 32-16,0 0-56 15,0 0-88-15,0 0-176 16,0-8-800-16,0-2-1776 0</inkml:trace>
  <inkml:trace contextRef="#ctx0" brushRef="#br0" timeOffset="419474">871 12543 1456 0,'0'0'2608'15,"0"0"-1311"-15,0 0-433 31,0 0-216-31,0 0-16 0,0 0-112 16,0 0-56-16,54-25 112 16,-35 18-175-16,4-3-89 0,-5 0-72 15,-1 1-136-15,4 2-32 16,7-5-72-16,-9 1-264 15,-1 4-2177-15</inkml:trace>
  <inkml:trace contextRef="#ctx0" brushRef="#br0" timeOffset="419766">1341 12124 184 0,'0'0'4336'0,"0"0"-3223"0,0 0-225 16,0 0 80-16,0 0-96 16,0 0-224-16,0 0-119 0,17 74-73 15,-14-40 16-15,-3 0 48 31,3 2-168-31,-3-1-192 0,0-1-64 16,0-2-96-16,2-2 0 16,4-2-704-16,1-5-849 15,1-4-1087-15,0-9-2065 0</inkml:trace>
  <inkml:trace contextRef="#ctx0" brushRef="#br0" timeOffset="420112">1432 12294 3368 0,'0'0'1561'31,"0"0"-793"-31,0 0 80 0,0 0-96 16,0 0-384-16,0 0-8 0,0 0 16 15,0 0-120-15,0 0-152 16,73 100-32-16,-61-87-64 0,1-7-8 15,-1-1-8 1,1-5 8-16,3 0 0 16,-5 0 8-1,0 0 0-15,1-15 8 0,-4-8-8 0,3-5-8 16,-3-6 48-16,-3 0-48 15,-2 4 0-15,0 4 16 0,-3 8-16 32,0 8 168-32,0 4 713 15,0 4 215-15,-11 2-544 0,-5 0-208 31,1 0-344-31,-4 0-128 0,-20 12-752 0,13 2-1393 0,-3 0-3520 16</inkml:trace>
  <inkml:trace contextRef="#ctx0" brushRef="#br0" timeOffset="422041">9786 11040 5577 0,'0'0'2048'0,"0"0"-1520"0,0 0 384 16,0 0 481-16,0 0-153 0,13 19-328 16,-8 5 56-16,0 4-79 15,-4 2-97 1,2 1 8-16,-1-10-296 15,-2-3-200-15,0-10-208 0,0-4-40 16,0-2 40-16,0-2-96 16,0 0-456-16,0-14-1016 15,0-8-1393 1,-10 3-7737-16</inkml:trace>
  <inkml:trace contextRef="#ctx0" brushRef="#br0" timeOffset="422461">9826 11737 728 0,'0'0'5233'15,"0"0"-3761"-15,0 0-528 0,0 0 689 0,0 0-81 16,0 0-528-16,0 0-488 15,0 41-288-15,0 0-72 16,0 5 88-16,0 2-48 16,0-2-135-1,0-5-73-15,2-11-8 16,3-11-40-16,1-10-681 0,2-9-967 15,4-26-641-15,-1-13 409 16,-5-5-3185-16</inkml:trace>
  <inkml:trace contextRef="#ctx0" brushRef="#br0" timeOffset="422989">9991 11667 256 0,'2'0'6489'16,"2"17"-5449"-16,5 9-448 16,0 7 865-16,-1 2-201 0,4 0-464 15,4-4-408-15,-5-6-216 31,5-9-152-31,-1-6-16 16,1-6 0-16,0-4 56 0,-3 0-48 0,0-18 128 16,-2-4 16-16,-4-2-72 15,1 2 0-15,-5 4-16 16,-3 6-8-1,0 4-8-15,0 4 88 16,0 0 120-16,0 2-56 16,0 0-184-16,-2 0-16 0,1 0-144 0,-2 0-608 15,3-2-272-15,0-1-528 16,0 0-9-16,6-3 809 0,5-2 168 31,2 1 192-31,3 3 280 16,2 6 112-1,0 0 376-15,6 2 416 0,-1 17-144 0,-1 1 0 16,3 2-23-16,-3-2-265 0,1-3-152 15,-4-2-136-15,-3-5-16 32,-1-6-8-32,-1-4-40 31,-4 0 176-31,0-2-24 0,-4-16 128 31,-1-8-40-31,-5-2-64 16,0-4-56-16,0 2-8 0,0 0-16 15,-11 3-96-15,-1 10 72 16,-5 4 0-16,4 9-80 15,-16 4-680-15,6 0-1761 0,-1 0-5072 0</inkml:trace>
  <inkml:trace contextRef="#ctx0" brushRef="#br0" timeOffset="425690">7276 11422 704 0,'0'0'1040'0,"0"0"-512"31,0 0-464-31,0 0-64 16,0 0-1080-16</inkml:trace>
  <inkml:trace contextRef="#ctx0" brushRef="#br0" timeOffset="427492">7212 11452 368 0,'0'0'1224'0,"0"0"-656"0,0 0-104 15,0 0 160-15,0 0-96 16,0-2-272-1,0 2-72 1,0 0 48-16,0 0 9 0,0 0 23 16,0 0 72-16,0 0 8 15,0 0-8-15,0 0 8 0,0 0-72 0,0 0-56 31,0 0-16-31,0 0-64 16,0 0-24-16,0 0-40 16,0 0-16-16,0 0-56 0,0 0-56 15,0 0-352 1,0 0-968-16,0 6-1649 0</inkml:trace>
  <inkml:trace contextRef="#ctx0" brushRef="#br0" timeOffset="434747">287 6220 1592 0,'0'0'1584'0,"0"0"-256"31,-3-7 25-31,-1 5-1 0,4 2-256 16,0-2-288-16,0 2-191 16,0 0-225-16,0-2-216 0,0 2-176 15,0-5-64-15,0 1-760 16,0-2-1057-1,0-2-1216 1,5 1 361-16</inkml:trace>
  <inkml:trace contextRef="#ctx0" brushRef="#br0" timeOffset="436900">287 6220 880 0,'6'-56'1776'0,"-6"56"-160"0,0 0 57 0,0 0-353 31,0 0-376-31,0 0-232 16,0 0-215 0,0 0-129-16,0 0 24 0,0 0 112 0,0 0-16 15,0 0 40-15,0 0-24 16,0 0-32-16,0 0-24 0,-1 0-64 15,1 0-72-15,0 0 33 32,-2 0-153-32,2 6-104 0,-3 3-80 15,1 0 8 1,1 3-8-16,-3 1-8 0,4-2 0 0,0 2 0 15,0 0-72-15,0 1 72 16,0 1 0-16,0 0 0 31,0 0 8-31,0-2 0 0,0 0-8 16,0-3 8-16,0-1 0 15,0 2 0-15,0-3 8 0,0 2-8 16,0-5-8-16,0 4 0 16,0-3 8-16,0 2-8 15,0-3 0 1,0 4 8-16,0-3-8 0,4 2 16 15,-4 2-16-15,1-2 0 16,-1 2 8-16,2 0-16 0,1 0 8 16,-1 2 0-16,-1-2 0 15,3 0 8 1,-3-2-8-16,2 0 0 15,-3-4 16-15,2 3-16 0,-2-3 8 16,0-1 0-16,0 3 0 16,0 0-8-1,0 5 16-15,0-2-16 0,2 1-8 0,-2 3 8 31,3-4 0-31,-3 3 0 0,1-1 8 16,-1-1 0-16,4-1-8 16,-4-1 8-16,0 3 0 15,0 0 8-15,0 2-8 0,0 1 0 16,0 0-8-16,0 2 8 31,0 0-8-31,0 2 8 0,0-4-8 16,0 2 0-16,0-2 0 15,0-2 0-15,0 2 0 16,0-2-8-16,0 0 8 0,0 2 0 15,0 2 0 1,0 2 8 0,0 0-8-16,0 2 0 0,0 3 0 15,1-4 0-15,1 3 0 0,3-1 0 16,-5-4-8-16,0 4 8 15,1-3 0-15,3-2 0 0,-3 2 0 16,4-2 0 0,-5 2 0-1,2-2 0-15,1 0 8 0,-1 2-8 16,-1-2 0-16,-1 3 0 0,3-2 16 15,-3 1-16-15,0 2 8 16,0 2 8 0,0 1-16-16,0-4 0 15,0 3-8-15,0-1 8 16,2-2 0-16,-2 0 0 0,3 1 0 15,-3-1 0-15,2 0 0 16,-2-2 0-16,1 2 0 0,3-1 0 16,-3 0 0-16,1 0 0 31,3-2 0-16,0 2 0-15,1 1-16 0,-3-2 0 0,1 1 16 16,0 2 0-16,1 0 0 16,2 3 0-16,-2-2 16 0,-2 3-16 15,2 1 0-15,1-1 0 31,-1 2 0-31,1-3 0 0,2 2 0 16,1-1 0-16,-3 0 0 16,2-2 8-16,-5 0 0 15,2-4 0-15,-3-2 0 0,-2 0 0 16,1-2 40-16,-1 1-40 15,0-2-8 1,4 2 8-16,-4 0-8 0,1 2-48 16,-1-2 48-16,3 4 8 15,-1-4-8-15,-2 2 0 16,0 0 0-16,2 0-8 0,-2-4 8 15,0 4 8 1,3-2-8-16,-3 2 0 16,0-2 0-16,2 2 0 0,-2-1 0 15,3 0 0 1,-2 0 8-16,-1 0-8 0,2 2 0 15,-2-2 8-15,0 2 0 0,0 2-8 32,0 2 8-32,0 2-8 0,0 3 16 15,0 3-16-15,0 0 16 16,0 0-16-16,0-2 0 15,0-3 0-15,0 0-8 0,0-5 8 16,0-4-16-16,0 0 16 31,0-2 0-31,0 0 8 0,0 0 0 16,0 2 48-16,0 0 16 15,0 0-24-15,0 5 8 16,0-4-48 0,0 2 0-16,0-2-8 0,0 2 0 0,0-2 8 15,0 2-8 1,0-1-8-16,0 0 8 0,0 2 0 15,0-3 0-15,0 2 0 16,0-1 8-16,0 0 8 16,0-2-8-16,-2 0 0 15,2 0-8-15,0 0 0 16,0-2-8-1,0 2 8-15,0 0 8 0,0 0-8 0,0 0 0 16,0 2 0-16,0-2 0 16,0 5 0-16,0-4 0 15,0 4-40-15,0 1 40 0,0-4 0 31,5 0 0-31,0-2 0 16,-3-4 8-16,-1-2-8 0,-1-2 8 16,0-1-8-16,5 2 8 31,-5-1 0-31,0 2 0 0,0 0-8 15,0 2 0 1,2 0 0-16,1-2-8 0,-1 0 0 0,-2 0 0 16,0-3 8-16,1-2 0 15,-1 3 8-15,0-2 0 16,0 3 0-16,3 0-8 0,-3 1 8 15,2 0-16-15,-2 0 8 32,3-2-16-32,-3 0 8 0,2-1-8 15,0-3 8-15,-2 0-56 0,3-2 64 16,-3-1 0-16,0 3 0 15,1 0 0-15,-1 0 0 0,2 5 16 16,1-3-16 0,-1 1 8-1,-2-3-8-15,3 0 8 16,-3 0 0-16,0-2 0 0,0 1 40 15,0-1 0-15,0-2-40 0,0 2 48 16,0-2-48-16,0 0 0 0,0 0 0 31,0 0 0-31,0 0 48 16,0 0-48-1,0 0 0-15,0 0 0 0,0 0 48 0,0 0-48 16,0 0 0-16,0 0-8 0,0 0-576 16,0-2-841-16,0-9-2567 0</inkml:trace>
  <inkml:trace contextRef="#ctx0" brushRef="#br0" timeOffset="438299">419 9481 568 0,'0'0'1696'15,"0"0"-712"-15,0 0-16 16,0 0-79-16,0 0-529 0,-11 12-360 15,8-10-144-15,0 1 88 16,-1-1 56-16,4-2 368 0,0 3 176 16,0-3 112-16,0 0 216 15,0 0 88 1,0 0-95-16,0 0-145 15,0 0 24-15,0 0-104 0,-1 0-112 16,1 0-152-16,0 0-48 16,0 0-112-16,0 0-40 0,0 0 24 15,0 0-40 1,0 0-64-1,0 0-40-15,0 0-8 0,0 0 16 16,0 0 72-16,0 0 89 0,0 0-41 16,0 0-16-16,0 0-56 15,0 0-104 1,0 0-8-16,0 2 0 15,0 4-8 1,1 0 8-16,6 0 16 0,1 2 64 0,0-2 16 16,-2 0-88-16,2 2 48 15,-1 0-48-15,1 2-8 0,2 0 8 16,-1 2 56-16,3 0-64 31,-3 0 8-31,3 1-8 16,-1-4 8-16,-3 1 32 0,3 1-40 15,-1-2-8-15,-2-1-40 16,3-2 48-16,-9 1-8 0,8-3 8 15,-9 2 0-15,3-3 16 32,-1-1-16-32,2 2 16 15,-2-2-8-15,0 2 0 16,-3-2 8-16,3 3-8 0,-1-3-8 0,0 0 8 15,2-2 8-15,-4 2-16 0,0-2 8 16,0 0 0 0,0 0 64-1,0 0-16-15,0 0 0 16,0 0 8-16,0 0-56 0,0 0 0 15,0 0-8-15,0 0 0 0,0 0 0 16,0 0 0-16,0 0-8 0,0 0 0 31,0 0 0-31,0 0 0 16,0 0 8-16,0 0-8 15,0 0 8-15,0 0 8 0,0 0 8 16,0 0 32 0,0 0 16-16,0 0 8 0,0 0 48 0,0 0 32 31,0 0 392-31,0 0 64 15,0 0-80-15,0 0-128 0,0 0-176 16,0 0-104-16,0 0-40 16,0 0-72-16,0 0 0 15,0 0-8-15,0-4 0 0,0 0-8 31,0-3-8-31,0-1-32 16,0-1-16-16,0 0 16 0,0-1-24 16,0 1 8-16,0-1-40 15,0-3 8-15,0 0 0 0,5-4 16 16,2 0 8-16,1 0 0 15,-3 2-8 1,3-4 0-16,-5 1-168 16,3-2-280-16,-1-2-424 0,0-14-536 15,-5 8-1297-15,0 4-6169 16</inkml:trace>
  <inkml:trace contextRef="#ctx0" brushRef="#br0" timeOffset="458851">12772 6080 2800 0,'-3'0'2185'15,"3"0"-593"-15,-5 0 112 0,3 0-295 0,1 0-369 16,-3 0-224-16,-4 1-200 16,2 6-176-1,1 3-40-15,-6 2-96 16,-1 2 16-16,4 2-40 15,-3 2-31-15,1 3-17 16,2-2-40-16,3 3-56 0,-1 3-128 16,1 1-8-16,4 2 0 15,1-1 0 1,0-1 0-16,0 3-8 0,0-1 8 0,0 2-8 31,6 4-40-31,7 0 40 0,0 0 8 16,3 1 0-16,3-6-16 15,4-3 8-15,6-2-352 16,18-9-505-16,-2-7-1071 0,-3-6-3321 0</inkml:trace>
  <inkml:trace contextRef="#ctx0" brushRef="#br0" timeOffset="459891">14968 6147 576 0,'0'0'2912'16,"0"0"-1711"-1,0 0-737-15,0 0 528 0,0 0-240 16,0 0 40-16,0 0-104 0,54 83 24 16,-35-51 33-16,0 7-121 15,-4-1 0-15,1 0-40 16,-5 0-72-1,-7-4-80-15,-1 1-144 16,-3-2-144-16,0-2-144 0,-24 6-320 16,-2-8-1640-16,-2-8-4522 0</inkml:trace>
  <inkml:trace contextRef="#ctx0" brushRef="#br0" timeOffset="462740">15697 6150 56 0,'0'0'568'15,"0"0"168"-15,0 0-16 0,0-5-96 0,0 2-392 16,0 1-144-16,0 2 32 15,0 0-104 1,0 0 216 0,1 0 0-16,-1 0 40 0,0 0 168 15,0 0 129-15,0 0 215 16,0 0 208-16,0 0 176 15,0 0-136-15,0 0-167 0,0 0-41 0,0 0-128 16,0 0-192-16,0 0-184 16,-5 9-200-1,1 0-120-15,-1 3 0 16,0 2 0-16,0 0 0 15,3 3-8-15,2 0 8 16,-1 3 8-16,1 3 0 0,0 1 72 16,0 1-80-1,0 3 88-15,0-1-80 16,1-1 8-16,9-2-8 15,1-3 0-15,2 0-8 16,-1-1 16-16,-3 0-8 0,3-2-8 16,-3 3-96-16,-1 0-192 15,2 3-272-15,-2 4-168 0,8 4-344 31,2-5-873-31,-7-7-2984 0</inkml:trace>
  <inkml:trace contextRef="#ctx0" brushRef="#br0" timeOffset="464040">18221 6070 3320 0,'0'0'2017'0,"0"0"-1169"0,0 0 376 16,0 0-120-16,0 0-392 15,0 0-207-15,0 0-129 31,0 0 88-31,19 62 56 0,-16-49-88 16,5-2 88-16,-3 1-168 16,2 2-8-16,4 2-88 0,-3 1-128 15,0 0-56-15,2 3-16 0,-2 1-48 16,2-4 32-1,-4 4-32 1,2-4-8-16,-3 2 8 0,-3-3 8 16,-2 2 32-16,0-2-48 15,-2 12-216-15,-16-3-1136 0,1-4-2865 16</inkml:trace>
  <inkml:trace contextRef="#ctx0" brushRef="#br0" timeOffset="540412">1149 6804 696 0,'0'0'1576'16,"0"0"-544"-16,0 0-88 0,117-38-343 16,-84 23-233-16,-2 6-80 15,-2 1-104-15,-5 1-112 31,-7 1-72-31,-3 3-424 0,-11 1-4073 0</inkml:trace>
  <inkml:trace contextRef="#ctx0" brushRef="#br0" timeOffset="541236">1088 7977 5857 0,'0'0'2064'0,"0"0"-1336"16,0 0-240-16,0 0 57 0,0 0 263 15,0 0-48-15,0 0-376 16,119-10 0-16,-88 6-176 0,0-1-120 15,-1-2-88-15,3-5-240 16,-7 1-2080 0,-9 2-5914-16</inkml:trace>
  <inkml:trace contextRef="#ctx0" brushRef="#br0" timeOffset="541841">1311 9058 1480 0,'0'0'4585'0,"0"0"-3777"15,0 0-600 1,0 0 728-16,0 0 16 0,0 0-303 16,0 0-337-16,106-32-112 15,-86 28-112-15,1 0-88 16,0 2-88-16,-5 2-1353 15,-2 0-2543-15</inkml:trace>
  <inkml:trace contextRef="#ctx0" brushRef="#br0" timeOffset="542652">1277 10373 624 0,'0'0'2416'0,"0"0"-1256"15,0 0-535 1,0 0-185-16,0 0 280 0,0 0-32 0,0 0-272 31,-16-2-184-31,16-1-32 16,0 1 16-16,0-3-56 0,14 1 176 15,6-4 176-15,7 0-64 16,4-2-71-16,-1 2-185 0,12-2-192 31,-9 2-400-31,-9 4-2033 0</inkml:trace>
  <inkml:trace contextRef="#ctx0" brushRef="#br0" timeOffset="572807">13174 10959 4320 0,'0'2'2321'0,"0"-2"-1409"0,0 0 168 0,0 0 297 15,0 0-353-15,0 0-432 16,0 0-200-16,0 0-32 16,0 0 0-1,0 0 16-15,0 0-88 16,0-4 40-16,0-7-96 15,0-2-168-15,0-4-23 0,0-2-33 16,0-4-8-16,0-1 0 16,3 3 0-16,5-3 0 15,0-1 0 1,5 3 0-16,0 1-8 15,5 2-49-15,3 4-15 0,3 0 64 16,2 3-72 0,5 2 16-16,-2 4 8 0,6 0-24 15,-2 4-40-15,-3 2-16 0,1 0 32 31,-2 0 16-31,-1 2 8 16,-6 8 32-16,-2 4 40 0,-3 2-64 0,-1 0 72 16,-3 4 0-1,0 0 8-15,-1 1-8 16,-3 3 16-16,-2 1 40 0,-1 3-56 15,-1 0 16 1,0 2-16-16,-3 3 8 16,-2-3-8-16,0 0 16 15,0 0-16-15,0 0 0 31,0-2 48-31,-10 2-48 0,-1-4 0 0,-2 3 0 16,0-3 0-16,-3-3 48 0,1 1-48 16,-1-1-8-16,0-3 8 15,-2-4 0-15,-1 0 8 0,-6-2-8 16,0-1 16-16,-1 0 56 15,-2-1-16 1,-2-5-56-16,2 2 16 16,-3-5 32-16,1-2 64 15,-4-2 16-15,3 0-8 0,0-2-72 16,1-13-48-16,2-2 0 15,2-7 0-15,7-6-8 16,-4-2-40-16,9-6 48 0,3 0 0 31,1-3 0-31,3 1 16 16,3 4 64-16,2 4 129 0,0 4-89 15,-1 4-112-15,3 3-8 16,0 8 0-16,0 1-8 16,0 0-529-16,23 4-559 0,-4 0-1376 15,4 4-4402 1</inkml:trace>
  <inkml:trace contextRef="#ctx0" brushRef="#br0" timeOffset="573731">13261 10831 3808 0,'0'0'2473'16,"0"0"-1345"-1,0 0-168-15,0 0-264 0,0 0-127 16,0 0 87-16,0 0-256 0,94-7 0 15,-65 7-208 1,-2 0 40-16,-2 0-72 0,-6 0-56 16,-3 9-32-1,-3-2 104-15,-6 3 56 16,-3 1-24-16,-4 1 104 15,0 1 0-15,0 6-120 0,-6-1 96 16,-12 1-136 0,-3 2-72-16,-3-1-8 0,-2-2-64 0,-1-2 72 31,1-4-80-31,0-2-48 15,8-4 48-15,7-4 0 16,5 0 0-16,4-2 0 0,2 0-64 16,0 0-160-16,0 0-48 15,0 0 64-15,6 0 104 0,7-2 96 31,5-6 8-31,3 0 0 16,2 2-8-16,1-2 8 0,2 4-8 16,4-1 0-16,-2 3 8 0,-4 2-8 15,2 0 0-15,-8 0 8 16,-4 0 0-1,-1 9-16-15,-5 1 16 16,-5 0 64-16,-3 4 64 16,0 0 16-16,0 4 48 15,0 0-120-15,-8 0 128 0,-8 3-96 0,-2-6-8 16,-6 2-31-16,0-6-1 15,0-1-64 1,1-3-40-16,-8-5-521 16,9-2-679-16,6 0-2009 15</inkml:trace>
  <inkml:trace contextRef="#ctx0" brushRef="#br0" timeOffset="624720">3861 12358 3288 0,'11'-2'1553'15,"0"-2"-689"-15,9 0 784 16,1 1-104-16,1-1-215 0,3 0-201 15,-1-1-432-15,-2 1-200 16,-2 0-152 0,2 0-184-16,-9 2-56 15,5 2-104-15,-7 0-640 0,-6 0-3353 16</inkml:trace>
  <inkml:trace contextRef="#ctx0" brushRef="#br0" timeOffset="626545">6194 12216 640 0,'0'0'3000'0,"0"0"-1591"0,0 0-697 16,0 0 384-16,0 0 88 15,0 0-504-15,7 0-424 16,-1 0-176-16,7 0 72 0,5 0 1 15,9 0-49-15,-2 0 0 32,20 0-104-32,-8 0-297 0,-5 0-2439 0</inkml:trace>
  <inkml:trace contextRef="#ctx0" brushRef="#br0" timeOffset="646032">12292 10995 4560 0,'0'0'1905'0,"0"0"-1105"16,0 0 288-16,0 0 81 16,0 0-161-16,0-56-360 0,2 36-136 15,8 0-40 1,-2-1-64-16,3 4-80 15,0 0-120-15,1 2-88 16,5-2 8-16,-4 4-72 0,8-2-56 16,-1 3 8-16,2 2-16 15,3 0-32 1,-3 4 40-16,1 0 0 15,-1 5-8-15,-1-1 0 16,0 2-48-16,2 0 48 0,-4 0 8 16,4 0-16-16,-4 7-32 15,-1 5 40-15,3 3 0 0,-6 0 8 31,2 2 8-15,1 2 88-16,-7 1 112 0,4 3-32 16,-5 1-80-16,4 3-16 0,-3 1-8 15,-2 2-24-15,-3 1 9 16,-1 1-49-16,0 0 88 0,-4-2 8 31,-1 2-32-31,0-4 32 0,0 0-8 16,0-2-16-16,0-1-8 15,-8-1-64-15,-1-5 48 0,-4 2 0 16,0-3 8-16,-5-2-16 15,-3 2-40-15,-3-2 0 16,-4 0 80 0,2 0-88-16,-4-2-56 15,-1 0-64 1,0-6 112-16,6 0 0 0,-3-6 8 0,2-2 0 0,2 0 0 15,-3 0-8-15,2-4 8 16,4-14 72 0,-1-6 24-16,2-6-40 15,1-6 40-15,8-6-96 16,1-1 56-1,8-2-48-15,2 0-8 0,0 5 72 0,0 4 24 16,0 6-48-16,0 8 16 0,0 8-48 31,0 3-16-31,0 8-64 16,0 1-424-16,0 2-689 15,0-12-903-15,8 2-1937 0,1-2-208 32</inkml:trace>
  <inkml:trace contextRef="#ctx0" brushRef="#br0" timeOffset="646473">12562 10893 1408 0,'0'0'3929'0,"0"0"-2409"15,0 0 64-15,0 0 113 0,0 0-529 16,0 0-520-16,0 0-312 15,-16 38-136 1,16-8 48-16,0 10-8 16,0 8 32-16,6 7-16 15,4 0-128-15,-2-1 152 0,-5-5-95 16,-1-5-89-16,1-10 0 15,0-8-40-15,-3-8-48 0,0-8 40 32,0-2-40-32,0-6 96 15,0-2-32-15,0 0 56 16,0 0-128-16,0-22-280 0,0-4-1433 15,0 0-4776-15</inkml:trace>
  <inkml:trace contextRef="#ctx0" brushRef="#br0" timeOffset="665261">14028 10942 784 0,'-1'0'3897'0,"-2"0"-2401"16,1 0-8-16,-1 0 144 0,3 0-199 16,0 0-361-1,0 0-296-15,0 0-192 0,0 0-32 0,0 0-15 31,0 0-337-31,0 0-24 16,0 0 40-16,0 0-88 0,0 0-32 16,0 2-24-16,0 3-64 15,0-1 64 1,0 2 96-16,5 2-16 0,3 1 56 0,1 4 72 15,1-1 16-15,-4 2-120 32,3 0 8-32,0 2-16 0,-2 0-24 15,1-2-80-15,-2 2-48 0,4-1 40 16,-4-4-56-16,4 1 0 0,-2-1 0 31,-5-4 0-31,1-3 8 16,0 0-8-16,-4-2 8 15,0-2 0-15,0 0 56 0,0 0-64 16,0 0-8-16,0 0 0 15,0 0-64-15,0 0 64 0,0 0 0 16,0 0-8 0,0-2-32-16,0-2-16 15,0-4 48-15,0 1-40 16,0-2-16-16,0-1-32 0,0-3-72 15,0-2-40-15,0 0 24 16,7-4-32-16,3 1 32 0,-2 0-16 31,1 0-48-31,-1 2 40 16,4-2 32-16,-3 0 80 0,1 0 8 15,-2 1 16-15,0 2 64 16,2-2 8-16,1 4-56 0,-3-2 56 16,2 1-144-16,-4 5 24 15,3 0-48-15,-1 3 63 31,-5 2 17-31,0 2 96 0,-3 0 0 16,2 2 8-16,-2 0 0 16,0 0 104-16,0 0 89 0,0 0 47 15,0 0-72-15,0 0-176 16,0 0 0-1,0 0-520-15,0 0-1153 16,-5 0-4336-16</inkml:trace>
  <inkml:trace contextRef="#ctx0" brushRef="#br0" timeOffset="683748">9398 6379 2784 0,'0'0'2361'16,"0"0"-1489"-16,0 0-256 15,0 0 448-15,0 0 80 0,0 0-463 16,0 0-329-16,0 0-184 16,0 0 56-16,0 0-48 15,0 0-8 1,0 0-48-16,2 0-64 0,1 0-56 15,4 0 0-15,6 0-56 16,4 0 56-16,12 0 96 0,-3 0-16 16,11 0-24-16,-4 0-8 15,2 0 32 1,-1 0 40-1,-6-2-48-15,-3-2-64 0,-2 2 88 0,-7 0-88 16,-1 2 0-16,-4-2 48 16,0 0-48-16,1-2-8 0,-4 1-624 15,-5 3-2177-15</inkml:trace>
  <inkml:trace contextRef="#ctx0" brushRef="#br0" timeOffset="689494">5387 7790 1088 0,'0'0'1704'0,"0"0"-112"16,0 0-167-16,0 0-201 15,-2 0-176 1,2 0-192-16,0 0-143 0,-1 0-169 16,1 2-56-16,0-2-176 15,0 0-104-15,0 0-136 0,0 0-64 16,0 0-8-1,0 0-64-15,0 0-16 0,0 0 72 0,0 0-80 32,0 0 80-32,8 0 8 15,1 0 0-15,3 2 8 0,-3 0-8 16,3 0 0-16,2-2 8 15,1 0 0-15,-4 0-8 0,2 0 16 16,2 0-8-16,-1 0-8 31,-4 0 8-31,1 0 0 16,-1 0 0-16,-5 0-8 0,3 0 8 15,-5 0-8-15,2 0 8 16,-2 0-8-16,-1 0-8 0,-2-2-48 31,1 2 0-31,-1 0-64 16,0-2 112-16,0 2-96 15,3 0 8-15,-3 0 8 0,2 0 0 16,3 0 32-16,-4 0 48 0,3 0 0 16,-3 0 0-16,1 0 8 15,3 0-8 1,-5-2-48-16,0 2 56 15,0 0 24-15,0 0-16 16,0 0-8-16,0 2-1377 0,0 13-5040 16</inkml:trace>
  <inkml:trace contextRef="#ctx0" brushRef="#br0" timeOffset="701588">17471 10522 496 0,'-3'0'1344'0,"3"0"-552"15,0 0 192-15,0 0 225 16,0 0-97-16,0 0-200 0,0 0 32 0,-1 0 88 15,1 0 9-15,0 0-57 32,0 0-96-32,0 0-120 15,0 0-120-15,0 0-136 0,0-7-135 16,0-3-153-16,0-3-120 15,6-4-96-15,5 0 40 0,2-4-40 16,3 1-8-16,-1 1 0 16,3-2 0-16,-1 3 0 31,1 2-8-31,0 2 0 0,3 4-48 15,2 2 48-15,1 4-72 16,-2 2 24 0,3 2 40-16,-1 0-40 0,0 0 48 0,-5 6 8 15,4 6 0 1,0 1 0-16,-7 0 8 15,2 4 0-15,-2-2 64 0,-2 2-72 16,2-2 0-16,-3 4 8 16,0 2 8-16,3 1 32 15,-4 3-40-15,-1 1 8 16,-3 2 72-16,-1 0-80 15,-3-1-8-15,0 2 8 16,-4-1 72-16,0 0-80 0,0-2-8 16,-4 2 8-16,-7 0-56 15,-3-1-16-15,-3 1-64 16,0-2-8-1,-4-3 31-15,0 2-31 16,-5-3 16-16,0-3 24 0,-1 0 96 16,2-3 8-16,1-4-40 15,-5-2 40-15,0-7 0 16,0-1 64-16,-2-2 24 0,1 0 48 31,-4-7-56-31,3-11-72 16,2-2 88-16,3-6 49 0,5-5-65 15,0-2 120-15,7-3-24 16,-3 0-168-16,6-3 120 15,3 3 48-15,-2 0-48 0,5 4 8 16,-1 2-8-16,4 7-32 16,-1 8-88-1,3 5 48-15,0 3 8 0,0 5-64 16,0 2-128-16,0 0-24 15,0 0-496-15,3 0-497 16,9 0-1023-16,-1 0-4570 0</inkml:trace>
  <inkml:trace contextRef="#ctx0" brushRef="#br0" timeOffset="702557">17575 10530 3272 0,'0'0'2545'15,"0"0"-825"-15,0 0 225 16,0 0-273-16,0 0-568 0,0 0-584 15,0 0-376 1,-5-4-144-16,10 4 0 16,11 0 0-16,3 0 112 15,4 0 32-15,0 0-40 0,-1 0 8 16,-4 0-64-16,0 0 8 15,-5 0-8 1,-2 0-40-16,-5 2 8 0,-1 2-8 0,-3-2 88 31,-2 0 40-31,0 1 64 0,0 1 33 16,0 7-17-16,0 3 0 15,-7 6 0-15,-6 1-104 16,-1 6-104 0,-1-1 56-16,-2 0-56 0,-1 0 88 0,0-1-96 31,2-4 0-31,0-1 8 0,4-3-8 15,4-4 8-15,2-3-8 16,1-3 8-16,5-3-8 0,0-4 0 16,0 0-8-16,0 0-96 15,0 0 32-15,0 0-8 16,0 0 72-1,0 0 8-15,0 0-8 0,0 0-40 16,0 0 40-16,11-7 8 16,6-1 0-16,-3-3 8 15,7 1 0-15,0-3 0 0,-2 2-8 16,1-2 0-1,-1 3 0-15,4 2 0 16,-1 0 0-16,-5 4-8 0,0 2 0 16,-4 0 0-16,-1 0-32 15,-6 0 40-15,-1 0 0 16,-2 2 0-16,-3-2 8 0,0 2 8 31,0 0 32-31,0 0 0 0,0 0 32 16,0 0-72-16,0 0-8 15,0 0-896-15,-6 0-1649 16,-2 6-7441-16</inkml:trace>
  <inkml:trace contextRef="#ctx0" brushRef="#br0" timeOffset="722764">15521 10754 4480 0,'-2'-4'2297'0,"-1"-2"-969"31,1-1 321-31,2-6-257 0,0-1-376 16,0-2-408-16,0 0-176 16,0-2-48-16,2 0-32 0,9 2-63 15,0-3-41-15,7 2 8 16,-5 0-56-16,5 0 8 31,1 0-88-31,-1 2 24 0,1 0 8 16,4 4-80-16,0 1-56 15,1 1-8-15,6 3-8 0,-2 3 8 0,3 1-8 16,-1 2 8-1,3 0 48-15,-3 0-56 16,-2 0 48 0,-7 5-40-1,1 3 88-15,-4 1-96 0,-5-1 88 0,2 1-8 16,-1 4 16-16,-4 1 16 0,3 2-32 15,-2 0-8-15,0 4-64 16,1-1 40 0,-4 4 40-16,1-1-80 15,3 2 8-15,-6 0-8 16,1 0 96-16,-3 0-96 0,-2 1 8 15,-2-4-16-15,0-1-8 0,0 1 8 32,0-2-8-32,0 2-56 15,-5-1 64-15,-3-3-48 0,2 4 48 16,-4-1 8-16,2-2-8 15,-3 0 0 1,1-2 8-16,-1-2 8 0,-1 0-16 0,-1-5 56 16,2 2 32-16,0-5-40 31,-4-2-48-31,-1 2 64 0,-2-2-48 15,1 2 32-15,-1-2-48 16,-6 2 8-16,1-2 64 16,0 0-72-16,1 0-8 0,1-2 8 15,0 1 48 1,-5-3-48-16,-2 0 48 15,3 0 24-15,-4 0-24 0,3-9-32 16,0-3-8-16,3-2 8 16,7 0 32-16,-2-2-32 0,7-4-8 15,1 0 56-15,2-5-64 16,2 2-8-1,4-5 0-15,1 2 0 16,1 2 8-16,-4 1 0 0,4 6 0 16,0 2 8-16,-1 7 8 15,1 1 32-15,-3 3-48 16,3 0-568-16,-2-3-920 15,-3 1-1705 1,5 2-4385-16</inkml:trace>
  <inkml:trace contextRef="#ctx0" brushRef="#br0" timeOffset="723698">15802 10558 4648 0,'0'0'1785'0,"0"0"-353"15,0 0 241-15,0 0-385 0,0 0-400 16,0 0-376-16,-36 47-152 15,25-20-112 1,-1 3-48-16,0 2-40 16,0-2-88-16,1 2-72 0,1-4 8 15,2-4 56-15,2-1-56 16,-1-8 8-1,2-2 32-15,4-5-40 0,-2-1-8 0,1-3 0 16,2 0-8 0,0-2 8-16,0-2-8 15,0 2 0-15,0-2-40 0,0 0 32 16,0 0-48-16,0 0-8 15,0 0-32-15,11 0 104 16,7 0 0 0,1 0 8-16,4 0 0 15,0 0 56-15,2 0-64 0,-2-4 0 16,1-2 8-16,-1 1 16 15,-4-1-24-15,-1 2 8 16,-2 0 0-16,-5-1-8 0,1 1 0 31,-11 2 0-31,3 2 0 16,-3 0 0-16,-1 0 0 0,0 0-96 15,0 0-392-15,0 0-456 16,0 0-880-16,-6 0-4178 0</inkml:trace>
  <inkml:trace contextRef="#ctx0" brushRef="#br0" timeOffset="724061">15884 10692 1536 0,'0'0'2968'0,"0"0"-1135"15,0 0-169-15,0 0-239 16,0 0-521-16,0 0-488 0,0 0-64 31,-18 62 16-31,13-34-96 0,4 4-56 16,-1 2-112-16,-1 0 0 15,1 0-8-15,2-1-24 16,0-8-72-16,0-2 80 0,0-5-8 31,0-6-56-31,0-4-16 16,-3-4 104-16,3-4-24 15,0 0 16-15,0 0 16 0,0 0-112 16,-3-10-968-16,3-4-4321 0</inkml:trace>
  <inkml:trace contextRef="#ctx0" brushRef="#br0" timeOffset="724806">16389 10852 3168 0,'0'0'2033'16,"0"0"-993"-16,0 0 248 15,0 0-64 1,0 0-359-16,0 0-329 16,0 0-248-16,0 0 40 15,5 0 224-15,10 0 40 0,1 0-160 16,10 0-32-16,1-4-136 15,10 0 64-15,5-3-192 16,5 1-48-16,7-5 64 16,4 1-152-16,3-1 104 15,2-4-8-15,-3 2 137 16,-2-2-57-16,-10 3-80 0,-4 3-88 15,-12 0 96-15,-4 3-24 16,-9 2-8 0,-3 4-64-1,-8-2 0-15,-3 2 40 0,-2 0-40 31,-1 0 64-31,-2 0 24 0,0 0 64 16,0-2-160-16,0 0-656 16,-2 0-985-16,-7 0-4216 0</inkml:trace>
  <inkml:trace contextRef="#ctx0" brushRef="#br0" timeOffset="725157">17040 10620 6073 0,'0'0'1664'16,"0"0"-824"-16,0 0 665 15,0 0-577-15,0 0-656 16,0 0-264-1,18 0 256-15,1 0 160 0,2 8-160 16,0 0 40 0,0 0-144-16,0-2 40 0,-1 2-72 0,-7 0 72 15,-2-2-24-15,-1-2 32 16,-2 0-56-1,-8-2 48-15,0 0 81 16,0 0 199-16,0 2 104 16,0 2 16-16,0 6-112 0,-7 2-216 31,-4 3-272-31,-2 0-128 0,-18 1-1136 0,6-2-993 0,-3-7-4192 15</inkml:trace>
  <inkml:trace contextRef="#ctx0" brushRef="#br0" timeOffset="726184">14605 11033 1536 0,'0'0'2168'0,"0"0"-471"16,0 0-57-1,0 0-160-15,0 0-287 31,0 0-433-31,0 0-264 0,0 0-296 16,-2 0-192-16,4 0 56 16,14 0 312-16,5-2 112 15,7-6-152-15,5 0 56 0,5-2-88 16,8-2-128-16,6 2 0 15,1 0-120-15,4 0-40 16,-1 4 88-16,-2 2-96 0,-3 2 0 16,1 2 0-16,-10 0 8 15,0 0 48-15,-8 0-64 0,-7 0 0 16,-7 0 64-1,-7 4-64-15,-7-2 8 16,-1-2 0-16,-2 2 64 0,-3-2 0 16,0 0 1-16,0 0 7 15,0 0 40-15,0 0-120 16,-11 0-144-16,-10 0-2281 15,0 0-8033-15</inkml:trace>
  <inkml:trace contextRef="#ctx0" brushRef="#br0" timeOffset="726926">14668 10844 1376 0,'0'0'2512'16,"0"0"-895"-16,0 0-193 0,0 0 128 16,0 0-551-16,-15 57-305 15,6-39-152-15,-3 2 96 0,-4 4-176 31,0 0-64-31,-7-3 120 16,4 4-136-16,0-5-112 0,-2-4-8 16,3-2 40-16,5-4-7 15,0-4-121-15,7 1 80 31,1-6-24-31,0-1-104 0,5 2 40 16,0-2-16-16,0 0 0 16,0 0-56-16,0 0 8 0,0 0-56 15,0 0-48-15,0 0-136 0,0 0-128 16,6 2-136-1,15 4 280-15,5 2 120 0,3 3 8 16,8 0-8 0,10 14-424-16,-6-6-985 15,-6 1-3344-15</inkml:trace>
  <inkml:trace contextRef="#ctx0" brushRef="#br0" timeOffset="751284">16753 7079 1144 0,'0'0'1720'15,"0"0"-840"1,0 0 385-16,0 0-129 16,0 0-272-16,0 0-216 15,0 0-24 1,0 0-48-16,0 0-120 15,0 0-167-15,0 0-113 16,0 0-64-16,0 0-32 0,0 0-32 16,0 0 8-16,0 0-40 15,0 0-16-15,0 0 8 0,0 0 0 16,0 0 0-16,0 0 0 15,0 0 48-15,0 0 0 0,0 0-40 16,0 0 64-16,0 0 104 31,0 0 72-15,0 0 24-16,0 0-40 0,0 0-56 0,0 0-80 15,0 0-56-15,0 0-48 16,0 0 0-16,0 0-8 0,0 0 0 16,0 0-40-16,0 0 48 15,0 0 8-15,0 0-8 31,0 0 8-31,0 0-16 0,0 0 8 0,0 0-72 16,6 0 72-16,10 0 0 16,4 0 0-16,2-4 8 0,-2 0-8 15,6-1 8-15,-2 3 0 16,2 0-8-1,1 0 0 1,-1 0 0 0,6 0 0-16,-3 2 0 0,2-2 0 0,-2 1 0 0,0 1 8 15,-3-2-8-15,1 2 16 0,-7 0-16 31,2-2 0-31,-2-2 16 16,-4 2-16-16,2-2 8 16,-7-1 40-16,0 1-48 15,-1 0 8-15,-4 2-8 0,-1 0 0 0,-1 2 0 16,0 0 0-16,-4 0-224 31,0 0-552-31,0 0-2249 0</inkml:trace>
  <inkml:trace contextRef="#ctx0" brushRef="#br0" timeOffset="753627">19498 6049 2920 0,'0'0'2337'0,"0"0"-1137"0,0 0 216 16,0 0-256-16,0 0-359 15,0 0-465-15,0 0-224 0,0 0-8 16,3 5-32-16,2 13 80 0,2 6 264 16,4 8-112-16,-1 4 40 15,-1 0-152-15,3 1-8 16,-4-5-32-1,-2-7-64-15,2-3-24 16,0-7-56-16,-4-7-8 0,0-6 8 16,-4 0 0-16,2-2 48 0,1 0 328 15,4-4 48-15,4-13 104 16,-3-6 81-1,7-5-249-15,-2-2-88 16,-2-2 24-16,-3 0 8 16,2 2-96-16,-2-1-112 15,-5 5 16-15,2 4-120 0,-2 5-24 16,-3 6-808-16,0 5-1089 0,0 4-2504 15</inkml:trace>
  <inkml:trace contextRef="#ctx0" brushRef="#br0" timeOffset="755551">18888 6147 672 0,'0'0'4665'0,"0"0"-2777"16,0 0 88-16,0 0 169 15,0 0-625-15,0 0-600 16,-10 2-439 0,10 13-313-16,-5 5-88 0,4 5 192 15,1 0-112-15,0 1-64 16,0-4-96-16,0-5 8 0,0-3 0 15,0-7-8-15,0-1 8 32,0-4 0-17,0-2-8-15,0 0-32 0,0 0-592 0,0-10-785 16,0-9-1303-16,0-3-5994 0</inkml:trace>
  <inkml:trace contextRef="#ctx0" brushRef="#br0" timeOffset="755730">18923 5893 3952 0,'0'0'3249'0,"0"0"-1761"0,0 0-719 15,0 0-561-15,0 0-208 0,0 0-817 16,0 0-1951-16</inkml:trace>
  <inkml:trace contextRef="#ctx0" brushRef="#br0" timeOffset="756127">19036 6084 3776 0,'0'0'1305'0,"0"0"295"31,0 0 256-31,0 104-623 16,0-70-449-16,0 0-280 0,-1-4-128 16,-3-5-200-16,4-8-24 15,0-4-72 1,0-5 16-16,0-7-88 0,0-1 216 0,-3 0 232 15,3 0 288-15,0-17-176 0,0-9-568 32,0-8-160-32,0-7-64 15,15-1-240-15,3 4 56 16,6 4-80-1,-3 6 104-15,1 8 176 0,1 8 40 0,-5 5 56 16,1 7-8-16,-8 0 112 0,2 5 8 31,-1 13 248-31,-1 4 136 16,-5 4-104-16,-1 2-72 31,2-1-208-31,4 3-376 0,0-7-1464 0,1-8-4626 16</inkml:trace>
  <inkml:trace contextRef="#ctx0" brushRef="#br0" timeOffset="757413">19920 6030 984 0,'0'0'2328'0,"0"0"-167"0,0 0-217 16,0 0-1048-1,0 0 24 1,0 0-39-16,-109 104-121 16,98-66-120-16,5-1-48 0,4-5-80 15,2-7-216-15,0-3-160 16,0-3-80-16,2-8-40 0,9-3-16 15,7-3 8-15,-4-5 64 32,4 0-72-32,3-3-8 15,0-16-144-15,2-6-136 0,-2-5-344 16,-2-4-168-16,-4 0-280 15,-2 2 352-15,-4 2 319 0,-4 8 217 16,-2 8 192-16,2 6 64 16,-5 6 553-1,0 2 215-15,0 0-264 16,0 14-312-16,2 9 128 0,3 0-128 15,-1 1-32-15,8-2-216 16,-4-4 8-16,0-4-8 0,0-4-8 0,2-6-664 16,1-4-592-1,-3-2-841 1,0-11-2704-16</inkml:trace>
  <inkml:trace contextRef="#ctx0" brushRef="#br0" timeOffset="757811">20099 5880 2472 0,'0'0'3057'0,"0"0"-1521"0,0 0 304 15,-2 114-111-15,2-66-601 31,0 0-528-31,0 0-176 16,0-7-168-16,0-7-152 0,0-8-40 16,5-11-56-16,-2-3 0 15,5-7-8-15,1-5-224 0,5 0-264 16,1-11-24-16,2-10-128 15,4-3-488-15,-1-3 71 16,-4 5 513 0,-2 5 256-16,-2 4 256 15,-6 7 32-15,-1 4 448 0,0 2 32 16,-2 0 73-16,-1 0 143 0,1 14 8 15,0 2-176-15,0 5-120 16,1 0-248 0,-3-1-72-16,2 1-88 15,1-6 0-15,-1 0-360 31,-1-4-456-31,-2-5-816 0,0-4-817 0,0-2-2288 0</inkml:trace>
  <inkml:trace contextRef="#ctx0" brushRef="#br0" timeOffset="758002">20251 5968 3896 0,'0'0'4265'0,"0"0"-2760"16,0 0 47-16,0 0-600 0,0 0-680 15,6 8-168-15,10 8 64 16,4 2-168-16,2 10-960 16,-1-6-2049-16,-1-4-4432 0</inkml:trace>
  <inkml:trace contextRef="#ctx0" brushRef="#br0" timeOffset="758568">20469 6072 864 0,'0'0'3144'15,"0"0"-1087"-15,0 0 135 16,0 0-247-16,0 0-633 0,0 0-616 0,0 0-336 16,-50 66-8-16,40-30 56 15,2 5-176-15,0-2-64 0,6-3 72 31,2-4-111-31,0-5-129 16,0-9-16-16,0-4 8 16,10-9 8-16,4-3 0 0,-1-2 0 15,8-2 0-15,2-17-89 0,1-11-215 16,-1-6-304-16,-4-7-264 15,-3 0-280 1,-4-4 112 0,-6-1-17-16,-4 2-55 0,-2 0 176 15,0 1 360-15,0 6 88 16,0 1 392-16,-5 6 96 0,0 5 112 15,2 5 304-15,-2 5-104 16,3 2 264-16,2 5 400 31,0 5-288-31,0 3 177 0,0-1-89 16,0 3-104-16,0 0 0 15,0 0-160-15,0 16-248 16,0 10 272-16,0 12 120 0,0 9-87 16,7 6-73-1,-1 6-192 1,4-3 48-16,-2-6 48 0,2-8-144 0,-1-8-80 15,3-10-72-15,2-10-96 16,1-5-8-16,7-9-520 16,3 0-736-16,0-15-1241 15,-5-4-5697-15</inkml:trace>
  <inkml:trace contextRef="#ctx0" brushRef="#br0" timeOffset="759424">18644 6084 3368 0,'0'0'1433'0,"0"0"-25"0,0 0 152 16,-42 131-488-16,37-92-87 15,5 1-585-15,0 3 72 16,5-5-136-16,13 2-192 15,6-5 0 1,5-1-16-16,8-5-128 16,5-5 0-16,26-4-648 0,-10-6-1937 15,-5-5-4488-15</inkml:trace>
  <inkml:trace contextRef="#ctx0" brushRef="#br0" timeOffset="760287">20855 6015 4913 0,'0'0'1480'15,"0"0"-1016"-15,0 0 704 16,0 0-280-16,0 0-143 16,0 0-297-16,0 0-32 15,0 0-168-15,0 0-56 16,76 109 88-16,-68-84 24 0,-3 0 0 31,-2 1 56-15,-3 0-96-16,0-2-16 15,0-1-48-15,0-4-8 16,-5-2 64-16,-6-4 112 15,-4 2 17-15,-4-3-153 0,-7 2-232 16,-19 0-377-16,9-5-1127 16,2-4-2921-16</inkml:trace>
  <inkml:trace contextRef="#ctx0" brushRef="#br0" timeOffset="761288">19141 6778 4256 0,'0'0'4473'15,"0"0"-2976"-15,0 0-313 16,0 0-232 0,0 0-584-16,36 0-16 15,-7-2 40-15,6 0-176 0,1-4-152 16,1 0 32-16,-3-1-96 15,-2-2-712-15,-6-1-864 0,-3-7-1065 16,-10 4-1888 0,-7 0 138-1</inkml:trace>
  <inkml:trace contextRef="#ctx0" brushRef="#br0" timeOffset="761483">19317 6593 1384 0,'0'0'2368'0,"0"0"-383"15,0 0 215-15,0 0-896 0,0 0-535 16,0 0-97-16,-24 111 48 15,24-65 8 1,0 2-56-16,0 0-424 16,0-6-120-16,5-4-128 15,1-6-184-15,4-4-1048 0,-5-10-1577 16,3-7-3624-16</inkml:trace>
  <inkml:trace contextRef="#ctx0" brushRef="#br0" timeOffset="761818">19501 6864 2800 0,'0'0'1881'16,"0"0"-241"-16,0 0-224 0,0 0-272 16,0 0-447-16,0 0-217 15,115-70-184-15,-104 56-136 16,-3 0-112-16,-8 1-48 15,0 6 0 1,0-1 0-16,-8 2 0 0,-13 1-120 16,0 5 120-1,-4 0 0-15,0 0 16 0,6 11 72 0,1 4 160 16,5 6 168-1,2 3-56-15,8 4-104 16,-2 0 112-16,5 0-48 16,0-2-208-16,0-4-56 15,10-1-48-15,1-8 0 0,3-3-8 16,-2-3-280-16,4-7-368 15,11-7-592-15,-2-13-1425 16,-6-6-2688-16</inkml:trace>
  <inkml:trace contextRef="#ctx0" brushRef="#br0" timeOffset="762102">19671 6708 4584 0,'0'0'2657'15,"0"0"-536"-15,0 0-953 31,0 0-568-31,0 0-88 0,-36 70-160 0,36-48-352 16,0-4 0-16,12 0-16 16,7-4-160-16,4-4-32 15,-4 0-32-15,4-4 88 0,-7-2 0 16,-2-2 56-16,-2 1 80 15,-9-2 8-15,2-1 0 0,-5 2 8 16,0 4 168-16,0 0 600 0,-16 6-216 31,-4 2-552-31,-4 2-112 16,-8-4-856-16,6-4-2137 0,5-8-3184 15</inkml:trace>
  <inkml:trace contextRef="#ctx0" brushRef="#br0" timeOffset="762285">19794 6784 3424 0,'0'0'2065'0,"0"0"-225"16,0 0-584-16,0 0-455 15,0 0-337-15,116-27-272 31,-89 20-192-31,-4-3-809 0,-4-7-743 16,-6 4-736-16,-6-2-1609 0</inkml:trace>
  <inkml:trace contextRef="#ctx0" brushRef="#br0" timeOffset="762478">19904 6635 760 0,'0'0'2760'0,"0"0"-863"0,0 0-673 16,0 0 112-16,0 0-80 15,0 0-215-15,-2 97-185 0,2-65-120 16,5 4-144-16,-4-2-176 15,3 2-160-15,-1-2-8 16,0-4-192-16,-1-2 32 16,1-5-88-16,11-14-960 15,1-5-1488 1,1-4-4098-16</inkml:trace>
  <inkml:trace contextRef="#ctx0" brushRef="#br0" timeOffset="763030">20474 6730 4608 0,'0'0'3321'0,"0"0"-704"15,0 0-217-15,0 0-847 0,0 0-393 16,0 0-352-16,0 0-312 15,-113 121-176 1,106-86-224-16,7-2-96 16,0-3-8-16,0-9-600 15,19-5-968-15,12-16-633 16,3 0-2168-16,-6 0-3392 0</inkml:trace>
  <inkml:trace contextRef="#ctx0" brushRef="#br0" timeOffset="763449">20621 6723 4504 0,'0'0'2489'16,"0"0"-689"-16,0 0-487 0,0 0-305 15,0 0-240 1,0 0-344-16,-57 109-256 15,57-83-104-15,0-2-64 16,0-6 0-16,2-1-16 0,6-8 8 0,-2-3 8 31,4-6 0-31,-2 0-48 16,3 0-24-16,1-13 0 15,-1-10-184-15,2-3-448 0,-7 0-320 16,4 1 88-16,-4 6 503 16,-4 6 433-16,-2 6 0 0,0 3 721 15,0 4 511-15,0 0-88 16,0 0-232-1,0 0-200-15,0 0-247 16,0 4-257 0,3 8-200-16,2 2 40 0,-2 1 104 0,5 4-144 15,-1-3 72-15,1-2-80 31,2-4-112-31,-2-4-697 0,8-6-927 16,-5 0-977-16,0-6-2704 0</inkml:trace>
  <inkml:trace contextRef="#ctx0" brushRef="#br0" timeOffset="763787">20843 6627 3080 0,'0'0'3057'15,"0"0"-913"-15,0 0-343 16,0 0-897-16,0 0-504 0,0 0-32 15,0 0-160-15,-30 107-64 16,30-86-136-16,0 0 8 16,0-5-16-16,5-4-48 15,1-2-80-15,2-3-56 16,3-2-8-16,-4-1-96 15,6 0 88 1,-2-2 40-16,0 0 56 16,1 0 48-16,-4080 2 40 15,8145 0 8 1,-4077 2 8-16,0 2 144 15,0 4 320-15,-1 2 48 16,-14 2-208-16,2 2-200 0,-1-4-104 16,-4-1-920-16,8-8-1537 15,2-3-3520-15</inkml:trace>
  <inkml:trace contextRef="#ctx0" brushRef="#br0" timeOffset="764287">21031 6814 2240 0,'0'0'1432'0,"0"0"-23"16,0 0-281-16,0 0-336 0,0 0-168 16,0 0-16-16,81-4-168 15,-67-10-216-15,-3 0-184 0,-1 0-40 31,0 1-16-31,-9 2-40 16,-1-1-16-16,0-1 64 16,0 0 0-16,0-2-88 0,-13 4-96 15,2 3-64-15,-3 1 256 0,1 7 240 16,-2 0 64-16,1 5-64 31,1 12-32-31,-2 6 313 16,7 3 199-1,-3 2-280-15,4 0-192 0,2-1-16 0,5 0-128 16,0-3 8-16,0-4 32 0,0-2-8 15,5-4 8-15,3-4 88 32,2-2-168-32,-2-1 64 15,7-5-128-15,-2-2 0 0,1 0-360 16,6-9-472-16,-6-7-1000 15,1 0-2633-15</inkml:trace>
  <inkml:trace contextRef="#ctx0" brushRef="#br0" timeOffset="764810">21344 6650 1032 0,'0'0'4993'16,"0"0"-3065"-16,0 0-199 0,0 0-329 15,0 0-544-15,0 0-328 31,0 0-288-31,-34 64-168 16,34-46-72-16,0 0-40 0,0-4 32 16,0 0-64-16,3-3-24 15,9 0-48-15,1-3 0 0,1-4-32 16,-1 0-72-16,3-1 40 15,-1-1-72 1,1 1-40-16,-3 1 88 16,0 0 128-16,-2 0 40 0,-1 0 56 15,-5 2-40-15,-2-1 48 16,-3 8 440-16,0 1 336 0,-15 6-304 15,-6 2-472 17,-22 11-64-32,2-9-1632 15,1-5-6010-15</inkml:trace>
  <inkml:trace contextRef="#ctx0" brushRef="#br0" timeOffset="782770">19773 7213 928 0,'0'0'1984'0,"0"0"-856"32,0 0 65-32,0 0-17 15,0 0-368-15,0 0-320 16,0 0-128-16,0 0 56 0,0 0 0 15,0 0 8-15,0 0 73 16,0 0 39-16,0 0-80 0,0 0-56 31,0 0-24-31,0 0-40 0,0 0-32 16,0 0-96-16,0 0-24 15,0 0 0-15,0 0-64 0,0 0-40 16,0 0 16-16,0 0-40 16,0 0 24-16,0 0-16 15,0 0 16 1,0 0-80-16,0 0 8 15,0 0 0-15,0 0 0 0,0 0-8 16,0 0 0-16,0 0-16 0,0 0 8 16,0 0 8-16,0 0-8 15,0 0-8-15,0 0 8 0,0 0 0 31,0 0 8-31,0 0 8 16,0 0 0-16,0 0-8 0,0 0-128 16,0 0 48-16,0 0 32 15,1 0-8-15,6 0 56 0,-1 0 0 16,1 0 0-16,2 0-8 31,3 0 8-31,2 0 56 16,4 0-56-16,3 0 0 0,3 0 0 15,5 0-8-15,0 0 0 16,0 0 8-16,2 0 0 0,0 0 0 31,-9 0 0-31,6 0 8 16,-6 0-8-16,3 0 0 15,-3 0 40-15,4 0-40 0,-3 0-8 0,1 0 0 16,0 0 0-16,0 0 8 15,-4 0 0-15,-2 4 40 0,-6-2-40 16,-3-1 0 0,-3-1-8-1,-3 0 0 1,-1 0 8-16,-2 0 0 15,0 0 0-15,0 0-8 0,0-3-128 16,-5-7-880-16,-10 4-6410 16</inkml:trace>
  <inkml:trace contextRef="#ctx0" brushRef="#br0" timeOffset="789733">15745 11400 416 0,'0'0'2000'0,"0"0"-920"16,0 0-272-16,0 0 361 0,0 0-73 15,-2 0-320-15,2 0-232 16,0 0 0-16,0 0-120 0,0 0-168 31,2 0-80-31,16 0 65 16,8 2 15-16,3-2-72 15,3 0 72-15,4 0-72 16,1 0-64-16,-5 0-16 0,-1-4 56 0,-2-4-64 15,-10 2-8-15,-4 1-24 0,-4 1 0 16,-6 1-64 0,-2-1-128-1,-3 2-2465-15</inkml:trace>
  <inkml:trace contextRef="#ctx0" brushRef="#br0" timeOffset="802371">12869 6956 5145 0,'-3'0'3232'0,"3"0"-1479"16,-4 0-153-16,3 0-168 0,1 0-479 15,0 10-585-15,0 9-256 16,0 9-56-16,0 6-32 16,11 5-16-16,2 3-8 0,0 1 88 15,3-7-80 1,-8-6-8-1,3-6 8-15,-7-8 40 0,-1-5-48 0,2-8 0 16,-5-3 0-16,3 0 504 16,-3 0 528-16,0-5-112 15,2-14-272-15,-1-7-400 0,4-6-80 31,0-4-64-31,1 0-56 16,4 0-48-16,0 4-80 0,6 2-1064 16,11 6-920-16,-2 7-1185 15,-1 9-3264-15</inkml:trace>
  <inkml:trace contextRef="#ctx0" brushRef="#br0" timeOffset="802920">13163 6977 2600 0,'0'0'2969'16,"0"0"-689"-16,0 0-119 15,0 0-561-15,0 0-528 0,0 0-400 16,-113 81-152 0,100-43-103-1,-2 3-73-15,7-1-40 0,2-6-152 16,6-6 0-16,0-8-152 15,0-6-8-15,0-4-40 0,5-4-32 16,8-4 72 0,3-2 8-16,3 0 64 15,4-2-64-15,1-12-56 16,0-7-56-16,-1-8-64 0,-7-1-192 15,-2-2-57 1,-2 0 97-16,-4 4 72 0,-7 4 120 0,-1 3 128 31,0 10 8-31,0 3 152 31,0 3 280-31,-9 5 113 16,2 0 7-16,-2 0-120 16,2 11-312-16,1 4-120 0,6 8 0 15,0-1-72-15,0-1-104 0,11 0 48 16,8-5 128-16,2-2-80 15,2-6-192-15,-2-3-208 16,2-5-73-16,-1 0-135 0,2-13-624 16,-6-10-1185-16,-2 2-3744 0</inkml:trace>
  <inkml:trace contextRef="#ctx0" brushRef="#br0" timeOffset="803236">13347 6838 1616 0,'0'0'4337'16,"0"0"-2681"-16,0 0-48 15,0 0-23-15,0 0-689 0,0 38-272 16,0-2 32-16,0 8-200 15,0 4-200-15,0 2-80 16,0-1-120 0,3-5 24-16,-3-4-80 15,5-10 8-15,1-8-16 0,6-6 8 16,-1-8-288-16,2-6-216 15,5-2-240-15,1 0-176 0,0-18-160 32,4-10-937-32,-4-4-839 15,1-1-457-15,2 1 1489 16</inkml:trace>
  <inkml:trace contextRef="#ctx0" brushRef="#br0" timeOffset="803383">13571 7056 440 0,'0'0'1328'0,"0"0"80"16,0 0-176-16,0 0 17 0,0 0 95 31,0 0-216-31,0 0-152 0,0 0-295 16,34 32-145-16,-29-13-320 15,-3-2-96-15,-1 0-120 0,-1-5-312 16,2 0-697-16,-2-6-775 16,0 0-1072-16,0-6-1801 0</inkml:trace>
  <inkml:trace contextRef="#ctx0" brushRef="#br0" timeOffset="803547">13571 7056 4240 0,'0'-136'2809'16,"0"136"-1113"0,0 0-151-16,0 0-793 0,0 0-552 0,8 4-200 15,9 10-304-15,-1-3-1353 0,-3 0-3904 16</inkml:trace>
  <inkml:trace contextRef="#ctx0" brushRef="#br0" timeOffset="803913">13760 6930 1144 0,'0'0'4377'16,"0"0"-2417"-16,0 0 57 15,0 0-473-15,0 0-536 0,0 0-192 0,-58 106-152 16,52-67-79-16,1-3-97 15,3-2-216-15,2-4-176 16,0-6-96 0,0-4-8-16,5-8-72 15,6-6-16-15,1-4-32 16,1-2-96-16,4 0 64 0,0-16 8 15,0-8-17-15,-1-4-143 16,1-4-136-16,-3-2-192 16,-1 0-216-16,-3-3-120 15,-7 1-80-15,-3 2-9 16,0 0-47-16,0 2-168 15,0 0-417-15,-13-8-39 0,0 8-152 16</inkml:trace>
  <inkml:trace contextRef="#ctx0" brushRef="#br0" timeOffset="804124">13802 6723 440 0,'0'0'1456'0,"0"0"112"15,0 0 105-15,0 0-193 0,0 0-232 16,0 0-368-16,0 0-207 16,0 0-105-16,-11 2-200 0,11 13 88 31,0 2 64-31,0 6-48 15,8 3 56-15,-1 4-40 16,1 4 120-16,-2 4-224 0,5 1-119 16,1-1 15-16,1-4-168 15,1-6-32-15,1-9-80 0,4-6-40 16,2-11-625-1,0-2-1055-15,-8 0-2513 16</inkml:trace>
  <inkml:trace contextRef="#ctx0" brushRef="#br0" timeOffset="804736">13562 7049 1872 0,'0'0'2817'15,"0"0"-729"-15,0 0-64 16,0 0-479-1,0 0-457-15,0 105-416 16,-2-82-296-16,2-3-224 0,0-4-152 16,0-6-72-16,0-4-1048 15,0-2-2017 1,0-4-5167-16</inkml:trace>
  <inkml:trace contextRef="#ctx0" brushRef="#br0" timeOffset="805315">13985 6826 1360 0,'0'0'2488'0,"0"0"-631"15,0 0-273 1,0 0 152-16,0 0-327 0,0 0-505 0,37 60-112 31,-31-44-176-31,-2 6-128 0,2 1-88 16,-4 2 89-16,-2 5-57 15,0 2-64-15,0 0-64 0,-8 0-72 16,-7 1-232 0,-17 3-120-16,4-6-1249 0,-1-7-2807 0</inkml:trace>
  <inkml:trace contextRef="#ctx0" brushRef="#br0" timeOffset="806529">12691 7002 1560 0,'0'0'2504'0,"0"0"-959"0,0 0 191 32,0 0-80-32,0 0-359 15,0 0-441-15,0 0-80 16,-22 51-32-1,15-27-216-15,2 4-144 16,2 0 0-16,0 2-103 0,3-3-65 16,0 0-152-16,0-3 8 15,0-4-72-15,0-4 8 0,0-2 0 16,3 0 8-16,5 1-16 15,-1-4 48 1,2 4-40-16,-1-6-8 0,2 3 8 0,-2 1 56 16,3-4-64-16,-4 1 0 15,4-1-16-15,2 1 16 0,-2-5-8 31,1 3-64-31,-1-4 64 16,-1 1-72-16,-1-1 64 16,-4-2-96-16,2-2 16 0,-4 2 24 15,2-2-24-15,-4 0 80 0,1 0 16 16,1 0-8-16,-3 0-56 15,0 0 64 1,0 0 72-16,0 0-56 16,0 0 120-16,0 0 0 15,0 0-136-15,-3 0-176 0,-8 0-2121 16,-1 0-9081-16</inkml:trace>
  <inkml:trace contextRef="#ctx0" brushRef="#br0" timeOffset="817758">12827 11637 1736 0,'0'0'2824'15,"0"0"-1519"1,0 0-217-16,0 0 320 0,0 0-87 0,0 0-489 15,0 0-392-15,0 0-168 0,0 0-88 16,0 0-88-16,5 0-96 31,4 0 0-31,3 0 16 16,4 0 64-16,6-2-32 15,1 0-32-15,0-2-8 0,1-1 56 16,2 1 0-16,-5 0-64 0,0 0 0 31,-5 2 8-31,-5 1 40 16,-1 1-40-16,-5 0 40 15,-4-2-40-15,1 2-8 0,-2 0-168 0,0-4-608 16,0 0-1905 0,-11 2-5608-16</inkml:trace>
  <inkml:trace contextRef="#ctx0" brushRef="#br0" timeOffset="818354">12869 11771 1296 0,'0'0'1072'16,"0"0"344"-16,0 0 89 15,0 0-353-15,0 0-248 16,0 0-232-16,0 0-176 0,-7-2-208 15,7 0-192-15,10 0 8 16,9 0 192-16,4 0-23 0,0 0-129 0,1 0-16 31,2 0-56-31,-5 0 0 16,1 0 32-16,-4 2-96 15,-3-3 56-15,-4 1-48 0,-1 2 56 16,-4078-2-72-16,8142 1 0 16,-4074-5-176-1,0 0-1617-15,0 2-5008 0</inkml:trace>
  <inkml:trace contextRef="#ctx0" brushRef="#br0" timeOffset="841143">19388 6527 1696 0,'0'0'2736'0,"0"0"-1535"0,0 0-33 16,0 0 336-16,0 0-287 15,0 0-337-15,0 0-176 0,0 0-120 31,0 0-152-31,0 0-88 16,0 0-96-16,0 0-64 0,5 0-40 16,2 0-136-1,6 0 8-15,3 0 56 0,3 0 32 16,4 0-40-16,1-2-56 0,3-4 88 31,-4 3-96-31,-4-4-848 0,-6 3-2008 16,-8 2-6090-16</inkml:trace>
  <inkml:trace contextRef="#ctx0" brushRef="#br0" timeOffset="845060">13313 7420 1672 0,'0'0'1352'0,"0"0"-488"0,0 0 89 16,0 0 191-16,0 0-256 31,0 0-96-31,0 0-48 0,0 0-72 16,0 0-119-16,0 0-225 15,2 0-176 1,2 0-48-16,8 0 0 0,-4 0 24 0,8 0-72 16,3 0 16-16,2 0 56 31,4 0 56-31,0-2-96 0,1-4 32 15,0-1-64-15,0 1 0 16,-7 2-48-16,-1 0-8 16,-13 4-144-16,0 0-1440 0,-5 10-5466 0</inkml:trace>
  <inkml:trace contextRef="#ctx0" brushRef="#br0" timeOffset="850256">6840 11332 1112 0,'0'0'1512'16,"0"0"-664"-16,0 0 208 0,0 2-7 16,0-2-217-16,0 0-280 15,0 2-112-15,0 0-24 0,0 1-24 16,0 1-112-16,0 3-120 0,0-1-8 15,0-2 8-15,0-2 8 16,0 0 16-16,0 0 1 0,0 0-1 16,0 0-48-16,0 0-72 15,0 1-64 1,0 2 0-1,0-3 0-15,0 2 0 0,0-2-120 0,0 0-160 16,0 4-633-16,0-2-1199 16,0-2-1905-16</inkml:trace>
  <inkml:trace contextRef="#ctx0" brushRef="#br0" timeOffset="851045">7137 11275 472 0,'0'0'616'0,"0"0"32"0,0 0 8 16,0 0 24-1,0 0-128-15,0 0-88 16,0 0-200-1,0 0 16-15,0 0-151 0,0 0 7 16,0 0-88-16,0 0-40 16,-3 45 96-16,3-41-48 0,0 0 24 15,0-4 32-15,0 2-16 16,0-2-8-1,0 0-24-15,0 0-56 16,0 0 0-16,0 0-8 0,0 0-480 16,0 0-1425-16</inkml:trace>
  <inkml:trace contextRef="#ctx0" brushRef="#br0" timeOffset="880077">967 13565 7033 0,'0'0'2601'16,"0"0"-1953"-16,0 0-184 31,0 0 224-31,0 0-64 0,0 0-368 16,22 3-128-16,-2-3 40 15,7 2-88-15,-1 2 16 0,0 4-96 0,-5 1 72 16,0 4-16-16,-5 1 64 16,-6 6 16-1,-1 2 112 1,-9 2-8-16,0 6 56 0,0 2-63 15,-11 0-33-15,-12 2-88 16,-1-1 40-16,-5-1-56 0,2-5 24 0,-9-1-40 16,4-1 0-1,-2-5 24 1,3-5-88-1,7-4-16-15,8-3 112 0,5-6-112 0,7 0-64 16,4-2-96-16,0 0-136 0,5 0-232 16,16-4 343-16,8-6 89 15,2-4 96-15,0 2 80 31,1-3-72-31,-3 6-8 16,-3-1 57-16,0 1-49 0,-7 3 0 16,0 3 64-16,4-3-72 0,-5 4-56 15,17 2-1265-15,-7 0-1463 31,-4 0-3970-31</inkml:trace>
  <inkml:trace contextRef="#ctx0" brushRef="#br0" timeOffset="880250">1482 13911 8105 0,'0'0'2513'0,"0"0"-865"15,0 0 209-15,0 0-505 16,0 0-864-16,0 0-488 0,2 0-1208 15,2 0-2785 1,3 0-4457-16</inkml:trace>
  <inkml:trace contextRef="#ctx0" brushRef="#br0" timeOffset="880881">2139 13446 1744 0,'0'0'4281'15,"0"0"-2721"-15,0 0 337 16,0 0-209-1,-118-43-168 1,101 43-264-16,0 0-703 0,6 18-433 0,0 14-120 16,4 10 0-16,2 9 0 15,5 7 8-15,0 0 16 0,0 1-24 16,12-6-248-16,2-6 40 31,1-8-25-31,3-9-23 16,-1-9-72-16,4-10-72 0,0-7 144 15,0-4-24-15,2-2 200 0,-2-22 80 16,0-10 120-16,2-8 16 15,-6-4 48-15,-2-6 96 32,1 2 24-32,-5 1 48 0,-3 4 33 15,-3 5-33-15,2 4-208 16,-7 8-32-16,0 5-112 0,0 9-544 15,0 14-609-15,0 0-1471 32,-7 0-4490-32</inkml:trace>
  <inkml:trace contextRef="#ctx0" brushRef="#br0" timeOffset="881122">2104 13758 3728 0,'0'0'2433'0,"0"0"-673"0,0 0-616 31,0 0-159-31,0 0-417 0,6 29-288 0,14-20 368 0,7 1-24 16,4 3-152-16,1-2-112 15,0 1-152 1,2 1-136-16,-3-2-8 15,3 0-56-15,-4-1-8 0,-5-7-872 16,4-3-1136 0,-7 0-1289-16,-2-2-2896 0</inkml:trace>
  <inkml:trace contextRef="#ctx0" brushRef="#br0" timeOffset="881524">2427 13638 1088 0,'0'0'4969'0,"0"0"-3537"31,0 0-896-31,0 0-176 16,0 0 424-16,0 0 273 0,0 0-321 16,19 106-248-16,-11-78-192 15,0-2-104-15,0-5-192 16,0-8 72-1,-4-3-72-15,2-5-8 0,-1-5-120 16,1 0-96-16,4-2-32 16,1-17 128-16,2-7-32 0,-1-6-144 15,0-6-168-15,0 2-32 16,-1-1-97-16,0 7 233 15,-3 9 344-15,-3 4 24 16,2 8 152-16,-4 9 64 16,0 0 89-16,2 2-257 15,-2 16 240-15,1 5 120 0,4 6-64 16,-2-1-144-16,1-2-144 15,1-4-56-15,3-8-792 16,3-6-1073 0,11-8-47-16,-6-6-977 15,-1-10 385-15</inkml:trace>
  <inkml:trace contextRef="#ctx0" brushRef="#br0" timeOffset="882034">2843 13640 744 0,'0'0'1240'0,"0"0"168"16,0 0-103-16,0 0-193 0,0 0-432 16,0 0 360-16,0 0-312 31,84-32-48-31,-80 24 113 0,-4-1-225 15,0 0-120-15,0-1-48 16,-5 1-136-16,-11 3-168 16,1 6-96-16,-1 0-168 0,0 8-96 31,1 13-224-31,-1 5 256 15,5 0 232-15,4-2 56 0,4-6 48 0,3-6-104 16,0-4-168-16,3-6-8 16,12-2 120-16,1 0-88 15,5-2-304-15,0-18-65 16,5-7-391-1,-2-3-584-15,0-4-144 16,0 0-105 0,-6 2 153-16,0 8 1584 0,-7 7 672 0,-4 8 72 0,-7 9 1129 15,0 0 631-15,-7 16-1232 16,-6 11-495-16,2-1-1 0,1 0-144 31,9-7-224-31,1-2-408 0,0-7-128 16,11-3 112-1,8-3-136-15,1-2-152 0,4 1 72 31,2-3-48-31,0 0 48 0,-4 0 16 16,-1 0 136-16,-3 6 72 16,-5 2-8-16,-3 3 16 0,-9 4 208 15,-1 2 488-15,0 4-160 16,-5-3-144-16,-9-2-80 15,-2-2-312-15,-12-14-768 0,9 0-1249 16,1 0-3968-16</inkml:trace>
  <inkml:trace contextRef="#ctx0" brushRef="#br0" timeOffset="882215">3247 13555 1632 0,'0'0'2464'15,"0"0"-615"1,0 0-129-16,0 0-552 0,0 0-471 15,0 0-473-15,0 0-40 16,118-43-184-16,-92 28-769 16,-4-11-1239-16,-9 5-569 0,-1 0-1415 0</inkml:trace>
  <inkml:trace contextRef="#ctx0" brushRef="#br0" timeOffset="882537">3367 13341 1096 0,'0'0'4961'0,"0"0"-3105"15,0 0-1000-15,0 0-400 0,0 0 257 31,-7 112-81-31,15-66-160 0,7 1 64 16,-4-6-296-16,2-5-112 16,-2-7-120-16,-3-9-8 15,4-10-280-15,-3-6-528 0,-1-4-680 16,4-4-81-1,1-18 425 1,4-6-536-16,-2-2-1 0,-2 2 753 16,0 6 928-16,-2 8 560 15,-6 7 520-15,0 7 409 16,-5 0-297-16,1 0-16 0,-1 5 272 15,2 7-215-15,1 1-473 16,-1 0-616 0,1-3-144-16,5-5-1072 15,-8-1-1521-15,5-4-2256 0</inkml:trace>
  <inkml:trace contextRef="#ctx0" brushRef="#br0" timeOffset="882886">3549 13286 3000 0,'0'0'4401'0,"0"0"-3161"15,0 0-696-15,0 0-327 16,0 0-41-16,0 0 320 0,18 53 176 31,-5-21-296-15,3 6-96-16,0 1-112 0,3-3-168 0,-2-8-48 15,2-7 40-15,2-8-232 16,0-6-144-16,2-7-96 0,-2 0 160 16,-4 0-8-16,-2-13 32 31,-4-6 208-31,-6 4 88 15,-3-2 72-15,-2 6 432 0,0 0 400 16,-7 5-240-16,-12 4-248 16,-4 2-56-16,4 0-360 0,1 8-8 15,2 7-872-15,11-6-808 31,5-3-1537-31,0-6-2488 0</inkml:trace>
  <inkml:trace contextRef="#ctx0" brushRef="#br0" timeOffset="883235">3858 13389 1568 0,'0'0'1664'16,"0"0"129"-16,0 0-177 0,0 0-112 16,0 0-328-16,0 0-175 0,46 68-409 15,-42-41-232-15,2-5-192 16,-3-5-40-16,-1-2 0 0,1-7-112 31,-3-4 72-31,0-2 40 31,0-2 40-31,0 0-168 0,2-6 0 16,4-15-208-1,4-5-216-15,3-6 8 0,5-2-80 16,-1 2 32-16,3 4 192 0,-3 7 184 16,1 6 80-16,0 9-72 15,1 6 80-15,-1 0 160 0,-3 2 272 16,4 14-120-16,-6 2 112 15,-3 4 40-15,-1 0-272 16,-2 4-192 0,-7 8-512-16,0-4-2065 15,0-6-5656-15</inkml:trace>
  <inkml:trace contextRef="#ctx0" brushRef="#br0" timeOffset="888281">4629 13418 4689 0,'0'0'1544'15,"0"0"-712"1,0 0 408-16,0 0 289 0,0 0-217 15,0 1-512-15,0 1-264 16,0 0 136-16,0-2 72 0,0 0-119 0,0 0-217 16,0 0-88-1,0 0-168 1,0 0-104-16,0 0-48 15,0 0 0-15,15 0-120 0,6 0 48 16,11-4 64-16,12-4 8 16,8-4 0-16,2 0 0 0,1 0 0 15,-1 0 16-15,-6 2 56 31,-6 4-72-31,-3 0 0 0,-10 2 0 16,-5 2 0-16,-4 0 8 16,-6 2 8-16,-6 0-8 15,-5 0-8-15,-1 0 0 0,-2 0 128 16,0 0-48-16,0 0-80 31,-2 0-504-31,-12 0-1601 0,-4 0-8545 0</inkml:trace>
  <inkml:trace contextRef="#ctx0" brushRef="#br0" timeOffset="902698">5839 12986 5337 0,'0'0'3264'0,"0"0"-1591"31,0 0-313-31,0 10-312 0,0 16-304 16,5 12-184-16,0 15 41 31,-4 3-89-31,6 4-80 16,-7-4-216-16,3-4-88 0,-3-5 0 15,0-6-104-15,0-7-24 16,0-7-624-16,0-7-496 0,0-16-737 16,0-4-1344-16,-3 0-4136 0</inkml:trace>
  <inkml:trace contextRef="#ctx0" brushRef="#br0" timeOffset="903224">5854 12956 4544 0,'0'0'1689'0,"0"0"-665"0,0 0 40 16,0 0-56 0,0 0-231-1,0 0-241-15,0 0-128 0,124 4 64 0,-105 12 112 16,-3 4-40-16,-9 8-64 15,-2 4 80-15,-5 8 9 16,0 3-201 0,-18 2-160-16,-5 0-8 15,-6-5-72-15,0-6-80 16,2-6-48-16,1-12 0 0,3-6 0 15,6-8-56-15,5-2-40 16,6 0 88-16,6-6 8 0,0-10-208 31,3-4-120-31,16-2 96 16,6 0 40-16,4 1 103 0,1 8 41 15,-2 0 32-15,-4 5-48 16,0 7 56-16,-3 1 8 16,-3 0 8-16,-2 0 56 0,-8 14 57 31,-1 2 15-16,-7 2 104-15,0 2 176 0,0 4 240 0,-12 0-112 16,-7-2 48-16,-4 0-144 0,-1-4-200 16,0-2-136-16,1-6-56 15,4-4-56-15,6-4-624 16,5-2-552-1,8-8-649-15,0-12-2503 16,13-2-2738-16</inkml:trace>
  <inkml:trace contextRef="#ctx0" brushRef="#br0" timeOffset="903664">6196 13151 1568 0,'0'0'4089'15,"0"0"-2081"1,0 0-488-16,0 0-607 16,0 0-169-16,0 0-40 0,-8 120-224 15,8-82-120 1,0-2-56-16,0-6-208 0,6-4-80 15,1-8-8-15,-1-4-8 0,-1-3 0 32,2-5 0-32,-6-4 0 15,4-2-8-15,1 0-56 0,-1 0-208 16,7-21 80-16,1-9 144 15,3-6-280-15,0-2-312 16,-2 2 16-16,-2 4-72 0,-1 10 312 16,-3 5 167-16,-5 10 217 31,-1 3 0-16,-2 4 577-15,0 0-17 0,0 0 40 16,0 4-208-16,0 7-136 16,5 4-32-16,0-2-88 15,6 2-136-15,5-7-488 0,11-8-1008 0,1 0-1001 16,-2 0-1608-16</inkml:trace>
  <inkml:trace contextRef="#ctx0" brushRef="#br0" timeOffset="904264">6503 13094 3504 0,'0'0'2609'0,"0"0"-1105"16,0 0-296-16,0 0-207 31,0 0-273-31,-62 137-192 16,58-97-104-16,4-4-136 0,0-8-232 15,0-8-64-15,11-4 0 16,2-8-128-16,1-5 56 0,2-3-136 16,1 0-104-16,0-13 80 15,4-11 176-15,0-4-192 16,-6-4-320-16,-7-2 0 0,0 3 327 31,-6 5 129-31,-2 9 112 0,0 2 184 16,0 9 593-16,0 6 263 15,0 0-152-15,-2 0-264 0,-3 6-400 16,0 11-224-16,5 5-56 15,0 3 56-15,0 8 72 16,0 1-72 0,0 4 0-16,0 4 0 15,0 3 8 1,2 0-8-16,1 4 72 15,-1-4 40-15,1 0-48 0,-1-1-64 16,-2-4 0-16,0-4 64 16,0-5-16-16,0-4-48 0,0-5-56 15,-5-5 56 1,-10-4 0-16,-4-3 40 0,-2-5-24 15,-5-3 88-15,-5-2-104 0,1 0 0 16,7-7 0-16,-1-5 216 0,8-3-40 16,6-4-24-16,5-1 105 31,5-2-33-16,0-4 0-15,2 0-8 0,16-2 72 0,6-2-56 16,0 4-128-16,8-1-56 16,4 6-48-16,12-1-800 0,-6 7-1401 15,-6 3-2456-15</inkml:trace>
  <inkml:trace contextRef="#ctx0" brushRef="#br0" timeOffset="905128">6900 12880 1712 0,'0'0'4185'15,"0"0"-2481"-15,0 0-424 16,0 0-191-16,-34 126 351 16,15-55-304-16,-4 6-200 0,1 4-223 15,1-5-161-15,0-10-40 16,6-14-16-16,2-14-96 0,3-12-232 31,6-13-64-31,2-7-104 0,2-6-56 16,0 0-640-16,0-19-680 15,13-7-1481-15,-2-2-3672 0</inkml:trace>
  <inkml:trace contextRef="#ctx0" brushRef="#br0" timeOffset="905426">6942 13052 6569 0,'0'0'2456'0,"0"0"-1471"0,0 0-57 16,0 0-24-16,0 0-288 16,0 0-56-16,63-16-280 0,-29 8-88 31,3 0-48-31,2-2 16 15,0 0-160-15,-2-2-344 0,-7 2-520 16,-5 0-640 0,-6 4-617-16,-8 2-1847 0,-4 2-953 0</inkml:trace>
  <inkml:trace contextRef="#ctx0" brushRef="#br0" timeOffset="905635">7141 13034 1608 0,'0'0'3008'0,"0"0"-951"16,0 0-161-16,0 0-183 15,-8 111-353 1,8-72-232-16,0 6-136 16,0-1-311-16,0-2-201 0,0-5-200 15,0-10-120-15,0-5-160 0,6-7-840 16,4-8-881-1,-2-3-2144-15,-3-4-2816 0</inkml:trace>
  <inkml:trace contextRef="#ctx0" brushRef="#br0" timeOffset="905981">7270 13313 3512 0,'0'0'1977'15,"0"0"-833"-15,0 0 392 0,0 0-392 16,0 0-215-16,0 0-409 15,81-62-272-15,-64 42-136 32,0 0-24-32,-9 3-88 0,-2 4-152 15,-6 3 120-15,0 3 32 16,-2 1 80-16,-14 4-8 0,-1 2-56 15,-3 0 152-15,2 0 64 16,2 15-96-16,3 4-96 16,4 4-40-16,4 3-8 0,2 4 8 15,3-2 80 1,0-2 64-16,0-4 120 15,0-4-120-15,3-2-64 0,8-6-80 16,0-4-8-16,4-6-400 16,9-2-552-16,-4-14-905 15,-3-4-2215-15</inkml:trace>
  <inkml:trace contextRef="#ctx0" brushRef="#br0" timeOffset="906266">7470 13173 1176 0,'0'0'4217'16,"0"0"-2953"-1,0 0-56-15,0 0-48 16,0 0-583-16,0 0-505 0,0 0-72 16,0 0-72-16,0 0-8 15,26 70-8-15,-13-70 72 16,1 0 8-16,-6 0-121 0,4 0 113 31,-6 0-48-31,-1 2-8 16,-3 4 72-1,-2 2 233-15,0 4 383 0,0 3-176 0,-5 6-16 16,-8 1-272-16,-5 1-152 15,-4-2-520-15,2-3-1177 0,1-8-3064 0</inkml:trace>
  <inkml:trace contextRef="#ctx0" brushRef="#br0" timeOffset="906450">7573 13218 1320 0,'0'0'2488'0,"0"0"-647"0,0 0-689 16,0 0-328-16,0 0-424 0,88-41-176 15,-69 33-224 1,0 1-520-16,4 1-744 0,-7 1-1289 16,-8 1-743-16</inkml:trace>
  <inkml:trace contextRef="#ctx0" brushRef="#br0" timeOffset="906644">7708 13111 3728 0,'0'0'1969'15,"0"0"-825"-15,0 0 416 0,0 0-423 16,-4 136-289-16,4-98-408 16,7-5-232-16,4-2-208 15,-3-11-216-15,0-7-840 0,7-13-1009 31,-4 0-751-31,-6 0-1377 0</inkml:trace>
  <inkml:trace contextRef="#ctx0" brushRef="#br0" timeOffset="906789">7832 13220 2528 0,'0'0'2689'16,"0"0"-1537"-16,0 0 40 16,0 0-48-16,0 0-359 15,0 0-433-15,0 0-352 0,1 115-72 0,3-107-841 16,-4-6-1367-16,0-2-2441 15</inkml:trace>
  <inkml:trace contextRef="#ctx0" brushRef="#br0" timeOffset="907815">7856 13026 4761 0,'0'0'2112'0,"0"0"-960"16,0 0 377-16,0 0-113 15,0 0-416 1,0 0-560-16,42 100-152 0,-37-72-120 0,1-1-112 16,-1 1 24-16,0-4-16 15,-5-5-56-15,2-2-16 16,-2-7-40-1,1-6-120-15,-1-4-216 0,4 0-288 16,-1 0-120 0,2-14-40-16,4-8-1 0,3-1-383 0,4 0-104 31,0 1 280-31,5 5 568 15,-2 6 472-15,4 5 128 0,-4 4 336 16,2 2 16-16,-3 0 144 16,-2 0-208-16,-1 0-208 0,-4 0-48 31,-1 0-56-31,-1-4-88 0,-5-5 144 0,-3-3 40 0,-1 3-88 31,0-4 40-31,0 5-48 16,-1 6 264-16,-11 2 273 15,4 0 111-15,-1 16-424 0,0 8-328 16,5 4 64-16,0-1 160 15,4-3-120-15,0-9-104 0,0-2-16 16,12-9-40 0,-1-4-176-16,2 0-136 15,1-19-40-15,-1-7-8 16,0-4-457-16,-3-2-151 0,-4 4 304 15,-1 7 472-15,-3 4 248 16,-2 9 376-16,0 6 696 16,0 2 225-1,0 8-345-15,0 14-616 0,0 11-176 16,0 6 152-16,0 10 96 15,2 0 56-15,9 6-232 0,0 1-104 32,4-3 48-17,-6-4-72-15,3-4-48 0,-3-4-40 0,-4-3 64 16,-2-6-64-16,-3-3-16 15,0-7-8-15,-3-4-40 0,-13-4-8 32,-11-6-104-32,1-4 8 15,-5-4-16-15,0 0 16 16,4-6 152-16,4-10 208 0,10-4 256 15,9-3 136-15,4-5-104 16,0-6-143-16,19-5-25 0,13-7-208 16,7-5-120-16,6 1-240 15,13-3-985-15,-14 12-1671 0,-10 11-6106 0</inkml:trace>
  <inkml:trace contextRef="#ctx0" brushRef="#br0" timeOffset="909010">9035 13239 4656 0,'0'0'1185'0,"0"0"263"0,0 0-8 0,0 0-311 16,136-19-169-16,-85-5-216 16,11-5-208-16,6-10-40 31,7-6 208-31,3-6-120 0,4-1-223 15,-4 0-81 1,-2 7-200-16,-13 6-24 0,-12 9-40 0,-13 9-8 16,-14 8 80-16,-13 7-88 15,-6 4 0-15,-5 0 112 31,0-2-112-31,-2 1-728 0,-17-1-1721 16,0 4-6729-16</inkml:trace>
  <inkml:trace contextRef="#ctx0" brushRef="#br0" timeOffset="909449">9064 13680 3368 0,'0'0'3057'16,"0"0"-1457"0,0 0-640-1,0 0 337-15,0 0-57 0,141-50-368 16,-75 32-56-16,3 1-184 15,2 2-71-15,-1 0-81 0,-1 2-40 16,-4 1-168-16,-4 1-152 16,-4 2 8-16,-7-1-120 15,-8 1-8 1,-15 1-120-16,-9 2-1064 0,-12 1-681 15,-6 3-2096-15</inkml:trace>
  <inkml:trace contextRef="#ctx0" brushRef="#br0" timeOffset="909974">8977 14095 1536 0,'0'0'4889'0,"0"0"-3281"0,0 0-880 15,0 0-240-15,64 0 721 16,-5 6-257-16,10 12-256 0,9 6-160 16,2 10 0-16,1 7-144 15,0 0-168-15,-7 6-72 0,-3-5-72 0,-1-4 105 16,-11-4 31-1,-7-6-32-15,-10-4 24 0,-11-5-56 16,-7-8-80 0,-8-3-32-16,-6-6-40 15,-10-2-1209-15,0-8-1399 16,-10-12-5490-16</inkml:trace>
  <inkml:trace contextRef="#ctx0" brushRef="#br0" timeOffset="911726">10443 12401 5417 0,'0'0'2512'0,"0"0"-1007"16,0 0-1-16,0 0-328 15,0 0-472-15,13-2-456 0,5-3 64 16,6 1 288-1,5-2-207 1,-1-1-113-16,-4-1-184 16,-2-1-24-16,-4 3 32 15,-6 0-48-15,-4 5-40 16,-4-1-8-16,-4 2 0 15,0 0 136-15,0 0-16 0,0 0 96 16,-8 7-192-16,-3 12-32 16,0 4-136-16,3 7 16 15,-2 2-32-15,8 7-152 0,-1-1 128 16,3 0-80-16,0 0-88 15,0-1-105-15,0-3 209 0,-1-2 0 32,-4-8 16-32,-2-5 168 15,-2-6 56-15,0-7 80 0,-2-2 120 16,5-4 368-16,1 0 33 15,2 0 167-15,3 0-168 0,0 0-600 32,0-10-8-32,17-5 8 15,3-2 72-15,4-2 32 16,2 1-64-1,3 2-40-15,-2 4-8 0,4 0-592 0,0 1-929 16,-9 0-927-16,-2 5-3097 0</inkml:trace>
  <inkml:trace contextRef="#ctx0" brushRef="#br0" timeOffset="912100">10771 12529 4184 0,'0'0'1529'16,"0"0"-225"-16,0 0 248 15,0 0-639-15,3 122-193 16,5-88-376-16,-4-2-8 0,2-7-80 16,-6-8-32-16,3-6-8 15,-3-7 16-15,0-2 176 0,0-2 144 31,0 0 88-31,0-8-56 16,0-14-584-16,0-9-88 0,8-2-176 16,2-5-112-16,3 3 96 15,0 3 104 1,3 10 16-16,-3 8 80 0,3 6 0 0,-5 8-24 31,-3 0 104-31,4 0 80 16,-6 12-56-16,2 2-24 0,0-2-488 15,2 0-1360-15,-3-4-2409 16,-3-4-1552-16</inkml:trace>
  <inkml:trace contextRef="#ctx0" brushRef="#br0" timeOffset="912304">10968 12481 2840 0,'0'0'2689'15,"0"0"-1441"-15,0 0 248 0,0 0-191 16,3 118-449 0,5-68-392-1,-3 7-56-15,2 0-16 16,2-3 96-16,1-3-112 0,-2-9-120 0,0-8-184 15,-1-8-64-15,-2-8-8 16,-1-6-56-16,-4-10-704 0,0-2-936 31,0 0-1337-31</inkml:trace>
  <inkml:trace contextRef="#ctx0" brushRef="#br0" timeOffset="912620">10976 12543 2680 0,'0'0'2473'31,"0"0"-1481"-31,0 0 376 16,0 0 96-16,0 0-607 0,0 0-81 0,0 0-272 16,89 4-184-16,-74 4-24 15,-4 4 176-15,0 4 80 16,-11 4 48-16,0 6 201 15,0 4-305 1,-5 0-200-16,-8-2-296 16,0-5-72-16,2-8-921 0,0-15-1151 15,6 0-1977-15,2 0-2704 0</inkml:trace>
  <inkml:trace contextRef="#ctx0" brushRef="#br0" timeOffset="912986">11113 12587 928 0,'0'0'4913'0,"0"0"-2705"15,0 0-527-15,0 0-513 16,0 0-656 0,0 0-176-16,0 0-112 15,12 78-176-15,-4-56 40 0,-3-3-80 31,4-8-8-31,-1-1-48 0,-1-6-176 0,1-4-88 16,0 0-80-16,2-6 120 0,-4-9 160 31,2-8-424-31,-1 1-377 16,-2-2-119-16,-1 4-120 0,-4 4 424 15,2 6 624-15,-2 6 104 16,0 4 664-16,0 0 248 0,0 0-216 16,3 12-240-16,-1 4 17 15,3 2-233 1,1 0-136-16,1-2-40 15,2-2-64-15,-2-2-296 0,-1-3-729 16,2-5-575-16,0-4-1009 16,-6 0-335-16</inkml:trace>
  <inkml:trace contextRef="#ctx0" brushRef="#br0" timeOffset="913136">11285 12646 1672 0,'0'0'2864'0,"0"0"-1119"0,0 0-33 16,0 0-544-16,0 0-287 15,0 0-393 1,69-57-256-16,-48 50-232 15,-3-2 0-15,6 3-768 16,-6 0-1121-16,-5 0-2080 0</inkml:trace>
  <inkml:trace contextRef="#ctx0" brushRef="#br0" timeOffset="913392">11359 12463 3080 0,'0'0'1208'16,"0"0"481"-16,0 0-73 15,0 0-472-15,14 132-287 0,-5-96-249 16,-3 0-264 0,2-8-120-16,-3-4 88 15,0-10-104-15,0-3 0 0,-4-7-24 16,2-4 72-16,-1 0-8 15,3 0-96-15,1-15-144 16,6-8-8-16,7-24-592 16,-1 5-1416-1,-5 4-3194-15</inkml:trace>
  <inkml:trace contextRef="#ctx0" brushRef="#br0" timeOffset="913693">11695 12222 1856 0,'0'0'3177'16,"0"0"-1361"-16,0 0-224 0,0 0-175 31,0 0-281-31,0 0-288 15,0 0 224 1,0 96-48-16,-8-43-287 0,-2 5-273 0,-1 2-112 16,1-2-184-16,0-6-24 15,4-7-40-15,1-13-104 0,3-11 48 31,2-6-48-31,0-8-304 16,0-7-672-16,0-5-785 0,0-18-2128 16,0-3-4632-16</inkml:trace>
  <inkml:trace contextRef="#ctx0" brushRef="#br0" timeOffset="914251">11882 12358 4000 0,'0'0'2785'16,"0"0"-585"-16,0 0-151 15,0 0-433-15,0 0-752 0,0 0-664 16,-16 90-16-16,16-45-56 0,0-1-47 16,0-2-81-16,0-7 0 15,8-8 0 1,0-7 0-16,-1-10-8 15,-1-5-217-15,4-5-103 16,-2 0 24-16,3-21 256 0,-4-9 48 16,2-8 16-16,-1-4-16 15,-1-2 0-15,-6-1-48 16,-1 5 48-16,0 8 0 15,0 4 8-15,0 11 80 16,0 8-40-16,-4 7-48 16,-1 2-520-16,-2 7-2024 0,6 5-4514 15</inkml:trace>
  <inkml:trace contextRef="#ctx0" brushRef="#br0" timeOffset="914683">11882 12358 3648 0,'149'39'1217'0,"-149"-22"-169"0,0 6 432 15,0 5-520-15,1 2-456 0,3 2-16 16,0 2-231-16,6-4-129 15,-3 0 24-15,1-5 120 0,-2-4-48 16,4-5-64 0,-4-4-40-16,1-4-120 15,-1-5 0 1,1-3-80-1,1 0-120-15,0-19 0 0,3-5-16 16,-6-4-280-16,3-2-137 16,-2 2 209-16,-2 4 112 0,-3 6 200 15,-1 8 112-15,4 3 472 16,-4 7 224-16,0 0 129 0,0 0-209 15,0 0-176-15,3 11-144 0,0 3 112 16,5 4-160-16,-3 0-144 16,3 0-56-1,3 0-48-15,1-8-640 16,2-6-864-16,-3-4-1129 15,-4 0-3104 1</inkml:trace>
  <inkml:trace contextRef="#ctx0" brushRef="#br0" timeOffset="914879">12226 12493 5089 0,'0'0'1672'0,"0"0"32"0,0 0-343 15,0 0-665-15,0 0-344 0,0 0-304 31,137-84-48-31,-116 69-1056 16,0-2-985-16,-6 2-559 0,-9 5-529 16</inkml:trace>
  <inkml:trace contextRef="#ctx0" brushRef="#br0" timeOffset="915052">12373 12320 16 0,'0'0'2744'0,"0"0"-1016"16,0 0-95-16,0 0 239 15,0 0-335-15,-10 130-401 0,10-94-240 0,0-1-384 16,0-5-176-1,0-6-104-15,0-6-88 16,8-6-88-16,1-2-56 16,-3-8 0-16,2-2-152 15,3 0-456-15,6-12-456 16,-3-10-1393-16,-4-2-2760 0</inkml:trace>
  <inkml:trace contextRef="#ctx0" brushRef="#br0" timeOffset="915287">12504 12413 2864 0,'0'0'2257'0,"0"0"-1129"16,0 0 536-1,0 0-7-15,0 108-553 0,1-68-344 0,4 4-80 16,2 2-256-16,-1 2-96 15,4 1-72-15,-2-4-184 0,3 0-24 16,-1-7 0-16,-2-6-48 16,-3-8-48-1,1-10-488 1,-6-14-744-16,4 0-1025 0,-4-16-895 0</inkml:trace>
  <inkml:trace contextRef="#ctx0" brushRef="#br0" timeOffset="915548">12470 12450 536 0,'0'0'2128'0,"0"0"-840"16,0 0 49-16,0 0-321 0,0 0 80 15,0 0-240-15,0 0-368 31,0 0-144-31,0 0 113 16,116 2 295-16,-116 15 24 16,0 3 0-16,0 5-168 0,-1 8-264 0,-11-3-192 15,1 0-152-15,1-6-208 31,9-9-520-31,1-13-752 16,0-2-2393-16,0 0-824 0</inkml:trace>
  <inkml:trace contextRef="#ctx0" brushRef="#br0" timeOffset="915913">12646 12463 3424 0,'0'0'2553'16,"0"0"-937"-16,0 0 72 15,0 0-391-15,0 0-353 16,0 0-368-16,10 74-168 0,-4-48-208 0,1-6-144 15,-1-2-48-15,-1-5 0 16,0-6-8 0,0-5-128-1,-4-2-408-15,4 0-208 0,3-6 128 0,-3-14 456 16,3-4-88-16,2-2-224 31,1 2 136-31,-3 2 63 0,-5 5 217 0,2 8 56 0,-5 5 289 31,0 4 503-31,0 0 208 16,0 0-24-16,0 10-432 0,0 6-264 15,3 0-16-15,1 0-136 0,-1-2-112 16,2-6-16-16,0-4-72 16,1-4-480-16,2 0-456 31,0-8-448-31,-3-8-1089 0,-2-1-2800 15</inkml:trace>
  <inkml:trace contextRef="#ctx0" brushRef="#br0" timeOffset="916091">12646 12463 864 0,'153'12'4609'15,"-153"-14"-2697"-15,0-2-496 0,0 0-159 16,4-5-361-16,12 1-144 0,3-1-288 16,4-1-296-16,-1 1-80 0,-2 2-88 15,-1 1-384-15,-3 2-552 16,-6-5-488-1,-2 3-929 1,-8 2-776-16</inkml:trace>
  <inkml:trace contextRef="#ctx0" brushRef="#br0" timeOffset="916368">12858 12305 2832 0,'0'0'2361'15,"0"0"-1353"-15,0 0 312 16,0 0 192-16,0 0-559 0,0 0-425 15,9 113-128-15,3-75 96 32,0 5-160-17,0-3 64-15,-1-2-40 0,-3-8-80 0,3-6-40 16,1-9-8-16,-6-8-152 0,1-5-16 15,2-2-64-15,3 0-40 16,10-30-232-16,-4 2-944 31,-3 2-3097-31</inkml:trace>
  <inkml:trace contextRef="#ctx0" brushRef="#br0" timeOffset="918303">13271 12491 3384 0,'0'0'2793'0,"0"0"-633"16,0 0-247-16,0 0-345 15,0 0-776-15,0 0-384 16,0 0-176-16,-3 0-184 0,9 0-48 31,17 0 0-15,11 0 368-16,8 0-40 0,3 0-31 0,3 0-57 15,1 0-24-15,-2 0-80 16,-7 0-72-16,-8 0-48 0,-6 0 48 16,-3-2-64-16,-5-1 80 31,-6 3-72-31,-5 0 96 15,-2 0-96 1,-5 0 120-16,0-2 32 0,0 2-160 0,0 0-528 16,-5 0-1417-16,-2 0-4400 0</inkml:trace>
  <inkml:trace contextRef="#ctx0" brushRef="#br0" timeOffset="918711">13652 12360 4424 0,'0'0'2521'0,"0"0"-1809"0,0 0 208 16,0 0 441-16,0 0-361 15,0 0-328-15,74 30-312 0,-51-23-128 32,0-3-104-32,-6 2-48 15,3 0-32-15,-9 1-40 0,0 4 8 16,-6 1 160-16,-2 4 504 15,-3 4 73-15,0 6 79 16,-16 4-320-16,-5 0-320 0,-3 0-192 31,-11-4-1048-31,9-6-1449 16,5-13-5753-16</inkml:trace>
  <inkml:trace contextRef="#ctx0" brushRef="#br0" timeOffset="919168">14204 12120 4913 0,'0'0'3896'15,"0"0"-2015"-15,0 0-225 16,0 0-480-16,0 0-399 16,0 0-217-16,-6 146-136 0,6-92-8 15,6 1-128-15,4-4-184 16,1-4-96-16,1-9 0 0,-3-6-8 31,1-12-544-31,-3-6-288 0,-3-9-313 16,-2-5-695-16,-2-7-945 15,0-7-2616-15</inkml:trace>
  <inkml:trace contextRef="#ctx0" brushRef="#br0" timeOffset="919413">14119 12142 1424 0,'0'0'4153'0,"0"0"-2201"31,0 0 113-31,0 0-729 16,0 0-160-16,126-46-504 15,-102 42-336 1,-1-1-232-16,-6 5-32 0,-2 0-72 0,-4 0-240 0,-4 0-744 16,-7 13-960-16,0 0-713 31,0 4-2648-31</inkml:trace>
  <inkml:trace contextRef="#ctx0" brushRef="#br0" timeOffset="919563">14203 12302 3320 0,'0'0'2241'0,"0"0"-249"16,0 0-240-16,0 0-399 0,0 0-665 0,92-18-296 16,-63 2-392-16,10-4-344 15,-9 4-1688-15,-7 4-3386 0</inkml:trace>
  <inkml:trace contextRef="#ctx0" brushRef="#br0" timeOffset="920022">14413 12330 360 0,'0'0'6017'0,"0"0"-3649"31,0 0-911-31,0 0-201 16,0 0-400-16,0 0-352 0,0 107-224 16,0-75-152-16,0 0-24 15,0-6-96-15,5-5 8 0,1-6-16 16,2-5 0-16,-1-4-56 15,-1-6-8-15,4 0 24 16,-2 0 40-16,0-20 0 0,3-6-56 31,4-4-112-31,-6-4-192 16,1 0-128-16,-2 4 176 0,0 4 128 15,-5 5 88-15,1 10 96 16,-4 5 160-16,0 4 176 16,0 2-8-16,1 0-64 0,1 0-184 15,3 13 136 1,1 6 40-16,4 0-64 15,1 4-128-15,-3-1 16 0,2-3-80 16,1-2-48-16,-3-6-496 16,4-7-728-16,-1-4-1081 15,-3 0-2255-15</inkml:trace>
  <inkml:trace contextRef="#ctx0" brushRef="#br0" timeOffset="920413">14653 12286 2664 0,'0'0'2697'15,"0"0"-1257"-15,0 0 200 16,0 0-175 0,0 0-505-16,10 125-336 0,-5-91-352 0,0-2-104 15,-4-8 0-15,1-4-88 16,1-8-32-16,-3-6-40 0,2-6 64 31,-2 0 56-31,0 0 152 16,0-10-224-16,5-12-56 0,-2-6-432 15,7-6-16-15,-1-4-288 16,1 4 344-16,1 2 80 15,1 5 208-15,-1 11 104 0,-1 6 32 16,-4 8 96 0,2 2 288-16,3 0 152 15,-4 6 152-15,3 11-64 0,-2 2-160 16,1 3-144-1,-1 1-208-15,0-2-144 0,1-4-128 16,-3-4-520-16,5-2-816 16,-3-7-1217-1,-3-2-4000-15</inkml:trace>
  <inkml:trace contextRef="#ctx0" brushRef="#br0" timeOffset="920922">15067 12256 3448 0,'0'0'2457'0,"0"0"-129"16,0 0-39-16,0 0-553 0,0 0-832 15,0 0-528-15,-68 53-120 0,63-25-24 16,-3 2-7-1,8-3-121-15,0-1-64 16,0-3-40 0,0-1 0-16,11-5-8 0,1-2 0 15,1-3 0-15,3-5-48 0,-2-2 56 16,4-5-337-16,13-5-551 15,-7-12-912-15,-5-5-3113 16</inkml:trace>
  <inkml:trace contextRef="#ctx0" brushRef="#br0" timeOffset="922856">10774 13337 3168 0,'0'0'3193'16,"0"0"-961"-16,0 0-335 0,0 0-329 15,0 0-368 1,0 0-359-1,-97-38 103-15,83 38-72 0,-1 14-440 16,-1 18-296-16,0 10-48 16,5 10-88-16,1 4 0 15,5 1 64-15,5-7-16 0,0-8-48 0,0-10-64 16,8-10-40-16,8-6 96 15,2-8-328-15,5-6-416 0,-1-2-320 16,4 0-233-16,3-12-519 31,0-8-705-31,7-10-103 16,-7 4-457-1,-8 2 609-15</inkml:trace>
  <inkml:trace contextRef="#ctx0" brushRef="#br0" timeOffset="923106">10861 13565 1200 0,'0'0'2816'0,"0"0"121"16,0 0-833-16,0 0-647 31,0 0-897-31,0 0-320 0,0 0 16 15,0 0-64-15,-8 111-104 16,15-97-8-16,6-4-64 0,-2-8 40 16,0-2 104-16,2 0 32 15,-1-4-8-15,-1-14 64 31,-1-2-56-31,-4-2 0 0,-4 0-56 16,-2 4 16-16,0 0 80 0,-4 6 72 16,-10 1-103-1,-2 7-201-15,-2 4-80 0,5 0-473 0,8 2-823 16,4 8-1448-1,1 1-2746 1</inkml:trace>
  <inkml:trace contextRef="#ctx0" brushRef="#br0" timeOffset="923854">11102 13480 3272 0,'0'0'2937'15,"0"0"-1017"-15,0 0-151 16,0 0-761-16,0 0-528 0,0 0-296 15,-69 85-48-15,65-59-64 32,4 1-72-32,0-5 16 0,0-5-32 15,4-2 16-15,5-7 0 31,3-4-8-31,-1-4 0 0,2 0-80 16,3-12-24 0,3-14-88-16,-6-8-344 0,5-6-640 15,-7-3-401-15,-4 1 257 0,-2 3 464 16,-5 2 816-16,0 8 48 15,0 4 496-15,-12 7 392 0,4 6 104 16,-3 6 201-16,5 2-289 16,1 4-136-16,5 0-200 15,0 0-136 1,0 10-336-16,0 12-96 0,0 11 16 15,0 6 152-15,5 7-80 16,6 1 32-16,0-4-120 0,4-5 0 16,-6-8-232-16,4-5-264 15,3-11-328 1,-1-10-152-16,1-4 255 15,4 0 353-15,1-6 240 0,3-10 120 16,-5 0 8-16,-1 0 80 16,-2 2 56-16,-5 1 176 0,1 4 81 15,-4 1-41-15,-5-1-72 31,2 1-88-15,-2 3-72-16,-3-1-64 0,0 0 40 0,0-1-8 16,0 1 288-16,0 3-88 0,-6-1-64 15,-7 2 304-15,0 2-128 16,-2 0 64-16,2 0-88 31,2 7-120-31,0 10-104 0,4 0 33 31,6 4-65-31,1 1-112 0,0-2 0 0,0-4 96 0,0 0-104 16,11-4 8-16,3-4 0 15,-2-2 8-15,2-2 32 16,2-4 16 0,1 0-64-16,4 0-280 0,9-6-433 31,-6-6-1327-31,-1-2-3369 0</inkml:trace>
  <inkml:trace contextRef="#ctx0" brushRef="#br0" timeOffset="926956">11776 13226 1720 0,'0'0'2993'0,"0"0"-705"0,0 0 32 32,0 0-383-32,0 0-433 15,-13 5-424-15,9 15-471 0,0 15-377 16,4 14-144-16,0 9 24 15,0 2 40-15,0-1 40 16,0-10-32-16,4-8-64 0,4-9-88 31,-1-13 48-31,-1-6-56 16,1-5-16-16,1-6-32 0,3-2-240 15,5 0-216-15,5 0 24 16,0-8-337-16,10-16-991 16,-2 3-1217-16,-6 4-1936 0</inkml:trace>
  <inkml:trace contextRef="#ctx0" brushRef="#br0" timeOffset="927177">11935 13409 3080 0,'0'0'2649'0,"0"0"-665"16,0 0-384-16,0 0-359 0,0 0-185 16,0 0-288-16,-17 111-248 15,17-87-264 1,0-7-144-16,0-2-112 15,9-5 0-15,-1-7-360 16,12-3-536-16,-7-2-1032 0,-4-9-2641 16</inkml:trace>
  <inkml:trace contextRef="#ctx0" brushRef="#br0" timeOffset="927735">12011 13416 1488 0,'0'0'2600'0,"0"0"-807"15,0 0-193-15,0 0-208 16,0 0-375-16,0 0-553 0,0 32-24 16,5-9 24-16,3 3-128 15,2 0-184-15,-2-5-72 0,0-4-80 31,-6 0-384-31,-1-6-1504 16,-1-5-2601-16</inkml:trace>
  <inkml:trace contextRef="#ctx0" brushRef="#br0" timeOffset="928039">12171 13361 1136 0,'0'0'4017'0,"0"0"-2401"15,0 0-592-15,0 0 216 0,0 0 1 32,-74 125-625-32,66-90-272 15,8-3-208-15,0-5-136 0,0-7-144 16,14-4-576-16,1-9-713 31,14-7-775-15,-5 0-1041-16</inkml:trace>
  <inkml:trace contextRef="#ctx0" brushRef="#br0" timeOffset="928380">12329 13461 2496 0,'0'0'2713'0,"0"0"-609"0,0 0-368 15,0 0-495 1,0 0-593-16,0 0-464 15,0 0-88-15,0 0-32 0,-50 119-64 16,50-104-8-16,12-2-56 16,1-5 56-1,-2-6-104-15,0-2-64 16,4 0-80-16,-4-10-8 0,2-11-296 15,-2-3-553-15,1-1-159 16,-6-1 128-16,-3 3 336 16,-3 5 808-16,0 8 248 0,0 6 1216 15,0 4 376-15,-3 0-527 16,-3 4-401-1,4 15-656 1,2 0-176-16,0 2-80 0,0-1 0 16,0-5-176-16,8 2-392 0,7-7-920 15,-7-3-1193-15,1-5-2408 0</inkml:trace>
  <inkml:trace contextRef="#ctx0" brushRef="#br0" timeOffset="928595">12329 13461 3088 0,'96'-13'1721'0,"-88"9"223"0,8-1-456 31,2 1-640-31,3-2-47 0,5 0-513 0,-1 1-152 0,3-4-136 15,-2 1-440-15,-5 0-633 16,-7-3-887-16,-2 0-1089 16,-8 3-742-1</inkml:trace>
  <inkml:trace contextRef="#ctx0" brushRef="#br0" timeOffset="928804">12559 13327 1528 0,'0'0'2192'15,"0"0"-991"-15,0 0 263 16,0 0-16-16,0 0-200 15,1 123-319-15,6-87-297 16,-1-2-104-16,2-6-240 0,-3-6-176 16,2-8-48-16,-2-5-64 0,-1-4-272 31,0-5-520-31,4 0-817 15,3-9-303-15,-1-6-497 16,-1-4-591-16</inkml:trace>
  <inkml:trace contextRef="#ctx0" brushRef="#br0" timeOffset="928971">12673 13487 304 0,'0'0'2152'31,"0"0"-496"-31,0 0-247 16,0 0-281-16,0 0-112 0,0 0-96 16,0 0-39-16,23 36-209 0,-15-15-408 15,-3-4-104 1,1 2-160-16,-1-4-176 0,2-2-472 15,-6-9-649 1,3-4-831-16,-4 0-2153 16</inkml:trace>
  <inkml:trace contextRef="#ctx0" brushRef="#br0" timeOffset="929161">12675 13303 4624 0,'0'0'2257'0,"0"0"-1057"15,0 0 16-15,0 0-727 16,0 0-225 0,0 0-264-16,0 0-616 15,53 52-1569-15,-41-34-4120 0</inkml:trace>
  <inkml:trace contextRef="#ctx0" brushRef="#br0" timeOffset="931033">12761 13521 3392 0,'0'0'2161'16,"0"0"-697"-16,0 0-40 0,0 0-455 15,0 0-465 1,0 0 48-16,8 0 8 0,5 0-136 31,1 0 208-31,1-3-224 0,-1-9-192 16,-1-5 80-16,-2-1-64 15,-4-1-120-15,-2-2-40 0,-4 4-72 16,-1-4-88-16,0 5-64 15,-4 0 48-15,-9 2-72 16,-7 2-80 0,-2 2-280-16,-1 3 152 0,0 4 48 15,4 3 224-15,8 0 112 16,-1 0 136-16,4 8 40 0,5 10-176 15,3 4 0-15,0 6 0 32,0 6 96-32,5 0 104 15,3 0-8-15,7 0 128 0,-1-2-64 0,1-5-88 16,1-5-48-16,-3-7-112 15,1-4-8-15,1-7 0 0,-1-4-56 16,2 0-216-16,7-20-648 31,-4-5-1641-31,-6 2-5680 16</inkml:trace>
  <inkml:trace contextRef="#ctx0" brushRef="#br0" timeOffset="932147">11989 13431 1720 0,'0'0'1408'0,"0"0"80"15,0 0-415-15,0 0-641 32,0 0-424-32,0 0 120 0,0 0 104 0,0-20-80 15,0 18-96-15,0 0-32 16,0 2 88-16,8 0 88 15,0 0 400-15,2 2 224 0,-1 8-152 16,1 0-167 0,-2 0-89-1,2-1-184-15,-5-2-88 0,-1 1-144 0,-4 5-288 16,0-2-1017-16,0-1-4104 15</inkml:trace>
  <inkml:trace contextRef="#ctx0" brushRef="#br0" timeOffset="932616">11966 13614 392 0,'0'0'1952'0,"0"0"-520"15,0 0-15-15,0 0-89 16,0 0-320-16,0 0-96 0,16-6 9 15,-6 6-321 1,-2 0-136-16,3-2-224 16,1 2-112-16,1 0-128 15,-2-4-56-15,-1 2-1913 0,-6 0-4624 16</inkml:trace>
  <inkml:trace contextRef="#ctx0" brushRef="#br0" timeOffset="934779">13479 13520 1456 0,'0'0'2424'15,"0"0"-671"-15,0 0-409 16,0 0-40-1,0 0-119-15,0 0-401 16,-1 0-352-16,1 0-248 16,17 0-176-16,8 0 472 0,9 0 136 15,6 0-72-15,2 0 72 16,2 0-192-16,2 0-96 15,0 0-63-15,-4 0-89 32,-2 0-56-32,-6 0 16 0,-10 0-56 15,-6 0-16-15,-5 0-56 0,-10 0 88 0,-3 0 24 16,0 0-80-16,0 0-40 15,-10-4-1369-15,-6-2-3136 16,3-3-3680-16</inkml:trace>
  <inkml:trace contextRef="#ctx0" brushRef="#br0" timeOffset="935158">13814 13397 1304 0,'0'0'3280'0,"0"0"-1319"15,0 0-353 1,0 0-135-16,0 0-625 15,0 0-560 1,0 0-160-16,0 0 232 0,0 0 136 0,71 19-192 16,-44-8-168-16,1 1-8 15,-3 2-56-15,-5-2-16 16,-4 1-48-1,-2-4 8-15,-5-1-8 16,-5-2 248-16,-4 1 120 16,0-1 64-16,0 1 249 0,0 5 47 15,-16 7-488-15,-6 5-248 16,-14 10-1225-1,2-4-1503-15,7-8-6930 0</inkml:trace>
  <inkml:trace contextRef="#ctx0" brushRef="#br0" timeOffset="936848">14401 13179 1144 0,'0'0'4073'0,"0"0"-2561"0,0 0-160 15,0 0 17-15,0 0-305 16,0 0-336-16,0 100-144 0,4-62-112 31,4 0-48-15,3 2-112-16,-6 0-80 0,0 1-104 15,0-5 16-15,-4-2-136 0,2-8 72 16,-1-5-72-16,-2-4 40 15,2-9-48-15,-1-5 0 0,2-3-248 32,2 0-544-32,2 0-384 15,1-1 448-15,2-9 208 0,1-2 120 16,-3 3 192-16,-2 4 144 15,-1 1 64-15,-5 2 120 0,0 2 328 16,0 0 200-16,0 0 96 16,0 0-112-1,0 0-136-15,0 0-96 16,0 0-168-16,0 0-128 15,2-2-96-15,-2-4 40 0,5-3 80 0,0-6-32 16,-1-10-40-16,4-7 0 16,4-4-48-1,-7-3-8-15,1-4-64 16,-4 3-64-16,1 2-48 15,-3 4-160 1,0 6-120-16,0 6-16 0,0 9 224 0,0 5 240 16,0 6-32-16,0 2 40 15,0 0 96 1,0 0-48-16,0 0-48 15,0 0-8-15,0 0-40 16,0 4 48-16,0 13 216 0,0 5 48 16,6 5 8-1,-1 8-136-15,3 1-48 0,2 4 72 0,1-4-24 31,2 0-88-31,-1-6 16 16,-4-6-64-16,1-5 0 16,-4-8 0-16,-2-3 0 0,1-6 0 15,-4-2 0-15,1 0 0 0,4 0 56 16,0 0-48-16,3-13 56 15,3-10 216 1,1-5-128-16,-1-6-152 16,-3-4 0-16,-3-4-192 15,-2 2-200-15,-3 2-288 0,0 4 8 16,0 6-16-16,0 3 192 15,-3 10 144 1,-2 4 240-16,5 7 104 0,0 2 0 16,0 2 8-16,0 0-48 15,0 0 48-15,0 0 128 16,0 2 248-16,8 13 112 0,2 9 128 31,1 8 104-15,0 8-224-16,1 7-208 0,-3 4-136 0,-1 1-48 15,-1-4-32-15,-1-5-64 16,1-7 32-16,-4-12-32 0,2-9 64 15,-2-7-72-15,-3-5 0 16,0-3-8-16,5 0 8 0,1-16-144 31,-1-11 40-31,7-3 0 16,-1-4-120-16,3 2-72 15,-1 6 96-15,0 7 56 0,0 6 40 16,0 9-24-16,-3 4 64 16,1 0 64-16,-3 0 112 0,-1 12 160 15,1 2-128 1,0-2-144-1,-3-1-472-15,1-7-584 0,2-2-32 16,-3-2-393-16,1 0 169 0,-1 0 312 16,2-4 352-16,-2 0 496 15,-1 4 152-15,1 0 528 16,0 0 40-1,-3 0 216-15,1 8-8 16,0 1-72-16,0-1-239 0,-3 1-465 16,0-5-193-16,0-4-1207 0,0 0-824 15,0-4-2665-15</inkml:trace>
  <inkml:trace contextRef="#ctx0" brushRef="#br0" timeOffset="937005">14976 13245 1840 0,'0'0'1936'0,"0"0"-583"31,0 0-497-31,0 0-200 0,0 0-456 16,0 0-200-16,29 46-1224 15,-29-24-1777-15</inkml:trace>
  <inkml:trace contextRef="#ctx0" brushRef="#br0" timeOffset="937536">15060 13395 728 0,'0'0'1848'0,"0"0"-128"15,0 0-79-15,0 0-625 0,0 0-280 16,118-40-296-16,-89 22-288 0,-4-1-152 15,-6 4-32-15,-5 0-816 16,-7 4-272 0,-7-1 176-1,0 3 247-15,-3 4 281 0,-9 1 416 16,1 2 761-16,0 2 239 15,1 0 368-15,5 0 200 0,0 4-655 0,4 12-273 16,1 7-88 0,0 7 88-1,0 5-184-15,0-1-200 16,1-2-128-16,9-1-128 0,0-10-424 15,1-5-512-15,0-8-456 16,4-6-577-16,-5-2-247 0,4 0-177 31,-1-10 649-31,0-4 776 16,3-2 505-16,-5 0 463 0,1 0 439 15,-1 0 705-15,-3-2-144 16,3 0 160-16,-6-2-79 0,0 2-169 16,-3 4-296-16,-2 0-168 15,0 6 40-15,0 2 16 31,0 6 168-31,-7 0 281 0,-2 6-377 16,2 13-240-16,-1 6 120 16,5 1 264-16,0-2 104 0,3-1-280 15,0-4-248-15,0-4-168 16,8-4-72-16,3-5 0 15,5-2-56 1,-1-4-136-16,2 0-424 0,17-19-1048 16,-5-6-1313-16,-4 1-3632 15</inkml:trace>
  <inkml:trace contextRef="#ctx0" brushRef="#br0" timeOffset="938061">15621 13045 3080 0,'0'0'2689'31,"0"0"-977"-31,0 0 265 0,0 0-257 16,30 107-528-16,-25-65-560 15,2 3-296-15,-7-5-104 0,0-6-48 16,0-10-72-16,0-6-48 16,0-8-48-16,0-6 89 31,0-4-105-31,0 0-177 0,0 0-175 15,0-12-184-15,5-4-56 0,6-4 208 16,3 2 64-16,1 1 136 0,1 4 72 16,-3 5-32-16,0 6 88 15,-2 2 56 1,-1 0 152-1,-7 6 296-15,0 11 208 0,-3 6-64 16,0 3-64-16,0 6-272 0,-3 0-96 16,-10-2-103-16,2-6-57 15,4-8-193-15,3-7-303 0,4-9-712 31,0 0-280-31,0-39-505 16,4 5-927-16,8-4-1657 0</inkml:trace>
  <inkml:trace contextRef="#ctx0" brushRef="#br0" timeOffset="938435">15832 13283 1032 0,'0'0'2304'16,"0"0"-63"-16,0 0-161 31,0 0-400-31,0 0-351 0,0 0-377 16,54 106-424-16,-50-100-232 15,1-2-144-15,-3-4 0 0,-2 0 48 16,0-4 64-16,0-9 64 15,0-6-152 1,0 3-176 0,-5 0-384-16,-3 3-128 0,1 4-288 15,3-1-760-15,4 4-625 16,0-4-719-16,0 0 679 15,0 0 1105-15,8-2 768 0,0 4 352 16,-2 2 856-16,1 4 440 31,-1 2 225-31,4 0 63 0,3 0-328 0,0 12-104 16,8 6-111-16,0 0-337 15,5 4-304-15,-2-2-216 16,-4075-2-128-16,8145-2 16 0,-4073-2-64 0,-3-3-8 31,-5-4-56-15,-3-1-544-16,-2-6-632 0,-3 0-1073 0,-4-13-880 15,-1-6-1215-15</inkml:trace>
  <inkml:trace contextRef="#ctx0" brushRef="#br0" timeOffset="938968">16152 13169 208 0,'0'0'864'16,"0"0"-168"-16,0 0 680 16,0 0 257-16,0 0-81 0,0 0-144 15,-10-13-120-15,10 13-135 31,0 0-177-31,0 0-176 0,0 0-168 16,0 0-176-16,-1 0-96 16,1 0-80-16,0 0-104 15,0 0-96-15,0 0-40 0,0 0-40 16,0 0-120-16,0 0 24 15,0 6 96 1,1 5 8-16,9 2 0 0,-2 0 0 16,3 1 56-1,-4-1 0-15,3 2-48 0,-2-2 64 16,3 2 1-16,-1-1-33 0,-2-2 8 15,-3 0-40 1,-1-4 32-16,-4-5-48 16,0 0-8-16,0-3 8 0,0 0 128 15,0 0-64-15,0 0-64 16,-1 0-16-16,-7 0-40 15,1-4-24-15,2 2 80 0,-3 0 0 32,2 0 8-32,-5 2-8 0,1 0 0 15,-1 0-8-15,4 0 8 16,-4 0 104-16,-1 14-40 15,1 4-64 1,-2 6 8-16,-1 4 0 0,-6 4-8 0,3 0 0 31,0-2-168-31,1-5-465 0,-1-3-527 16,5-6-1192-16,1-9-3738 0</inkml:trace>
  <inkml:trace contextRef="#ctx0" brushRef="#br0" timeOffset="941217">16223 13503 1040 0,'0'0'1568'16,"0"0"-888"-16,0 0-328 15,0 0-144-15,0 0-208 0,0 0-1168 16</inkml:trace>
  <inkml:trace contextRef="#ctx0" brushRef="#br0" timeOffset="942117">16154 13425 2496 0,'0'0'2673'16,"0"0"-1521"-16,0 0-392 15,0 0 664-15,0 0-207 0,0 0-489 16,0 0-248-16,80 40-136 16,-59-34-136-16,-4 1-40 31,-3-3-104-31,-6 0 40 0,-1-3-88 15,-6-1-16-15,-1 2-72 16,0-2-1224-16,0 0-1961 0</inkml:trace>
  <inkml:trace contextRef="#ctx0" brushRef="#br0" timeOffset="943715">10540 14456 5065 0,'0'0'4353'0,"0"0"-3273"0,0 0-272 16,0 0-152-16,0 0-168 0,-19 136-160 31,19-81-160-31,0 0-152 16,0 0-8-16,0-5 136 31,0-8-144-31,0-8 0 0,0-12 0 16,0-5-160-16,0-10-352 15,0-5-504-15,0-2-584 0,0 0-1593 0,0-9-3439 16</inkml:trace>
  <inkml:trace contextRef="#ctx0" brushRef="#br0" timeOffset="943987">10498 14450 2832 0,'0'0'4225'0,"0"0"-2521"15,0 0-383-15,0 0-9 0,0 0-456 16,0 0-416-16,0 0-144 16,34 0-40-16,-21 0-48 0,5 0-88 15,-2 0-16-15,0 2-104 16,2 2-80-16,-5 2-1040 31,4 4-1088-31,-10 0-2049 0</inkml:trace>
  <inkml:trace contextRef="#ctx0" brushRef="#br0" timeOffset="944226">10521 14719 4849 0,'0'0'1712'0,"0"0"-696"16,0 0 128-16,0 0 17 16,0 0-409-1,0 0-368-15,0 0-224 0,0 0 16 16,118 24-168-16,-107-24-8 15,-1 0-8-15,-4 0-624 0,-6 0-921 0,0 0-1367 16,0 10-2001-16</inkml:trace>
  <inkml:trace contextRef="#ctx0" brushRef="#br0" timeOffset="944406">10534 14943 3504 0,'0'0'2201'0,"0"0"-1017"15,0 0 24-15,0 0-16 0,0 0-351 16,0 0-529-16,79 4-120 0,-57-6-192 16,9-6-984-16,-7 0-1425 15,-4 1-3776-15</inkml:trace>
  <inkml:trace contextRef="#ctx0" brushRef="#br0" timeOffset="944832">10703 14766 2536 0,'0'0'2088'16,"0"0"-327"-16,0 0-65 15,0 0-247 1,0 0-441-16,0 0-328 0,36 113-88 0,-36-89-160 15,0-1 24 1,0-6-152-16,0-2-16 16,0-6-40-16,0-3-16 0,0-4-24 15,0-2-15-15,0 0-65 16,0-14-128-16,0-18-417 15,0-10 25-15,11-8-104 0,5-2-144 32,2-1 112-32,1 10 208 0,4 9 256 15,-2 5 56-15,-3 13 8 16,1 6 0-16,-8 10 0 15,-3 0 136-15,4 4 232 0,-6 17-8 32,4 7 248-32,-4 4-224 15,-2 2-136-15,-4 2-168 0,1-4-80 16,-1-4 0-16,3-4-1128 15,-1-6-1752-15,1-10-5786 0</inkml:trace>
  <inkml:trace contextRef="#ctx0" brushRef="#br0" timeOffset="945662">11010 14687 2920 0,'0'0'2577'0,"0"0"-1177"16,0 0 56-16,0 0-239 15,0 0-257-15,0 0-280 0,3 98-176 16,7-66-224-16,-4 0-128 0,3-6-8 31,-3-6-80-31,2-6-56 16,0-4-8-16,-6-5 0 0,1-5-40 15,3 0 40 1,-1 0 0-16,3-17 0 0,4-5 0 0,1-8-112 16,3 0-296-16,-5-3-272 31,2 5-216-31,-2 7-89 0,-1 3 465 15,-4 8 232-15,-4 6 184 16,1 4 104-16,-1 0 24 16,3 0 192-16,1 0 136 0,1 6 129 15,1 5-49-15,-3 2-72 31,1 1-168-31,-1 0 64 0,-2-2-152 16,-3-1 40-16,0 0-16 16,0-3-128-16,0-2-488 15,0-2-777-15,-5-4-1751 0</inkml:trace>
  <inkml:trace contextRef="#ctx0" brushRef="#br0" timeOffset="946353">11155 14518 3848 0,'0'0'2121'0,"0"0"-1465"16,0 0-136-16,0 0 96 0,0 0-312 15,0 0-104-15,0 0-200 16,0 0-272-16,65 39-40 15,-54-30 64-15,-1 3 104 16,1 1 64 0,2 2 80-16,-1 5 216 15,0 3 144-15,0 2 40 0,-1 5-96 16,-3 3-16-16,0-4-80 15,-5-1-64-15,-3-3-80 0,0-7 137 16,0-6-65-16,0-6 16 31,0-6-32-31,0 0 24 0,0-2-144 16,0-20-208-16,0-4-152 15,0-8-193-15,0 0-255 16,12-1-24-16,-1 5-96 0,2 5-240 16,2 3 199-16,-1 7 673 31,-3 7 296-31,-1 4 24 0,0 4 240 15,-5 0 280-15,-1 0 145 0,3 12 55 16,-2 4-56-16,0 5-224 16,-1-2-184-16,0 4-88 0,0-3-192 15,3-1-88 1,3-2-224-1,-2-5-152-15,1-7-104 0,-1-1 48 16,-1-4 264-16,1 0 248 0,0 0 8 16,-1-4 192-16,2-7-64 15,3-1-80-15,2-4 32 0,-3 2-80 31,1-1 8-31,-1 2-8 16,-3 2 56 0,-5 3 24-16,-1 3 384 0,-2-1 288 0,0 2 240 15,0-1-160-15,0 3-399 0,-5-2-241 16,-5 2-192-16,4-2-264 31,-5 2-1273-31,4 2-815 0,-1 0-1873 16</inkml:trace>
  <inkml:trace contextRef="#ctx0" brushRef="#br0" timeOffset="946652">11611 14583 1976 0,'0'0'1288'16,"0"0"88"-16,0 0 313 15,0 0-433-15,0 0-456 0,0 0-208 16,0 0-207-16,0 0-41 16,0 0-136-1,0 0-32-15,0 0-128 0,0 0-48 16,0 0 0-16,3 0-80 15,-1 0 72-15,-1 0 0 16,-1 0-88-16,0 0 40 0,0 0 48 16,0 0-56-1,0 0-24-15,0 0-112 16,0 0-273-1,2 0-383-15,-2 0-392 16,0 2-1201-16,0 4-855 16</inkml:trace>
  <inkml:trace contextRef="#ctx0" brushRef="#br0" timeOffset="947805">11611 14615 1424 0,'0'0'2048'0,"0"0"-599"0,0 0-17 16,0 0-280-16,0 0-376 15,0 0-264-15,8 2 241 0,-2 9-25 32,4 12 72-17,-5 5-152-15,-3 6-136 0,-2 2-384 0,0 2 128 16,0-4-176-16,0-6 40 15,0-10-112-15,0-6 40 0,0-6-32 16,0-4-16-16,0-2 0 31,0 0-216-31,0-12 8 16,0-10-440-16,0-8-152 0,0-2 0 15,6-2-16-15,5 0-49 16,2 3-39-16,2 5 408 0,-2 7 272 16,-5 2 224-16,1 8 120 15,3 3 208 1,-7 3 88-16,-2 3 56 15,5 0-16 1,-5 0-88-16,2 9 97 0,1 10 191 0,-2 7-224 16,-3 4-200-16,2 2-104 0,1-3-128 15,-4-5 0 1,5-6-136-1,-2-6-40-15,-2-6-208 0,1-6-136 16,0 0-153-16,4-4 65 16,-1-17 208-16,1-5-472 0,4-1-680 15,0-5 175-15,1 2 153 0,2 6 720 31,-2 3 504-31,-1 12 264 16,0 5 728-16,-2 4-31 0,1 2 311 16,-7 19 40-16,3 7-480 15,0 2-184-15,-5-2-264 16,0-5-95-16,0-8-289 0,1-6 0 31,4-7-209-31,0-2-519 31,3-4 200-31,-3-16 328 0,5-3-472 16,-1-3-120-1,6 5-40-15,-1 0 128 0,3 6 311 0,0 6 193 32,-1 7 200-32,-1 2 48 15,0 0 393-15,-3 2-49 0,0 7-128 16,-1-5-152-16,-3-4-96 15,3 0-16-15,-6 0-304 0,2 0-192 16,-7-13 55-16,0 1 129 0,0 1 88 16,0-2 184-16,0 5 40 15,-12 1 336-15,1 3 337 16,3 4 199-16,2 0 336 0,1 4-320 15,5 13-528-15,0 9 80 0,0 4 80 16,0-1-119-16,0-3-89 31,8-4-128-31,2-4-176 0,-2-7-16 16,3-4-112-16,-5-5-433 15,6-2-703-15,-4 0-960 0,-5-11-2209 16</inkml:trace>
  <inkml:trace contextRef="#ctx0" brushRef="#br0" timeOffset="948278">12181 14602 4096 0,'0'0'2081'0,"0"0"-305"0,0 0-456 16,0 0-567-16,0 0-233 31,123-15-296-31,-101 8-224 16,-2-1-232-16,-3 0-792 0,-4 2-793 15,-6-2 17-15,-7 2 191 16,0 0 345-16,0 4-224 0,-15 2 928 0,-1 0 560 15,5 0 1616 1,-1 8 200 0,4 6-247-16,2 4-577 15,3 6 40-15,3 4-152 16,0 3-127-1,0-1-177-15,0-4-168 16,9-4-272-16,4-4-136 0,0-9-104 0,3-2-488 16,-3-7-113-1,2 0-231-15,-4-12-176 0,2-10-288 16,-2-4-585-16,1 0 801 0,-4 0 688 15,-2 5 496-15,-1 6 936 16,0 7 544-16,-3 3 17 0,1 5-329 16,-3 0-256-16,1 0-16 15,1 11-31-15,1 0-297 0,-1 4-256 31,1-3-312-31,-3-3-216 0,0 0-976 0,0-5-873 16,0-2-2008-16</inkml:trace>
  <inkml:trace contextRef="#ctx0" brushRef="#br0" timeOffset="948980">12504 14591 1664 0,'0'0'2712'0,"0"0"-831"31,0 0-17-31,0 0-167 16,0 0-537-16,0 0-632 0,0 0-472 16,0 0 232-16,-78 120-216 15,78-92-16-15,13-7-56 0,0-4-40 16,3-9-32-16,-3-4-56 15,3-4-56-15,-8 0-40 0,4-6-96 16,-1-13-224-16,0-2-296 16,-6-3-49-1,-3 1-23-15,3 6 496 16,-5 2 416-16,0 8 160 0,0 3 784 15,0 4 401-15,0 0-313 16,0 0-472-16,0 13-456 0,1 6-24 16,7-2-8-1,2 2-64 1,-2-6-8-16,3-2-216 0,-2-5-368 15,-1-4-576-15,6-2-577 0,-6-12-1023 16,2-6-1985-16</inkml:trace>
  <inkml:trace contextRef="#ctx0" brushRef="#br0" timeOffset="949290">12669 14404 704 0,'0'0'2184'31,"0"0"-752"-31,0 0 161 16,0 0-81-16,0 0-216 0,0 0-391 16,0 0-129-16,0 23-72 15,0 6 184-15,4 7-320 16,5 8-88-16,0 7-168 0,-1 0 48 15,4 2-64 1,-3-5-143-16,3-8 79 16,-4-8-128-16,3-10-48 0,-1-8 16 31,-2-8-72-31,3-6-56 0,2-2-288 0,8-36-329 15,-5 2-1207-15,-3 2-4249 0</inkml:trace>
  <inkml:trace contextRef="#ctx0" brushRef="#br0" timeOffset="954179">10745 15368 5905 0,'0'0'3000'16,"0"0"-879"-16,0 0-601 15,-26 14-496-15,20 12-495 0,6 6-473 16,0 9-56-16,0 1 0 15,2-4 32-15,7-4 40 0,3-8-64 16,-3-8-8-16,4-8-441 31,2-8-479-31,12-4-1024 16,-4-18-2009-16,-2-4-2048 0</inkml:trace>
  <inkml:trace contextRef="#ctx0" brushRef="#br0" timeOffset="954706">11023 15266 4689 0,'0'0'3040'0,"0"0"-1824"0,0 0-431 0,0 0 111 16,0 0-144-16,-2 127-216 15,12-84-280-15,3 0-80 0,3-7-128 31,0-4-32-31,-3-10-32 16,0-6-64-16,-2-8 64 16,-4-6-216-16,-1-2-256 0,4-6-40 15,-2-17 376-15,-3-9 152 0,1-4-48 16,-2-1-56-16,-1 3-24 31,2 7 120-31,-5 7-80 16,3 8 88-1,2 10 8-15,-2 2 8 0,8 8-16 0,2 16 216 16,3 7 240-16,2 1-120 0,0-2-176 15,-2-6 136-15,-3-7-192 32,-2-6-104-32,-4-7 0 15,-2-4 0-15,-4 0 328 0,4-6 568 16,-5-14 273-16,0-8-313 15,2-2-496-15,4-4-296 0,-1 5-64 16,6 5-1000-16,7 12-825 16,1 9-1167-1,-7 3-3074-15</inkml:trace>
  <inkml:trace contextRef="#ctx0" brushRef="#br0" timeOffset="954885">11441 15438 3896 0,'0'0'2449'15,"0"0"-633"-15,0 0-255 16,0 0-689-16,0 0-120 15,0 0-392-15,0 0-192 0,20 111-168 16,-16-103-48 0,0-6-520-16,-3-2-688 0,1 0-385 0,3-20 57 31,-5-23-697-31,1 4-431 15</inkml:trace>
  <inkml:trace contextRef="#ctx0" brushRef="#br0" timeOffset="955197">11482 15288 280 0,'0'-4'1888'0,"0"4"-48"15,0 0 89-15,6 0-441 0,1 2 64 31,2 16-479-31,-1 7-81 16,2 1-296-16,-2 4-288 0,-1 0-144 16,-1-1-112-16,0-5-104 15,-2-3-48-15,-3-8 48 0,3-4-24 0,-1-5-24 31,-3-4 0-31,3 0-360 16,2-2-144-16,1-15 248 16,2-2 152-16,4-3-88 0,-1 1-192 15,-1 6 96-15,-1 2 120 16,-1 7 64-16,-1 6 104 0,-1 0 24 15,1 0 160 1,-1 12 256-16,4 6 40 16,-4 3-136-16,1-2-168 15,-1 2-176-15,1-5-104 0,4-2-1032 16,-9-5-2001-16,7-5-3976 15</inkml:trace>
  <inkml:trace contextRef="#ctx0" brushRef="#br0" timeOffset="955595">11706 15194 3504 0,'0'0'3049'15,"0"0"-2193"-15,0 0-176 16,0 0 312-16,0 0-319 0,100 0-337 16,-67 0-152-16,-1 0-64 15,2 0-120 1,-10-2 48-1,2-2-40-15,-7 0 0 0,-4 2 56 0,-10 0-64 16,-2 2 8-16,-3 0 40 16,0 0 416-16,0 0 568 15,0 10-456-15,-8 6-256 16,0 8-64-1,4 8-40-15,-4 4-88 16,7 2-16-16,-1 0 216 0,-1-2 49 0,0-6-65 16,3-4-96-16,0-7-128 15,-2-4-88-15,-4 0-24 16,1-5-977-1,-2-5-2063-15</inkml:trace>
  <inkml:trace contextRef="#ctx0" brushRef="#br0" timeOffset="957022">11125 15852 3208 0,'0'0'2417'15,"0"0"-641"-15,0 0-72 16,0 0-583-16,0 0-537 0,0 0-296 0,0 70 104 16,9-28-80-1,-2 4 32-15,1-2-160 0,-2-3-48 16,-1-7 120-1,-3-8-248-15,3-7 120 16,-5-6 16-16,0-5 72 16,3-4-152-16,-1-3-64 0,4-1-128 15,4 0 80 1,4 0 48-16,4 0 16 0,5-7-16 0,1-14 0 31,0-5-176-31,-3-2-232 16,-2-2-112-16,-2 5-40 15,-6 4-104-15,-5 7 224 0,-1 6 96 16,-2 4 240-16,-1 4 104 15,0 0 176-15,-1 0-24 0,6 2-24 47,-7 11 128-47,3 0 56 16,-1 1-88-16,-2-2-120 15,0-2-8-15,0-4-96 0,0-2-464 0,0-4-488 32,0 0-1121-32,0-2-3584 0</inkml:trace>
  <inkml:trace contextRef="#ctx0" brushRef="#br0" timeOffset="957729">11385 15850 488 0,'0'0'2872'0,"0"0"-703"32,0 0-353-17,0 0-416-15,0 0-391 0,0 0-145 0,0 0-168 16,0 0-192-16,64 115-48 15,-49-82-272-15,-2-3-96 16,-7-6-24-16,1-4 64 0,-1-6-128 31,-3-5 0-31,-3-7-248 0,2-2-120 31,-2 0-56-31,0-2-16 0,3-17 80 0,0-1 232 16,-3-3-104-16,5-2-152 0,2 7 120 16,-7 4 160-16,5 5 56 15,1 7-64-15,-4 2 112 0,3 0 120 31,-1 13 264-15,4 5-48-16,-3 2-144 0,2 0-64 16,-4-2-24-16,5-4-104 0,-3-6 0 15,1-4-512-15,4-4 16 16,-3 0 16-16,-1-2 135 0,-1-16 89 15,0-2-24 1,-2-2-216-16,0-2-32 16,0 2 8-16,1 4 128 15,-3 4 88-15,4 6 232 0,-3 4 72 16,1 4 136-16,2 0 120 15,1 0 264-15,1 7 552 16,1 12-64-16,3-1-223 16,2 4-297-16,-2-2-224 31,5-1-120-31,-4-8-64 0,-4-3-80 0,3-4-136 0,-4-4-144 15,2 0-248-15,-2-4 272 16,-2-12 56 0,-2-4 24-16,-2 0-33 15,-1-2 105-15,0 2-32 16,0 6 112-1,0 6-32-15,0 6 56 0,0 2 0 0,4 0 8 16,2 5 200-16,-1 10 48 0,1 0 65 31,2 0-65-31,-1-1-184 16,-1-4-72-16,1-4 8 15,-2-2-8-15,0-2-40 0,-1-2-368 16,-2 0-289-16,0-4-351 16,-2-10-424-16,0 0-1681 0</inkml:trace>
  <inkml:trace contextRef="#ctx0" brushRef="#br0" timeOffset="957937">11858 15894 824 0,'0'0'1992'0,"0"0"-296"0,0 0-223 16,0 0-161-1,0 0-232-15,0 0-296 16,0 0-311-16,124 48-273 0,-96-36-88 16,-4-1 16-16,-1 2-128 0,-4-5-56 15,-3-2-857 1,-8-6-983-16,-1 0-929 15,-3 0-79-15</inkml:trace>
  <inkml:trace contextRef="#ctx0" brushRef="#br0" timeOffset="958117">12023 15858 2344 0,'0'0'2849'0,"0"0"-649"15,0 0-744 1,0 0-839-16,0 0 95 16,0 0 24-16,0 0-208 15,58 45-232-15,-40-28-112 0,-1-2-176 16,-4 2 72-16,3-4-80 15,-4 0-584-15,7-3-480 0,-8-2-1065 32,-1-4-2360-32</inkml:trace>
  <inkml:trace contextRef="#ctx0" brushRef="#br0" timeOffset="958314">12076 15890 3872 0,'0'0'2041'16,"0"0"-465"-16,0 0-328 15,0 0-439-15,-66 128-217 0,53-94-536 16,1-2-56-16,4 2-1113 16,2-12-1455-1,4-5-3609-15</inkml:trace>
  <inkml:trace contextRef="#ctx0" brushRef="#br0" timeOffset="960101">11201 16509 1896 0,'0'0'1544'0,"0"0"-528"0,0 0 361 0,0 0-353 16,0 0-248-16,0 0 392 31,0 0-423-31,34-18-201 0,-17 18-128 15,-2 0-112-15,3 0-32 16,-2 0-208-16,-5 0-8 0,-3 3 24 16,-5 6-80-16,-1 1-8 15,-2 5-8-15,0 0 16 31,0 4-80-31,-8-4 72 0,-7 2-64 16,2-6 56-16,1-3-128 16,0-1 72-16,3-3 72 0,5-4 128 15,4 0-128-15,0 0 0 16,0 0-288-16,13 0 160 15,5 0 72 1,1 0 56-16,2 0 0 0,-1-2 0 16,-6 2-8-16,-4 0 8 15,-2 0 0-15,-1 0 0 16,-4 0 168-16,-3 6 48 0,0 3-8 15,0 4 0 1,0-1-56-16,-3-1-152 16,-6 2-56-16,1-5-16 0,0-2 72 15,5-3-112-15,-2-3 104 16,4 0-80-16,1 0-192 15,0 0-152 1,0 0-472-16,0-7 175 16,0-1 49-16,0 0 240 0,0 1 176 15,1 3 168-15,-1 3 96 16,5 1 48-16,-5 0 272 15,0 0 288-15,0 0 56 0,0 0-31 16,0 0-105-16,0 0-112 31,0 0-144-31,0 0-104 0,0 0-160 16,0 0 64-16,0 0-56 15,0 0-16-15,0 0 64 16,0 0-48-16,0 0-16 0,0 0 0 16,0 0-88-16,0 0-88 31,0 0-560-31,0 0-737 0,0 0-3400 0</inkml:trace>
  <inkml:trace contextRef="#ctx0" brushRef="#br0" timeOffset="960779">11436 16449 2840 0,'0'0'1776'15,"0"0"-951"-15,0 0 327 16,5 58-296-16,2-35-344 15,-1 1-192 1,5-5-56-16,2 0-88 0,5-6-168 16,0 2 64-16,3-7-64 15,-3-1 8-15,-2-3 56 0,-2-2-8 16,1-2-64-16,-2 0 16 15,0 0 32-15,-4 0-48 0,0 0 0 16,-5-2 0-16,1 2 0 16,-3 0 0-1,1 0 0-15,-3 0 128 0,0 0 649 0,0 0 263 16,0 0-16-16,0 0-384 0,-10 0-280 15,-3 11-360-15,-1 1-112 16,-2 1-184-16,-12 2-320 16,6-3-824-16,-1-6-1361 0</inkml:trace>
  <inkml:trace contextRef="#ctx0" brushRef="#br0" timeOffset="960953">11541 16403 3136 0,'0'0'2433'0,"0"0"-569"0,0 0-784 16,0 0-392-16,0 0-455 0,0 0-233 16,118-58-313-16,-89 46-1007 15,17-6-784-15,-9 2-505 16,-7 2 577-16</inkml:trace>
  <inkml:trace contextRef="#ctx0" brushRef="#br0" timeOffset="961227">11869 16263 680 0,'0'0'2216'0,"0"0"209"15,0 0-577-15,0 0-456 16,0 0-455-16,0 0-89 15,0 105-200 1,0-70-176-16,0-3-48 16,0-1-80-16,7-3-160 15,1-5-176-15,1-5-8 0,3-6-64 16,-1-3-8-16,0-7 16 15,-3-2 56-15,4 0 0 0,-11 0 56 16,6-11 80-16,-7-4 120 31,0-4 48-31,0 4 80 16,0-4-128-1,-15 6-8-15,-4 0-248 0,-7 5-488 0,-13 8-1200 16,4 4-1361-16,4 15-3896 0</inkml:trace>
  <inkml:trace contextRef="#ctx0" brushRef="#br0" timeOffset="962030">11205 16511 1856 0,'0'0'2024'15,"0"0"-503"-15,0 0-169 0,0 0-288 16,0 0-312 0,0 0-288-16,54-22-79 15,-43 22-89-15,2 0-16 16,-2 0-96-16,1 0-80 0,2 5 0 15,-3 8-16-15,1 4 120 16,-6 0 8-16,2 2-32 0,-3 0-88 16,-3 4 40 15,-2-3 56-31,0-1-8 15,0 2 0-15,-7-3-56 16,-2-2 72-16,-1-4-192 0,3-2 144 16,-4-4-152-16,5-2 120 0,-1-2-120 15,6-2-96-15,1 0 96 16,0 0-152-16,0 0-56 15,0 0 16-15,0 0 136 0,0-4 56 16,6-4 184-16,2-5 64 16,3 4 32-16,-4-1-24 0,4-1-128 15,2 5-64-15,-2 3-16 31,-2 1-40-15,2 0-8-16,0 2-8 0,0 0 8 0,1 0-8 16,-3 0-704-16,1 6-1016 15,-7 1-4458-15</inkml:trace>
  <inkml:trace contextRef="#ctx0" brushRef="#br0" timeOffset="963022">11423 16904 7113 0,'0'0'2753'0,"0"0"-1369"0,0 0-16 32,0 0-424-32,0 0-407 15,0 0-257-15,0 0 16 0,0 0-200 16,18 83 32-16,-6-64-128 15,-1 0 0-15,2-6 0 0,3 0-48 16,-2-1 24-16,-2-4 16 16,1-3 8-1,-4 2-168-15,1-5-120 16,-7-2 88-16,4 2-25 0,-7-2-111 15,0 0 216 1,0 2 120-16,0-2 8 16,0 0 88-16,0 0 88 15,0 2 169-15,0 0 47 0,0 4 0 16,-3-1-216-1,-12 6-184-15,2 1-336 0,-22 2-641 0,5-2-1175 16,1-4-3465-16</inkml:trace>
  <inkml:trace contextRef="#ctx0" brushRef="#br0" timeOffset="963188">11459 16935 1616 0,'0'0'2840'0,"0"0"-543"0,0 0-537 31,0 0-847-31,0 0-481 16,139-49-432-16,-91 26-408 0,-7 2-1585 16,-6 1-2536-16</inkml:trace>
  <inkml:trace contextRef="#ctx0" brushRef="#br0" timeOffset="963355">11813 16784 3408 0,'0'0'3041'0,"0"0"-617"0,0 0-791 15,0 0-665-15,0 0-304 16,-23 102-112-16,20-76-248 15,3-1-184-15,0-1-120 16,0 4-416-16,5-7-1344 16,1-4-2969-16</inkml:trace>
  <inkml:trace contextRef="#ctx0" brushRef="#br0" timeOffset="963735">11871 16746 488 0,'0'0'5561'0,"0"0"-3849"0,0 0-624 0,0 0 73 15,0 0-305-15,34 0-24 16,-26 0-216-16,3 10-256 0,0 2 16 15,1 2-48-15,-4 2-152 16,-5 2 8-16,-3 3 0 16,0-2 9-16,0 3 15 15,0 3-64 1,-10-3-136-16,-3-3 56 15,5 0-64-15,-1-8 0 0,4-5 0 0,3-2 0 16,2-4-80-16,0 0-88 16,0 0-97-16,0 0-263 15,13 0 400-15,2 0 112 16,2 0 16-1,1-2 0-15,-3-6 0 0,4 3-96 16,0 1-744-16,-1 2-1040 0,-6 0-2785 16</inkml:trace>
  <inkml:trace contextRef="#ctx0" brushRef="#br0" timeOffset="966957">12593 16120 3928 0,'0'0'2561'32,"0"0"-1313"-32,0 0-416 0,0 0 65 15,0 0 143-15,0 0-272 16,0 0-120-16,72-4-312 0,-57 6 0 15,-2 9-16-15,-7 0 40 16,-1 6 96-16,-5 0 169 16,0 6-1-1,-5 1-200-15,-8-3-216 16,0-2-96-1,1-6-112-15,5-4-184 16,2-5-64-16,2-4-184 0,3 0-200 16,0 0-73-16,0 0-135 15,0 0 200-15,10 0 472 0,1 0 160 16,-3 0-40-16,2 0 48 0,-4 0 0 15,-1 8 208-15,-3 6 336 16,-2 4 200-16,0 6-336 16,0 2-136-16,-5 0-248 0,-3-6-24 31,1-6-840-31,4-10-424 0,3-8-808 15,0-20-1993-15,0-2-848 0</inkml:trace>
  <inkml:trace contextRef="#ctx0" brushRef="#br0" timeOffset="967190">12769 16221 936 0,'0'0'2352'0,"0"0"-303"16,0 0-281-16,0 0-440 16,0 0-472-16,0 0-543 15,47 53-233-15,-43-50-80 0,1-3 8 16,-3 0 64-16,-2 0 80 31,0-9 344-31,0 0 0 0,-5 1-64 0,-6-1-40 16,3 5-224-16,1 2-168 15,4-3-144-15,3-16-816 16,0 4-2249-16,10-6-1992 0</inkml:trace>
  <inkml:trace contextRef="#ctx0" brushRef="#br0" timeOffset="967517">12948 16002 776 0,'0'0'4825'0,"0"0"-3393"0,0 0-8 32,0 0 241-32,0 0-481 15,0 114-392-15,0-92-512 0,0-3-192 16,2-6-80-16,9 2-8 15,0-3 0-15,1-5 0 0,-1-1-88 16,-3-2 16-16,2 1-24 31,-2-3-64-31,0-2-72 0,-3 0 8 16,1 0 72-16,-3 0 88 15,-1 0 64-15,-2 0-8 16,0 2 8-16,0 0 576 0,0 2 424 16,0 0 145-16,-3 5-489 31,-13 4-400-16,-2 0-256-15,-3 2 0 0,1-1-632 0,-20-7-745 16,11-5-1735-16,0-2-5538 0</inkml:trace>
  <inkml:trace contextRef="#ctx0" brushRef="#br0" timeOffset="967687">12914 16058 2920 0,'0'0'3041'16,"0"0"-649"-16,0 0-207 15,0 0-921-15,0 0-704 0,0 0-264 0,0 0-168 31,81-20-128-31,-59 20-1344 16,-7 0-3025-16</inkml:trace>
  <inkml:trace contextRef="#ctx0" brushRef="#br0" timeOffset="968333">13219 15965 1696 0,'0'0'4337'16,"0"0"-2337"-16,0 0 121 15,0 0-473-15,-6 19-728 16,-5 7-512-16,-2 10-120 0,-2 6-144 15,4 1 136-15,-4-2-63 16,4-7-73-16,6-9-144 0,-1-7-80 16,4-10-601-16,2-8-1039 0,0-4-1041 15,0-16-1199-15,0-3 1687 16</inkml:trace>
  <inkml:trace contextRef="#ctx0" brushRef="#br0" timeOffset="968496">13124 15992 1584 0,'0'0'4393'0,"0"0"-2873"16,0 0-416-16,0 0-167 15,0 0-265-15,0 0-328 0,0 0-168 32,0 0-168-32,0 0-8 15,0 0-304-15,39 32-768 0,-28-23-1153 16,0-2-3368-16</inkml:trace>
  <inkml:trace contextRef="#ctx0" brushRef="#br0" timeOffset="968693">13350 16236 2456 0,'0'0'1568'16,"0"0"-687"-16,0 0 375 0,0 0-64 16,0 0 8-16,0 0-95 31,0 0-457-31,24-66-440 15,-20 51-48-15,-4 6-160 0,0 7-104 16,0 2-152-16,-13 13-1305 0,-8 8-1391 16,-2 3-2848-16</inkml:trace>
  <inkml:trace contextRef="#ctx0" brushRef="#br0" timeOffset="969142">12846 16545 6801 0,'0'0'2208'16,"0"0"-1159"-16,0 0-49 0,0 0-720 15,0 0-152-15,-5 119-48 32,5-78-80-32,-3 2 0 15,3-7 8-15,0-6 64 0,0-7-64 16,0-10 40-16,0-7-48 15,0-2-8-15,0-4-120 0,0 0-24 16,3 0 152-16,10 0 176 16,2-6 64-1,3-8 8-15,4-6-248 16,2-2-128-16,-6-2-520 0,6-4-1080 15,-9 4-1401-15,-4 5-2104 16</inkml:trace>
  <inkml:trace contextRef="#ctx0" brushRef="#br0" timeOffset="969316">12846 16545 800 0,'68'94'3088'0,"-74"-92"-407"0,1 15-841 16,-2 3-671-16,4 5-545 16,3 2-368-16,0-1-176 0,0 0-80 31,5-5-128-31,6-4-1017 31,5-7-1111-31,-4-5-865 0</inkml:trace>
  <inkml:trace contextRef="#ctx0" brushRef="#br0" timeOffset="969581">12977 16668 360 0,'0'0'2608'0,"0"0"-631"0,0 0-201 16,0 0-224-16,0 0-560 15,0 0-39-15,0 0-537 0,0 0-32 16,45-4 88-16,-41 24 120 31,-4 4-104-31,0 2-256 16,0 4-232-16,0-4 0 0,0-4-16 0,0-8-88 15,-4-3-8-15,4-6 96 16,0-5-168-16,0 0-96 0,0 0-32 15,8 0 312 1,7-7 48 0,3-12-48-16,4-7-80 15,2-4-712-15,15-22-977 0,-8 8-1327 0,-4 6-1737 16</inkml:trace>
  <inkml:trace contextRef="#ctx0" brushRef="#br0" timeOffset="969792">13313 16475 3392 0,'0'0'4433'0,"0"0"-2744"0,0 0 31 15,0 0-536-15,0 0-368 16,0 0-328-16,-34 66-288 0,28-36-144 31,-1 6-8-31,1 2 9 16,-4 1 15-16,4-5-72 0,-1-6-112 15,2-4-545 1,0-10-295-16,-1-12-544 0,3-2-961 16,-2 0-2936-16</inkml:trace>
  <inkml:trace contextRef="#ctx0" brushRef="#br0" timeOffset="970018">13179 16521 3320 0,'0'0'2065'16,"0"0"-849"-1,0 0 8-15,0 0-304 16,0 0-360-16,0 0-407 0,0 0-89 16,0 0-64-16,10 77 0 15,-2-79 0 1,-3-8 72-16,-1-3 56 0,-4 2-48 15,0-2-80-15,0 5-200 16,0 2-1025-16,0 3-1287 16,0 3-2473-16</inkml:trace>
  <inkml:trace contextRef="#ctx0" brushRef="#br0" timeOffset="970321">13449 16660 1736 0,'0'0'1552'15,"0"0"-616"-15,0 0 57 0,0 0-209 32,0 0-304-32,0 0-240 15,0 0-128-15,80 36-48 0,-72-36 24 16,-4 0 296-16,-4-8 240 15,0-5 256-15,0 2-119 16,0-3-305-16,-4-1-216 0,-10 4-112 16,-1 0-128-1,2 5-112-15,1 4-344 16,-3 2-201-16,-4 4-351 0,4 13-984 15,-1 0-3361-15</inkml:trace>
  <inkml:trace contextRef="#ctx0" brushRef="#br0" timeOffset="971818">11493 17560 1456 0,'0'0'3993'16,"0"0"-2441"-16,0 0-64 15,0 0-271-15,0 0-697 0,0 0-440 16,0 0-80-16,0 0-856 0,0 2-833 16,0 2-2568-16</inkml:trace>
  <inkml:trace contextRef="#ctx0" brushRef="#br0" timeOffset="972403">11457 17448 1840 0,'0'0'3001'16,"0"0"-1481"0,0 0-272-16,0 0-24 15,0 0-663-15,0 0-561 0,0 0-281 16,0 12-1895-16,0-2-3785 15</inkml:trace>
  <inkml:trace contextRef="#ctx0" brushRef="#br0" timeOffset="973148">11393 17400 3088 0,'0'0'1745'0,"0"0"-857"16,0 0 88-16,0 0-88 15,0 0-416 1,0 0-208 0,0 0-80-16,0 7 96 0,0-5 104 15,0 2-23-15,0-2-249 0,0-2 32 16,0 0-64-16,0 0-80 0,0 0-128 31,-3 5-617-31,3-1-1511 16,-2 0-1881-16</inkml:trace>
  <inkml:trace contextRef="#ctx0" brushRef="#br0" timeOffset="975493">11205 17484 2920 0,'0'0'2001'0,"0"0"-745"0,0 0 144 16,0 0-456-16,0 0-103 15,0 0-265-15,-4 0-128 0,4 0 32 16,0 0 16-16,0 0 96 0,0 0-88 15,-2 0-40 1,2 0-56-16,0 0-200 16,-2 0-64-16,2 0-56 15,0 0-40-15,0 0-40 16,0 0 8-16,0 0-16 0,0 0-40 15,0 0-288-15,0 0-96 0,-6 4-456 32,3 0-624-32,-2 0-3033 15</inkml:trace>
  <inkml:trace contextRef="#ctx0" brushRef="#br0" timeOffset="976479">11220 17386 1592 0,'0'0'2688'0,"0"0"-895"15,0 0 279 1,0 0-279-16,0 0-633 0,0 0-384 0,0 0-704 16,-26 44-72-16,15-14-176 0,3 6 48 31,0-2 16-31,3 2 112 15,5-6 0-15,0-6 88 0,0-3-88 16,5-8-8-16,4-4-240 16,6-5 120-16,3-4-32 0,-2 0 160 15,2 0 0-15,-1 0 56 31,-4-2-48-31,3-5 32 16,-11 5-24-16,2 2-16 0,-7 0 88 16,0 0 24-16,0 0 344 15,0 4-136-15,0 12-320 16,-12 3-448-16,-5 4-344 0,1-4-857 31,7-8-2839-31</inkml:trace>
  <inkml:trace contextRef="#ctx0" brushRef="#br0" timeOffset="976671">11323 17482 464 0,'0'0'3128'0,"0"0"-1903"0,0 0-17 15,0 0 32-15,42 50-176 0,-25-24-456 16,0 0-384-16,-1-3-224 0,1-6-96 16,0 0-1008-16,-2-8-1040 15,-7-5-2297-15</inkml:trace>
  <inkml:trace contextRef="#ctx0" brushRef="#br0" timeOffset="976936">11522 17490 1856 0,'0'0'4673'16,"0"0"-2977"-16,0 0-175 0,0 0-305 16,0 0-672-16,0 0-320 31,0 0-112-31,-65 128 40 15,57-77-48-15,2 2 16 0,-2 1-64 16,1-3-56-16,-2-7 80 0,2-8-80 16,2-12-160-1,4-10-760-15,-1-14-264 0,-1 0-1433 16,3 0-3480-1</inkml:trace>
  <inkml:trace contextRef="#ctx0" brushRef="#br0" timeOffset="977401">11630 17364 536 0,'0'0'4473'0,"0"0"-2313"32,0 0-560-32,0 0-631 15,0 0-217-15,0 0-160 0,-30 120-440 16,28-90 24-1,2-3-176-15,0-8 0 0,0-5-16 16,8-4-168-16,5-2-152 0,3-4 24 16,2 0 104-1,0-1 32-15,1-1 168 16,-1-2-72-16,-2 0 80 0,-3 2 0 15,-5-1 48-15,-5 3-48 16,0 0 0-16,-3 4 168 16,0 5 568-16,0 0-144 15,-14 6-592-15,-4 0-272 16,-3 0-1096-16,0-6-1673 15,8-6-3911-15</inkml:trace>
  <inkml:trace contextRef="#ctx0" brushRef="#br0" timeOffset="977761">12069 17277 328 0,'0'0'7401'0,"0"0"-5016"16,0 0-1105-16,0 0-120 15,0 0-704 1,-6 85-168-16,6-40-56 15,0 8-136-15,0 1-24 16,0-2-72 0,0-6-320-16,0-10-280 0,0-8-488 0,0-9-280 15,-5-9-913-15,0-8-1936 0</inkml:trace>
  <inkml:trace contextRef="#ctx0" brushRef="#br0" timeOffset="978158">12071 17217 1792 0,'0'0'1576'15,"0"0"-127"-15,0 0 71 16,0 0-296-16,0 0-248 0,0 0-456 15,0 0-175-15,0 0-113 16,79 124 128-16,-79-99-72 16,0 1-32-16,0 0 16 0,-8 1-112 31,-6-2-160-31,-3-3-176 15,0-7-40-15,4-2-112 16,1-5 24-16,1-6-88 0,6-2 216 0,5 0 160 16,0 0-57-1,0 0-79-15,0 0 152 0,10 0 48 16,3 0 185-1,0 0 311-15,1 0-200 16,-1 0-40-16,0 4-128 0,2 3-88 16,-6 0-88-16,9-5-448 15,-2-2-1625-15,-4 0-3088 16</inkml:trace>
  <inkml:trace contextRef="#ctx0" brushRef="#br0" timeOffset="978494">12268 17492 1040 0,'0'0'1728'15,"0"0"-280"-15,0 0-367 0,0 0-305 16,0 0-184-16,55-19-296 16,-45 12 16-16,-2-3-160 15,-8 2-80-15,0 1-64 0,0 0 112 16,0 1 48-16,0 0-168 15,-12 2-80-15,0-1 0 0,0 5 80 32,1 0 360-32,3 2 368 15,1 15-488-15,-2 5 40 16,1 4 297-16,3-2 39 0,-2 0 24 15,6-4-96-15,1-4-80 16,0-4-288-16,0-4-168 0,8-4-8 16,3-2-96-1,4-2-160-15,2 0-176 16,4-8-344-16,4-18-833 15,-6 4-1215-15,-1 0-2409 0</inkml:trace>
  <inkml:trace contextRef="#ctx0" brushRef="#br0" timeOffset="978703">12268 17492 1320 0,'154'-94'4665'0,"-154"94"-2905"0,0 8-592 16,0 8-247-16,0 3-329 0,0 8-256 16,3 7-192-16,0 5-144 15,2 2 88 1,0 5 40-16,-2 4 56 15,0-1-96-15,-1-1 200 16,1-4-240-16,-1-6-48 0,-1-6 0 16,2-10-488-16,-1-10-640 15,0-6-1121-15,-2-6-2280 0</inkml:trace>
  <inkml:trace contextRef="#ctx0" brushRef="#br0" timeOffset="978990">12399 17454 912 0,'0'0'1856'15,"0"0"-552"-15,0 0-247 0,0 0-273 16,0 0-216-16,0 0-248 15,0 0 24-15,0 0 64 16,0 0 192 0,94 28 352-16,-90-6 33 15,-4 2-305-15,0 4-176 0,0 2-312 16,-11-2 88-16,0-3-280 0,0-8-336 15,4-6-1104-15,2-7-761 16,5-4-2320-16</inkml:trace>
  <inkml:trace contextRef="#ctx0" brushRef="#br0" timeOffset="979267">12552 17398 656 0,'0'0'2656'15,"0"0"-991"-15,0 0 159 16,0 0-112-16,0 0-703 15,37 116-433-15,-28-88-240 16,2-6-136-16,0-4-200 0,0-8-128 16,-2-6-304-16,0-4 88 0,-4 0 136 31,-3 0 208-31,-2-16 216 15,0-6 56-15,0-6-168 16,0-2-96-16,-2 0-8 0,-6 8-168 0,5 4-513 31,-2 10-479-31,5 4-144 0,0 4-1329 0,0 0-135 16,6 0 1361-1</inkml:trace>
  <inkml:trace contextRef="#ctx0" brushRef="#br0" timeOffset="979508">12552 17398 1272 0,'134'20'1432'0,"-127"-20"56"15,4 6-159-15,0 4-97 16,1 4-176-16,-1 4-120 15,0 0-344-15,1 4-111 16,-4-2-129-16,0-4-96 16,-5-4-144-16,-1-6-104 15,1-4 64-15,-3-2 80 0,0 0 168 16,0 0 0-16,0-14-320 15,-4073-8-64 1,8151-2-144-16,-4072-5-288 16,1 4-216-16,1 1-153 15,1 6-175-15,1 6 80 0,-2 8-96 16,0 4-337-16,2 0 225 15,-4 8-656-15</inkml:trace>
  <inkml:trace contextRef="#ctx0" brushRef="#br0" timeOffset="979733">12867 17372 2496 0,'0'0'2713'0,"0"0"-1809"0,0 0 328 16,0 0 24-16,0 0-215 15,0 0-497-15,0 0-312 0,108-51-104 16,-88 43-128-16,-1 4-104 16,-1 1-512-1,-2-1-377-15,-8 0-751 16,-1 2-929-1,-7-3-1663-15</inkml:trace>
  <inkml:trace contextRef="#ctx0" brushRef="#br0" timeOffset="979991">12945 17207 2656 0,'0'0'2689'0,"0"0"-1705"0,0 0 8 16,0 0 120-16,0 0-408 15,19 102-311-15,-8-73-89 31,1-1 104-31,-4 0-40 0,3-4 16 16,-4-6-24-16,1-4-16 16,-3-6-40-16,-1-4 24 0,0-2-240 15,4-2-88-15,-2 0-8 16,2-10-424-16,7-24-680 31,-6 2-1673-31,1 2-5295 0</inkml:trace>
  <inkml:trace contextRef="#ctx0" brushRef="#br0" timeOffset="982697">13495 14737 1400 0,'0'0'1616'16,"0"0"-184"-16,0 0 33 0,0 0-369 15,0 0-160-15,0 0-216 0,0 0-96 16,0 0 73-16,0 0 111 15,0 0-40-15,0 0 0 0,0 0-256 32,0 0-144-32,0 0-72 15,0 0-296 1,0 0 0-16,13 2-168 0,8 2 168 0,10 0 8 15,3 0 48-15,5 0-56 0,3 0 8 16,1-1 40-16,6-1 56 31,-6 3 144-31,-1-3-120 16,-6-2 1-16,-5 0 71 15,-7 0-40-15,-6 0 32 0,-2 0-64 16,-11 0-16-16,-2 0 40 0,-3 0-56 16,0 0-96-16,0 0-600 31,0 0-1089-31,-8 0-5576 0</inkml:trace>
  <inkml:trace contextRef="#ctx0" brushRef="#br0" timeOffset="983247">13885 14578 904 0,'0'0'4705'0,"0"0"-2681"0,0 0-408 32,0 0-119-32,0 0-569 15,0 0-640-15,0 0-224 0,16 2 376 16,2 7 0-16,6 0 48 15,-2 1-104-15,-1 3-55 0,0-2-57 16,0 2-64-16,-3-1 24 16,0-1-80-1,0 0-40-15,-4 1-56 16,1-5-48-16,-4 2 0 0,-3-5 40 15,-1 0 0-15,-3-2 32 16,-4 0 72-16,0 0 248 0,0 2 400 16,0 1 72-1,0 10-152-15,-19 9-720 16,-21 32-400-16,1-4-1592 15,-3 0-2985-15</inkml:trace>
  <inkml:trace contextRef="#ctx0" brushRef="#br0" timeOffset="986008">14658 14400 3512 0,'0'0'3025'16,"0"0"-1729"-16,0 0-544 0,0 0 97 15,-22 136 55 1,22-74-456-16,0 2-224 0,3-1-88 0,10-11-136 31,0-10 0-31,6-12-8 0,-4-12-40 16,1-10-32-16,-3-8 80 15,0 0 160-15,-2-18 432 0,-1-13 96 16,-2-8-248-16,-2-3-112 15,-6-1 104-15,0 1 25 16,0 5-169 0,0 5 144-16,-11 5 32 15,-1 11 24-15,4 6-8 0,-3 6-384 16,0 4-96-16,0 0-608 0,7 2-824 31,4 10-1769-31,0 0-4921 16</inkml:trace>
  <inkml:trace contextRef="#ctx0" brushRef="#br0" timeOffset="986703">14926 14679 4176 0,'0'0'2513'15,"0"0"-369"-15,0 0-311 0,0 0-633 32,0 0-600-32,0 0-88 15,0 0 0-15,8 146-168 31,-1-92-127-31,4-2-105 0,0-2-104 16,-4-5-8-16,3-10 0 0,-4-4-40 16,-1-11-273-16,-2-8-87 0,-3-7-96 15,0-3-192-15,0-2-280 16,0-7-456-16,0-14-1297 15,0 0-3280-15</inkml:trace>
  <inkml:trace contextRef="#ctx0" brushRef="#br0" timeOffset="986955">14934 14657 3200 0,'0'0'1472'16,"0"0"-199"-16,0 0-185 0,0 0-328 15,0 0-120-15,0 0-64 16,71 2-103-16,-56 11-17 0,-4 2 112 16,-1 2-72-16,-4 5 48 15,-4 1-16 1,-2 1 56-1,0-1-224-15,-5 0-120 0,-3-5-240 16,-3-6-48-16,3-4-888 16,0-8-320-16,4 0-1137 0,1 0-2648 0</inkml:trace>
  <inkml:trace contextRef="#ctx0" brushRef="#br0" timeOffset="987451">15204 14576 2232 0,'0'0'1864'0,"0"0"345"16,0 0 383-16,0 0-575 15,0 0-593-15,0 0-656 0,0 0-296 16,0 0-264-16,-37 88-56 31,37-61-80-31,0-5-72 0,0-9-48 16,6-2 32-16,7-5-296 15,0-4-16-15,3-2 144 0,4 0 112 16,-4 0-8-16,2 0-16 16,-2 0-16-16,-3 0 40 31,-2 0 0-31,-6 0 24 0,-4 0 40 15,-1 4 8 1,0 6 288-16,-1 4 224 0,-17 4-512 0,-4 2-104 0,-1-3-464 16,-1-4-1312-16,6-5-1249 15,5-6-3640-15</inkml:trace>
  <inkml:trace contextRef="#ctx0" brushRef="#br0" timeOffset="987722">15433 14926 2712 0,'0'0'5921'15,"0"0"-4040"-15,0 0-817 0,0 0-168 16,0 0-896-16,0 0-336 15,0 17-2080-15,0-15-5802 0</inkml:trace>
  <inkml:trace contextRef="#ctx0" brushRef="#br0" timeOffset="1.0002E6">17024 12152 4560 0,'-6'-8'1849'16,"4"-4"-321"-16,-1 0 65 15,3-2-49-15,0-2-432 0,0 2-480 16,0 2-176-16,14 1-48 16,2 3-176-16,7 3-184 15,-2 3 105 1,7 2-153-16,-1 0 144 15,0 4-88-15,-4 12-40 0,-4 4 40 16,-4 4-56 0,-7 4 88-16,-6 4 0 31,-2 0 64-31,0 4-8 0,-13 0-72 0,-13 3 40 0,-2-5-104 15,-7-4 96-15,-2-5-56 16,-2-5 24-16,-1-5 32 0,4-9-96 16,-1-4 136-16,5-2-88 31,6 0 88-16,6-4-32-15,6-9 88 0,9 2-80 0,2-6-120 16,3 0-88-16,0-2-256 16,14 0-272-16,9 2-432 0,6 2-977 15,0 2-1928-15,-11 7-3408 0</inkml:trace>
  <inkml:trace contextRef="#ctx0" brushRef="#br0" timeOffset="1.00039E6">17074 12247 1504 0,'0'0'5089'16,"0"0"-3633"-1,3 3-520-15,-3 15 257 0,4 8-401 16,-3 6-376-16,2 6-416 0,-1 18-448 15,-2-7-2289-15,0-7-5463 16</inkml:trace>
  <inkml:trace contextRef="#ctx0" brushRef="#br0" timeOffset="1.00128E6">17047 13122 1768 0,'0'0'4745'0,"0"0"-3489"15,0 0-376-15,0 0 433 16,0 0-457-16,0 0-40 16,0 0-272-16,129-32-104 15,-98 32-160-15,1 10-56 0,-6 8 8 16,0 5-56-1,-9 3-48-15,-4 3 8 16,-6 6 64-16,-6-1-55 16,-1 2-89-16,0-2 96 15,-14 2-152-15,-9-4 48 0,-1-2 56 16,-5-4-8-16,-3-5-40 15,-1-8-16 1,-2-5-40-16,-6-6-112 16,1-2-16-16,0 0-16 15,4-12 144-15,10-3-8 16,10-4 0-16,5-3-88 0,11 1-193 15,0-4-95-15,0 1-232 16,16 0-112-16,-2 1 0 0,3 6 80 31,0 1 264-31,-4 6 48 0,2 2 88 16,-1 2 248-16,1 4 120 15,-2 2 224-15,1 0-16 0,-6 0 104 16,1 0 160-16,-5 0-168 16,1 0 80-16,-3 2-192 15,-2 6 0 1,0 6 208-16,0 6-7 15,0 2-225-15,-2 0-144 0,-4 0-88 16,1-5-56-16,2-6-120 0,3-3 0 31,0-2 48-31,0-1 16 16,3-3 0-1,5-2-144-15,3 0 71 16,1 0 25-16,5 0-72 16,6-4-528-16,-5-1-1664 0,-2 5-4778 15</inkml:trace>
  <inkml:trace contextRef="#ctx0" brushRef="#br0" timeOffset="1.00252E6">17056 14550 4272 0,'0'0'2385'16,"0"0"-73"-16,0 0-223 0,-21-78-305 16,21 60-519-16,0 0-393 15,0 2-304-15,0 4-288 0,17-1-200 16,5 2-80-16,4 3 8 15,8 2 0-15,3 1-8 0,3 5-24 16,-4 0-24-16,1 0-56 0,-6 15-40 16,-7 0 40-16,-1 6-16 15,-9 5 64-15,-3 2 48 0,-4 4 8 16,-2 2 0-16,-5 0-56 31,0 0 48-31,0-2-200 0,-5-2-16 16,-6-4-48-16,-4-1 88 15,-6-5-16-15,-3-2 144 0,-4-2-8 16,-6-2-73-16,-1-7-63 31,-2-5-88-31,0-2-416 16,4 0-232-16,1 0 88 0,8-7 296 15,8-5 280-15,4-3 72 16,9 0-136-16,3-4 119 0,0-3 113 15,0-1 104-15,8-1 88 16,7-1 169-16,-2 1 127 31,1 3 296-31,1 0-48 0,-1 3-192 16,2 4-104-16,2 5-72 0,2-2-88 15,1 5-72-15,-2 4-56 0,-1 2-32 16,-2 0 56-16,-2 0-16 16,-6 0-40-1,-4 0 112 1,-4 2 80-16,0 4 128 0,0 5 72 15,-4-2-103-15,-10 3-161 0,1 0-48 16,2-4-96-16,-1 0-328 0,4-6 63 16,5 2-31-16,3-4-272 31,0 3-400-31,3-1 216 15,10 2 504-15,5-2 200 0,-7 1 48 16,2 1 0 0,-3-2-8-16,-4 0-16 0,-1 0 24 0,-3 0 56 31,-2 0 104-31,0 2 232 15,0 3 192-15,0 0 48 0,-7 5-576 16,-17 9-56-16,5-3-1224 16,-1-4-3225-16</inkml:trace>
  <inkml:trace contextRef="#ctx0" brushRef="#br0" timeOffset="1.08512E6">17773 14610 3928 0,'0'0'2745'0,"0"0"-1585"16,0 0-32-16,0 0 217 0,0 0-417 15,0 0-520-15,0 0-200 16,0 0-104-16,0 0 40 15,0 0-16-15,0 0 8 16,0 0 64-16,0 0 80 16,0 0 0-16,0 0-24 15,0 0-104-15,0 0-16 0,0 0-64 16,0 0-48-16,0 0 48 15,0 0-64-15,0 0-8 16,0 0-8 0,0 0 0-16,2 2-64 15,8 5 72-15,-2 0 56 16,3 3 0-16,0 3 96 0,1 0-31 15,1 2-41-15,-2-1-24 32,0-1 72-32,1 2-56 0,-3-6-64 15,-1 2 64-15,0-3-72 16,-3-2 8-16,0 0 8 0,-3-5-8 15,-2-1-8-15,3 2 0 16,-3-2 0-16,0 0 72 16,0 0 32-16,0 0 48 0,0 0 16 15,0 0 40 1,0-2 96-16,0-7 64 15,2-8-232-15,2-4-120 0,3-5-16 16,-1-2 8-16,6-3-8 16,-3 5-48-16,3 0-56 15,-4 7-24-15,-2 2 48 16,1 3 64-1,-3 4-56-15,0 4 64 0,-4 4 0 16,1 0 0-16,-1 2 8 0,0 0 0 16,0 0 8-16,0 0 40 15,0 0-48-15,0 0-64 16,0 0-872-1,0 2-1537-15,-1 8-5080 16</inkml:trace>
  <inkml:trace contextRef="#ctx0" brushRef="#br0" timeOffset="1.10615E6">15973 15444 2760 0,'-5'0'2953'0,"5"0"-1289"15,0 0-64 1,-2 0 9-16,2 0-473 16,0 0-648-16,0 15-384 0,0 9 96 15,-1 6 112-15,1 6 88 16,-4 2-144-16,4-2-200 0,0-4 24 15,0-8-80 17,0-4 0-32,0-6-88 15,0-6-560-15,0-5-760 16,0-6-648-16,0-15-1017 0,0-4-2768 15</inkml:trace>
  <inkml:trace contextRef="#ctx0" brushRef="#br0" timeOffset="1.10632E6">16020 15468 1224 0,'0'0'4009'32,"0"0"-2857"-32,0 0 16 15,0 0 264-15,3 0-551 0,8 19-473 16,4 5-24-16,4 1 704 0,-3 3-912 15,0-7-176-15,-1-3-416 16,4-6-792 0,-4-4-1641-16,-4-8-1976 0</inkml:trace>
  <inkml:trace contextRef="#ctx0" brushRef="#br0" timeOffset="1.10649E6">16188 15312 5369 0,'0'0'2040'16,"0"0"-488"-16,0 0-175 15,0 0-625-15,0 0-368 16,0 0-48-16,-10 115-232 15,5-79-32-15,3-4-72 0,-2-2-240 16,2-6-592-16,2-7-296 0,0-12-377 16,0-5-999-16,0 0-649 0</inkml:trace>
  <inkml:trace contextRef="#ctx0" brushRef="#br0" timeOffset="1.10667E6">16199 15252 2512 0,'0'0'2136'16,"0"0"-871"-16,0 0 47 0,0 0-272 15,0 0 193-15,0 0-161 16,0 0-64-16,19 130-408 0,-12-87-304 16,1-4-184-16,-3 1-112 15,6-3-376-15,5-1-936 16,0-10-1457-16,-6-10-1984 0</inkml:trace>
  <inkml:trace contextRef="#ctx0" brushRef="#br0" timeOffset="1.10712E6">16385 15372 1480 0,'0'0'4425'0,"0"0"-3177"15,0 0-504-15,0 0 704 16,0 0-327-16,0 0-433 15,16 137-168 1,-15-97-336 0,-1-6-16-16,0-8-80 15,0-8-8 1,0-8-72-1,0-6 64-15,0-4 152 0,0 0 88 16,0 0-312-16,-1-10-56 0,1-10-48 16,0-6-48-16,0-4-40 15,0-2-64-15,1 2-32 16,11 7 160-16,-1 6 120 0,3 8-64 31,-2 5-56-31,-4 4-32 0,0 0-16 16,0 0 176-16,-2 13 24 46,-2-2 208-46,1 2-24 16,-1-1-96-16,3-1-112 0,-1 0-520 16,4-3-1032-1,5-6-881-15,-1-2-1536 0,-1 0 809 0</inkml:trace>
  <inkml:trace contextRef="#ctx0" brushRef="#br0" timeOffset="1.10742E6">16611 15330 960 0,'0'0'1232'0,"0"0"-584"15,0 0-648-15,0 0-568 16,0 0-1703-16</inkml:trace>
  <inkml:trace contextRef="#ctx0" brushRef="#br0" timeOffset="1.10842E6">16402 15657 3120 0,'0'0'2009'15,"0"0"-625"-15,0 0 16 16,0 0-592-16,0 0-568 15,0 0-232 1,0 0 8-16,0 0-16 0,0 0-64 0,0 0 48 16,0 0-120-1,-1 14 40-15,1-14 24 16,8 0 72-16,-3-7 264 0,6-8 56 15,0-3-7-15,4-4-193 16,-1 0-32-16,-2-1-88 16,-1 2-16-16,-3 5-136 0,0 2-57 31,-1 3-23-31,-6 4-72 0,2 1 96 15,-1-2 32-15,-2 1-72 16,2 1 24-16,-2-1 72 0,0 1 152 16,0 2 0-16,0 2 80 31,0 2 184-31,0 0 8 47,0 0-272-47,0 0-56 0,0 0-24 15,0 0 72-15,0 6 8 16,0 0 64-16,0 1-56 15,4 4 72-15,1 3 64 0,2 0 40 0,1 2-56 16,3 0 24-16,4 2-64 16,-2-2-16-16,-2-2-24 0,3-5-48 15,-2 0 0-15,-6-5-40 16,7-4 40-16,-5 0-64 0,0 0 56 15,2-14-248-15,-2-6-1400 16,-5 2-4241-16</inkml:trace>
  <inkml:trace contextRef="#ctx0" brushRef="#br0" timeOffset="1.10899E6">16607 15453 3408 0,'0'0'1673'0,"0"0"-569"0,0 0 144 0,0 0-384 16,18 104-392-16,-10-80-240 15,-1-2-72 1,-4-8-152-1,3-4 0-15,-4-6-8 0,0-4-80 16,-2 0-48-16,1 0 8 16,3-16 120-16,-1-8 136 0,0-6-136 0,5-1-152 15,0-1 72 1,0 6-88-1,-1 7 48-15,2 4 112 16,-2 7 0 0,-2 7 8-16,1 1 0 15,-3 0 72-15,5 1 240 16,-4 9 136-1,0 3-119-15,3-2-25 16,-2 4-32-16,0-1-208 16,3-5-64-16,13 0-1097 15,-2-5-943-15,-3-4-2001 0</inkml:trace>
  <inkml:trace contextRef="#ctx0" brushRef="#br0" timeOffset="1.10962E6">16911 15425 3688 0,'0'0'2433'0,"0"0"-809"16,-40-2 233-16,25 2-601 0,-1 0-592 0,5 11-264 16,1 8-208-16,8 7-8 15,2-1-184-15,0 3 8 16,0-3-16-16,5-7 8 0,7-6-160 15,-1-6-112-15,0-4-16 16,-3-2-192-16,2 0 80 0,-2-18 248 0,0-6-128 31,-3-4-136-31,1-4 8 0,-1 0-33 0,-2 0 105 16,-3 1 224-16,0 7 112 0,0 5 224 15,0 4 344-15,0 9 177 16,0 4 167-16,0 2-176 0,0 0-600 16,0 10-128-16,0 14-8 31,0 5 80-31,0 1 40 0,0-2-120 15,2-4 0-15,9-8-440 16,2-7-8-16,0-2 56 0,2-7 88 16,-1 0-112-16,2 0 152 15,-3-2 0-15,2-10 55 31,-1-2-39-31,-6 1 32 0,1 0 88 16,-5 2 72-16,-4 1 56 16,0 5 208-16,0-1 88 15,0 4 9-15,-4 2-257 0,-8 0 16 16,1 2-64-16,0 15 0 15,3 6-40 1,3 5 40 0,5 2 208-16,0-2-104 0,0-2-80 0,8-5-24 15,3-4-72-15,5-7-56 16,0-6 120-16,-1-4-8 0,1 0-32 15,0-10-72 1,0-11 112 0,-3-6-409-16,0-3-839 0,0-13-376 15,-6 10-889-15,-3 0 17 0</inkml:trace>
  <inkml:trace contextRef="#ctx0" brushRef="#br0" timeOffset="1.10985E6">17103 15270 392 0,'0'0'1904'0,"0"0"-112"0,0 0-47 16,0 0-617-1,0 0-464-15,0 0-120 0,0 0 32 0,0 0 281 16,0 0-241-16,0 0-168 31,12 130-144-31,-4-88-152 0,3 3-24 16,-3-7-48-16,3-6-80 15,-1-10 0-15,1-10-104 16,1-7-576-16,-1-5-192 0,7-15-577 16,-5-11 217-16,-5-4-1945 0</inkml:trace>
  <inkml:trace contextRef="#ctx0" brushRef="#br0" timeOffset="1.11041E6">17239 15252 3120 0,'0'0'1985'0,"0"0"-985"0,0 0 576 16,0 0-336-16,0 0-343 16,29 112-265-16,-21-70-336 0,2 1-104 15,-4-1-128-15,-1-8-56 16,1-4 72-16,-2-10-80 15,-3-8-232-15,1-8-112 0,-2-4-168 32,0 0 192-32,0-10-81 0,0-10-119 0,0-2 144 0,2-2 152 15,2 4 216-15,6 2 8 16,-2 4-8-16,3 6-88 15,1 4 96-15,-6 2-8 0,6 2 8 16,-6 0 96-16,4 0 88 16,-2 4 72-1,-8 4 120-15,3 3 89 0,-3 2 143 16,0 0-240-16,0 2-136 15,-3-3-32-15,-4-3-200 16,-2-2-56-16,2-3-720 0,1-4-625 0,6-6-487 31,0-14-905-15,0-3 113-16</inkml:trace>
  <inkml:trace contextRef="#ctx0" brushRef="#br0" timeOffset="1.11131E6">17444 15355 1376 0,'0'0'1648'0,"0"0"-120"31,0 0-15-31,0 0-17 0,0 0-512 31,0 0-440-31,36 106-127 0,-32-84-193 0,3-7-224 16,-1-4-112-16,1-9-441 0,2-2-463 31,-2 0 296-31,-1-13-8 15,1-6 184-15,-2-7-264 0,-2-2-233 16,2 1 393 0,0 3 352-16,-1 7 296 0,3 6 112 15,-2 9 240-15,-2 2-8 0,5 0 985 16,0 15-369-16,-3 2-24 31,1 2-328-31,2-4-216 0,1-2-352 0,-1-6-40 16,3-5-128-1,0-2-616-15,1 0-88 31,2-11-64-15,-3-10-689-16,1-3-599 0,-3 1 944 0,-4-1 513 16,-3 3 727-16,-2 3 287 15,0 2 713-15,0 6 224 0,0 4 80 16,-7 2 41-1,1 2-113-15,1 2 96 0,0 0-264 16,4 0-680-16,-3 9-167 0,4 6-25 16,0 4-48-16,0-2-40 15,0 1-104-15,10-4 0 0,1-1-48 31,-1-6-160-15,-2-5-209-16,0-2-71 0,2 0-224 0,-4-2 256 16,1-12 200-16,-2-2-136 15,-4 0 128-15,4 2 72 16,-5 0 192-16,0 4 80 0,0 4 216 15,0 0 72-15,-5 6 32 16,4 0 312-16,1 0-224 0,0 10-480 16,0 12 144-16,0 8 168 31,0 4-95-31,6 4 47 15,5 4-48-15,-4 3-64 0,6-2-152 0,-2 2 48 16,0-3-8 0,1 3-72-16,-3-4 32 0,4-1-8 15,-1-2 0-15,1-1 0 16,-2-3 8-1,-3-4 0-15,2-4-8 16,-4-3 16-16,-1-2-16 0,-3-5 8 0,1-4 0 16,-3-2 0-16,0-4 8 15,0-2 72-15,0-2 24 0,0-2-112 31,-12 0 24-31,-4 0-24 16,-1-14 184-16,0-6-56 16,-2-2-8-16,3-6 152 0,5-2 56 15,7 0-168-15,4-4-160 0,0 2-8 16,8 0 0-16,17-4-408 31,4 8-904-31,-10 7-2641 0</inkml:trace>
  <inkml:trace contextRef="#ctx0" brushRef="#br0" timeOffset="1.11802E6">16307 15994 464 0,'0'0'1304'0,"0"0"-264"16,0 0 120-16,0 0-15 0,0 0-289 15,0 0-176 1,0 0-160-16,0 0 72 0,0 0-72 0,0 0-80 15,0 0-128 1,0 0-56-16,0 0-103 16,0 0-17-16,0 0-56 0,2 0-72 15,3 0-8-15,4 0 0 31,4 0 0-31,3 0 0 0,4 0 56 47,9 0-48-47,-2 0 40 16,9-6-48-16,6-4 80 0,9-4 0 15,11-4-8-15,2-2 16 16,7-1 40-16,2 2-128 16,-5 0 16-16,-4 4-8 0,-7 0 8 15,-7 4-8 1,-8 3 0-16,-8 1-8 0,-2 1 0 0,-6 2 0 15,-3 1 8-15,-7 1-8 16,-2 2-216-16,-9 0-1857 16,-5 2-4064-16</inkml:trace>
  <inkml:trace contextRef="#ctx0" brushRef="#br0" timeOffset="1.12166E6">19164 13975 592 0,'0'0'1744'15,"0"0"-536"-15,0 0 65 0,0 0-65 16,0 0-248-1,0 0-176 1,0 0-72-16,0 0-160 0,0 0-39 0,0 0-193 16,0 0-16-16,0 0-128 15,0 0-48-15,0 0-40 16,0 0 32-16,0 0-8 0,0 0 48 15,0 0 8-15,0 0-8 16,0-2-64-16,2 0-16 16,2-5-80-16,3 1 16 0,-4-1 32 15,5-5-48-15,-3 1 24 16,1 0 24-16,1-2-48 15,-1 1 8-15,1 1-8 16,-2 0-16-16,1 1 8 16,-3 5-48-16,-1-1 48 15,-2 4-64-15,2 0 64 0,-2 2 8 16,0 0-8-16,0 0 8 15,0 0 0 1,0 0-16-16,0 0-56 16,0 0-40-16,0 0 40 15,0 0-8-15,0 0 56 0,0 0-72 16,0 4 80-16,0 3 16 31,0 5 16-31,4 3 152 0,0 2-80 16,-1 2 16-16,2 3-16 31,-4-1 16-31,-1 4-96 15,0-1 48-15,0 2-48 0,0-2 24 16,0-2-32-16,0-2-80 16,0-1-16-16,-1-4-168 0,1 0 64 15,-5-6-112-15,3-1 184 0,2-2 88 16,-1-2 40-16,-3 1 0 15,4-3-48-15,0 0 48 16,-4 0 0 0,4-2 16-16,-2 1 48 15,2-1-16-15,0 0-40 0,0 0 0 0,0 0 64 16,0 0-64-16,-2 0-8 15,2 0 80-15,-3 0 24 16,3 0-56-16,-5 0 32 0,4 0-64 16,-1 0-8-1,-1 0 0-15,0 0-8 16,-1 0-40-16,3 0-144 15,1 0 104-15,-4 0 80 16,4 0 0-16,-1-1 0 0,1 1 16 16,0 0-16-16,0 0 0 15,0 0 0-15,0 0-16 0,0-2 8 31,0 2 0-31,0-2-64 16,0-3 8-16,1 3 64 16,11-2 0-16,4-2 80 0,2 2-8 15,-2 2 40-15,2-2 48 16,-1 2-8-16,1 2 0 0,-3 0-72 15,-1 0 0-15,-1 0-16 32,-6 0-8-32,-3 0-8 15,1 0-48-15,-3 0 8 0,-2 0 88 0,0 0-8 16,0 0-88-16,0 0-272 15,-15 0-1352-15,-4 0-7026 0</inkml:trace>
  <inkml:trace contextRef="#ctx0" brushRef="#br0" timeOffset="1.12256E6">18825 13939 4144 0,'0'0'2145'16,"0"0"-345"-1,0 0-103-15,0 0-609 16,0 0-552-1,0 0-376-15,0 0-48 16,0 0 88-16,-12 108 136 0,12-64-336 16,-4 2 136-16,0-2-128 15,1-3 96 1,3-9-96-16,-3-6-8 0,0-9-96 0,1-4 48 15,2-9-72-15,0-4-112 0,0 0-56 16,0-6-280-16,0-18-416 0,0-31-1209 16,0 7-559-16,0 0-521 15</inkml:trace>
  <inkml:trace contextRef="#ctx0" brushRef="#br0" timeOffset="1.12329E6">18825 13939 1904 0,'3'-79'1480'0,"-3"79"17"31,0 0-25-31,0 0-472 0,0 0-408 16,2 8-232-16,4 11 24 16,2 3 369-16,0 6-225 0,-1 6 16 15,1 0-288-15,-2 0-56 16,-1 0-120-16,3-4 0 31,-6-2-64-31,3-5 112 0,-5-4-128 0,1-4-48 16,-1-4-128-1,0-3-240-15,0 1-200 0,0-5-129 0,-1-1-295 16,-14-1-312-16,4-2-400 15,-9 0 399 1,1 0 289 0,-2 0-328-16,2 0 1312 0,4-2 80 15,7-1 824-15,3 1 208 16,5-2 224-16,0 1-239 0,0-1-297 0,7 0-16 15,9-2-24-15,0-3-104 32,-2-2 16-32,4-1-200 15,-2-1-47-15,4-4-193 0,-6 4-152 31,-1-4-32-15,2 3-593-16,-6 2-223 0,1 2-32 0,-2 2 48 16,2 2 488-16,-4 4 216 31,1 0 128-31,-1 2 168 0,-1 0 8 15,0 0 160-15,1 0 208 16,-2 0-72-16,0 5-64 16,0 10 120-16,-3 1 96 0,1 6-39 15,-2 2-289-15,5 0-168 16,-5-4 80-16,0-2-208 0,0-8-24 15,0-1-72-15,0-7 88 16,0-2-112-16,0 0 40 0,0 0-104 0,0 0 88 16,3-11-16-1,5-8-169-15,-1-6-55 16,2-3 224-1,3 0 8-15,-3 4-56 0,-1 6 160 16,0 8 0-16,-8 4 168 16,0 6 168-16,4 0 97 0,-4 0-225 15,1 0-160 1,4 8 120-1,-2 6 40-15,4 0-32 0,-6 6-56 16,1 16-120-16,-2-6-952 0,0 2-3769 16</inkml:trace>
  <inkml:trace contextRef="#ctx0" brushRef="#br0" timeOffset="1.12391E6">18923 14476 1880 0,'0'0'4185'0,"0"0"-2777"0,0 0 0 16,0 0 89 0,-5 0-521-16,5 0-488 0,-1 18-360 0,1 6-48 15,0 13 144-15,0 2 144 31,0 5-184-31,0 1-56 0,0-3-8 16,0-1-88-16,0-4 16 16,-3-5-96-16,3-8 48 15,-2-4-88-15,2-7-336 16,-2-8-320-16,1-5-256 0,-6-2-328 31,6-20-1529-31,-1-4-1640 0</inkml:trace>
  <inkml:trace contextRef="#ctx0" brushRef="#br0" timeOffset="1.12413E6">18925 14548 520 0,'0'0'1616'0,"0"0"-336"15,0 0-24-15,0 0-431 0,0 0-273 16,0 0 168-16,0 0-88 15,42 28 8-15,-31-10 120 16,0 5-111 0,-4-2-337-16,1 1 64 15,0 3-136-15,-6-3-144 0,1-3-40 16,-1 2-56-16,-2-2-856 15,0-4-1209-15,0-4-2432 0</inkml:trace>
  <inkml:trace contextRef="#ctx0" brushRef="#br0" timeOffset="1.12436E6">18899 14781 880 0,'0'0'2592'0,"0"0"-983"0,0 0-25 15,0 0-96-15,0 0-263 16,0 0-553-16,0 0-216 0,0 0-272 16,86-47-184-16,-64 38-72 0,2-1-1048 15,-1 2-2825 1,-8 1-1016-1</inkml:trace>
  <inkml:trace contextRef="#ctx0" brushRef="#br0" timeOffset="1.1248E6">19093 14615 1224 0,'0'0'2104'0,"0"0"-792"0,0 0 201 0,0 0-417 31,0 0 32-31,0 0-624 15,0 0-192-15,31-3-63 0,-27 8-33 16,1 6 8-16,2 8-120 0,-6 0-104 16,1 4 232-1,-2 1-232-15,0-5-32 0,0-2-48 16,0-6-48-16,0 0 80 0,0-7 48 15,0-2 152-15,0-2-64 32,0 0-72-32,0 0-16 0,0 0 152 15,0-6-24-15,0-6-128 16,0-2 24-1,0-3-16-15,8 0 40 0,-2-2 0 0,3 4 56 16,-3-2 8-16,4 6-56 16,-4 0-8-16,-4 7-48 0,1 2-16 15,3 2-40 1,-6 0-96-16,5 0 72 15,-2 2 8 1,2 9 24-16,-1 3 32 0,-1-1 8 0,0 6 0 16,-1-1-560-1,-1 5-1273-15,4-2-2200 16</inkml:trace>
  <inkml:trace contextRef="#ctx0" brushRef="#br0" timeOffset="1.12535E6">19346 14472 2496 0,'0'0'1592'0,"0"0"-447"0,0 0-49 0,0 0-80 16,0 0-416-1,0 0-24 1,0 0-144-16,67 14-176 15,-56-4-120-15,-1 4 153 0,-4 4-241 16,-1 2 176-16,-5 4-88 16,0 2 48-16,0 2-88 15,-3-1-96-15,-9 1-72 0,-1-5-184 0,2-1 40 16,0-3 88-16,8-9 128 15,-2-5 256-15,5-3-248 0,0-2 8 32,0 0-8-32,0 0 168 15,11 0 16-15,0-2 312 16,2-5-88-16,5-5-128 0,-7 1 40 15,4 2-168-15,-1-1-32 0,-1 3-32 16,-3 1-96-16,0 6-352 31,-5 0-1216-15,-2 0-1673-16</inkml:trace>
  <inkml:trace contextRef="#ctx0" brushRef="#br0" timeOffset="1.12626E6">19049 15131 392 0,'0'0'4353'16,"0"0"-2529"-16,0 0-24 16,0 0-15-16,0 0-729 15,0 0-856-15,-9 21-144 0,9 5-56 31,-4 8 152-31,3 6-96 16,-3 4 96-16,1-2-96 0,0 0-56 16,1-5-32-16,-4-7 24 15,1-9 0-15,5-6-224 0,-5-7-24 16,5-8-160-16,0 0-488 31,0-23-601-31,0-7-983 16,5-4-2545-16</inkml:trace>
  <inkml:trace contextRef="#ctx0" brushRef="#br0" timeOffset="1.12647E6">19070 15094 4416 0,'0'0'1793'0,"0"0"-545"0,0 0-24 0,0 0-608 16,0 0-199-16,0 0 303 15,0 0-176-15,0 0-8 0,57 92-112 32,-49-68-192-32,0 0-104 15,2 0-64 1,-4 0-32-16,-1-2-32 0,-3-1-408 0,-2-2-360 15,0 3-656-15,0-3-1257 0,0-8-2424 16</inkml:trace>
  <inkml:trace contextRef="#ctx0" brushRef="#br0" timeOffset="1.12666E6">19043 15346 3440 0,'0'0'2153'0,"0"0"-601"15,0 0 32-15,0 0-359 0,0 0-721 16,0 0-288 0,0 0-216-16,68-44-24 0,-49 38-1112 15,2 3-1985-15</inkml:trace>
  <inkml:trace contextRef="#ctx0" brushRef="#br0" timeOffset="1.12706E6">19230 15250 616 0,'0'0'2632'16,"0"0"-1135"-16,0 0-17 16,0 0-384-16,0 0-56 0,0 0-320 15,42 111-271-15,-37-90-201 16,1-3-168-16,-2-1 16 15,-3-9-88 1,-1-3 80-16,3-5-32 16,-3 0 24-16,0 0 0 0,0-5 280 15,0-14-160-15,2-5-184 16,3-3-16-16,0-1-56 15,1 1 56 1,1 5 0-16,-1 6-8 16,1 4 8-16,-1 4 88 15,-1 4-40-15,0 2 16 0,-2 2-64 16,2 0-56-16,1 0 56 15,4 6 16-15,-2 6 48 16,3 4 8-16,-1 0-72 16,-2 2-480-1,-5 1-688-15,1-6-1585 0,0-1-2448 16</inkml:trace>
  <inkml:trace contextRef="#ctx0" brushRef="#br0" timeOffset="1.12753E6">19476 15116 3448 0,'0'0'2057'0,"0"0"-697"0,0 0 240 0,0 0-471 16,0 0-497-16,0 0-392 16,0 0-64-16,9 24 0 15,-7-4 16-15,3 6-176 0,-4 2 224 31,-1 0-240-31,2 0 144 16,-2-5-144-16,0-6 56 0,0-7-48 16,0-3 72-16,3-5-80 15,-3-2-120-15,3 0-48 16,1 0 72-16,4 0 88 0,-3 0 8 31,6-6 48-31,3-7 72 0,3-1-40 31,0-2 16-31,1 0-32 0,3 0-48 0,-10 4-8 0,1 2 0 16,-4 4-8-1,-5 2-240-15,-1 2-200 0,-1 2-200 16,-1 0-481 0,0 0-311-16,0 0-192 15,0 0-969-15,-3 0-423 0</inkml:trace>
  <inkml:trace contextRef="#ctx0" brushRef="#br0" timeOffset="1.12777E6">19569 15194 1216 0,'0'0'2224'16,"0"0"-215"-16,0 0-377 16,0 0-432-16,0 0-600 0,0 0-248 15,-1 44 65-15,1-20-1 16,0 4-56-16,0 2-168 0,0-4 32 31,0 0-64-31,0-5-104 16,0-8-40-16,0-2-32 15,0-5-128-15,0-6-680 0,-4 0-1457 16,3 0-3336-16</inkml:trace>
  <inkml:trace contextRef="#ctx0" brushRef="#br0" timeOffset="1.12915E6">18497 14193 960 0,'0'0'1600'0,"0"0"-336"0,0 0 41 16,0 0-313-1,0 0 24-15,0 0-368 16,0 0-152-16,0 0 416 16,0 0-343-16,0 0-129 0,90-20-184 15,-75 16-48-15,1-2-56 16,-1 2-72-16,1 2 16 15,-3 1-96 1,-2 1 8-16,0 0-8 0,-4 5-544 16,-4 9-1929-16</inkml:trace>
  <inkml:trace contextRef="#ctx0" brushRef="#br0" timeOffset="1.12972E6">18573 14760 4000 0,'0'0'1689'16,"0"0"-545"-1,0 0-24-15,0 0-632 0,0 0-168 31,34 0 409-31,-12-3-273 0,-2-1-192 16,2 0-8-16,-2 0-152 16,6-2-104-16,-7 4-368 0,-3-1-2577 0</inkml:trace>
  <inkml:trace contextRef="#ctx0" brushRef="#br0" timeOffset="1.13041E6">18702 15449 5129 0,'0'0'1328'0,"0"0"-736"15,0 0 104-15,0 0 176 0,0 0-304 16,0 0-207-16,0 0-161 31,0 0-144-31,103-56-56 0,-78 48-200 16,-8 1-1385-16,-5 5-3032 0</inkml:trace>
  <inkml:trace contextRef="#ctx0" brushRef="#br0" timeOffset="1.13251E6">19991 13934 3672 0,'0'0'3001'32,"0"0"-1233"-32,0 0-319 0,0 0-241 15,-3 15-536-15,3 11-264 16,0 4 176-16,6 4-168 15,2-2-216-15,-5-6-144 0,2-8-56 16,0-8-32-16,-3-6-696 0,-2-4-584 16,0 0-1697-1,0-12-3768-15</inkml:trace>
  <inkml:trace contextRef="#ctx0" brushRef="#br0" timeOffset="1.13278E6">20052 13776 5433 0,'0'0'1456'16,"0"0"-720"-16,0 0 200 0,0 0 1 31,0 0-97-31,0 0-336 16,0 0-248-16,0 0-112 0,126-18-32 15,-105 16-112-15,0-1-48 16,-8 0-552-16,-11 3-905 0,-2 0-1063 15,0 0-2337-15</inkml:trace>
  <inkml:trace contextRef="#ctx0" brushRef="#br0" timeOffset="1.13321E6">20097 13812 1696 0,'0'0'3017'16,"0"0"-1657"-1,0 0-376-15,0 0 344 0,0 0-480 16,0 0-367-16,20 127-41 16,-17-81-240-16,-1-5-104 15,1-2-56-15,0-7 8 0,2-7-24 16,0-10-24-16,0-3 0 15,1-4 96 1,0-4-96-16,6-2 8 0,2-2 8 0,7 0 40 16,5 0 24-16,-2-7 0 0,5-6 48 15,-1-3-128-15,-1 0 8 31,-2 0-8-31,-8 2 0 16,-2 0-648-16,-7 3-1649 0,-6 6-3160 31</inkml:trace>
  <inkml:trace contextRef="#ctx0" brushRef="#br0" timeOffset="1.13341E6">20309 13885 5601 0,'0'0'2416'15,"0"0"-1080"1,0 0 41 0,0 0-521-16,0 0-472 15,0 0-152-15,0 0-208 0,-45 116-24 0,38-91-384 16,1-2-704-1,-6-7-1289-15,6-4-871 0,1-10 143 0</inkml:trace>
  <inkml:trace contextRef="#ctx0" brushRef="#br0" timeOffset="1.13357E6">20180 13945 880 0,'0'0'2032'0,"0"0"-904"16,0 0 625-16,0 0-73 31,0 0-424-31,0 0-583 16,0 0-241-16,109 96-256 0,-89-64-176 15,-6-6-793-15,-6-3-2071 0</inkml:trace>
  <inkml:trace contextRef="#ctx0" brushRef="#br0" timeOffset="1.13411E6">20033 14538 1840 0,'0'0'4385'16,"0"0"-3105"-16,0 0 88 16,0 0-119-16,0 0-449 0,0 0-472 15,19-12-256-15,-12 12-64 16,-3 6-16-16,1 10 8 15,-5 8-104-15,0 2-128 0,0 2-160 32,0 1-200-32,-5-7-24 15,1-8 295 1,0-5 321-16,4-5 120 0,0-4 129 0,0 0-193 15,0 0-48-15,8 0 144 16,9-6 440-16,2-7-200 0,4-2-184 31,2-2-64-31,-5-2-144 0,6-5-160 16,-5 3-992-16,-7 2-1985 15</inkml:trace>
  <inkml:trace contextRef="#ctx0" brushRef="#br0" timeOffset="1.13428E6">20209 14410 800 0,'0'0'2848'16,"0"0"-951"-16,0 0-73 15,0 0-752 1,0 0-344-16,0 0-447 15,0 0-281-15,116-15-369 0,-103 15-1727 16,-7 0-2913-16</inkml:trace>
  <inkml:trace contextRef="#ctx0" brushRef="#br0" timeOffset="1.13456E6">20209 14410 2864 0,'48'81'1664'16,"-48"-62"-519"-16,0 5-33 0,0 6-32 31,0 0-392-31,0 1-320 16,10-5-168-16,-2 0-96 0,3-7-16 15,1 0 113-15,-1-6-73 0,0-2 256 16,0-5-120-16,-2 0 152 15,2-4-152 1,3-2-72-16,-2 0-24 16,2 0 0-16,2 0-64 15,4-6-80-15,-7-11-24 0,4 0-720 16,-2-9-833-16,-4 3-2439 15</inkml:trace>
  <inkml:trace contextRef="#ctx0" brushRef="#br0" timeOffset="1.1348E6">20433 14512 1488 0,'0'0'2992'0,"0"0"-1111"16,0 0-177-16,0 0-167 0,0 0-497 31,0 0-456-31,0 0-200 16,0 0 64-16,-14 54-72 0,4-31-88 15,2 0-232-15,-2-1-56 16,-1-1-216-16,0-4-784 16,-9-4-680-16,2-6-1233 0,2-5-2672 0</inkml:trace>
  <inkml:trace contextRef="#ctx0" brushRef="#br0" timeOffset="1.13493E6">20285 14598 1824 0,'0'0'1952'15,"0"0"-311"-15,0 0 55 0,0 0-144 16,0 0-351-1,0 0-321-15,0 0-456 16,106 30-232-16,-86-18-128 0,-3 3-64 16,6 4-800-16,-5-2-2129 15,-7-1-3848-15</inkml:trace>
  <inkml:trace contextRef="#ctx0" brushRef="#br0" timeOffset="1.13555E6">20096 15041 4424 0,'0'0'2921'15,"0"0"-1057"-15,0 0-295 0,0 0-505 16,0 0-736-16,0 0-248 0,0 0 24 16,0 69-8-1,3-41 32-15,3-3-48 16,-6 0-80-16,0-3 0 15,0-6 16-15,0-2 56 16,0-4 40-16,0-6-112 0,0-2-56 16,0-2 40-16,5 0-208 15,5 0 40-15,3 0 112 0,1 0-8 31,3 0 80-31,0-4-48 16,1-6 40-16,0-2-168 16,-4 2-472-16,-1-6-568 0,-5 2-1289 15,2 2-2336-15</inkml:trace>
  <inkml:trace contextRef="#ctx0" brushRef="#br0" timeOffset="1.13575E6">20186 15084 416 0,'0'0'2968'0,"0"0"-1615"16,0 0-169 0,0 0 56-16,0 0-352 15,-5 102-496-15,5-76-192 16,0 0-96-16,5-6-104 0,0-4-120 0,1-6-816 15,-1-6-496-15,2-4-1361 16</inkml:trace>
  <inkml:trace contextRef="#ctx0" brushRef="#br0" timeOffset="1.136E6">20338 15024 2480 0,'0'0'2072'16,"0"0"-311"-16,0 0-209 16,0 0-312-16,0 0-271 0,0 0-505 31,124-53-256-31,-106 47-128 15,-2 2-80-15,-4 1-480 16,-6 3-865-16,-4 0-791 16,-2 0-2113-16</inkml:trace>
  <inkml:trace contextRef="#ctx0" brushRef="#br0" timeOffset="1.1364E6">20362 15056 2456 0,'0'0'2225'16,"0"0"-1089"-16,0 0 264 16,0 0-272-16,28 109-376 15,-22-77-319-15,1 3-273 0,-3-5 40 31,-2-2-192-31,0-6 56 0,2-4-8 16,-4-6-32-16,4-4 24 16,-4-1-40-16,1-5-8 15,-1-2-8-15,2 0-176 0,3 0-64 16,1 0 56-16,6 0 104 15,0 0 88 1,5 0 80-16,4 0 208 16,-2 0 72-16,4-4-112 15,-4-3-136-15,-1 1-8 16,-1 0 24-16,0 2-128 0,-4 1-272 15,-2-6-809-15,-6 5-999 16,-4-2-3201-16</inkml:trace>
  <inkml:trace contextRef="#ctx0" brushRef="#br0" timeOffset="1.13662E6">20583 15058 3200 0,'0'0'2761'0,"0"0"-1585"16,0 0-128-16,0 0-208 0,0 0-31 15,0 0-297-15,-22 114-272 16,14-82-120-1,0-2-120-15,1-3-48 0,-1-6-752 0,-6-7-801 16,2-6-735-16,3-4-2473 0</inkml:trace>
  <inkml:trace contextRef="#ctx0" brushRef="#br0" timeOffset="1.13683E6">20449 15140 1280 0,'0'0'2152'16,"0"0"-575"-16,0 0-73 31,0 0-224-31,0 0-176 0,0 0-319 16,0 0-241-16,0 0-368 15,120 110-144-15,-106-96-32 0,-7-2-1977 31,-2-4-4008-31</inkml:trace>
  <inkml:trace contextRef="#ctx0" brushRef="#br0" timeOffset="1.13812E6">19069 15954 3136 0,'0'0'2361'16,"0"0"-969"-1,0 0 120-15,0 0-447 16,0 0-593-16,0 0-472 0,6 0-320 0,5 0-1073 16,-1 0-1663-16</inkml:trace>
  <inkml:trace contextRef="#ctx0" brushRef="#br0" timeOffset="1.13827E6">19346 15905 1016 0,'0'0'1872'0,"0"0"-928"15,0 0-31-15,0 0-25 16,0 0-560-16,0 0-328 0,0 0-1353 16,0 0-1895-16</inkml:trace>
  <inkml:trace contextRef="#ctx0" brushRef="#br0" timeOffset="1.13844E6">19346 15905 1384 0,'159'-2'2392'15,"-159"2"-1407"-15,4 0 95 0,0 0-304 16,4-2-464-16,6 0-312 16,2-1-1200-16,-7 1-3401 15</inkml:trace>
  <inkml:trace contextRef="#ctx0" brushRef="#br0" timeOffset="1.1386E6">19682 15856 5657 0,'0'0'2008'0,"0"0"-920"0,0 0-656 31,0 0-432-31,0 0-2016 0,0 0-3057 16</inkml:trace>
  <inkml:trace contextRef="#ctx0" brushRef="#br0" timeOffset="1.13929E6">19834 15756 3632 0,'0'0'2833'0,"0"0"-1897"16,0 0 136-16,0 0 65 15,0 0-585-15,11 2-320 16,1 9-232-16,-1-1-1457 0,-3-1-4304 16</inkml:trace>
  <inkml:trace contextRef="#ctx0" brushRef="#br0" timeOffset="1.13944E6">19994 15818 6089 0,'0'0'1376'16,"0"0"-648"-16,0 0 48 15,0 0-776-15,0 0-456 32,0 0-1168-32,0 0-4129 0</inkml:trace>
  <inkml:trace contextRef="#ctx0" brushRef="#br0" timeOffset="1.16302E6">21514 12298 5433 0,'-12'4'2416'15,"-1"12"-1368"-15,-9 13 97 16,2 4-217-16,-2 5-160 0,-1 0-384 16,9-5-368-16,4-6-8 31,8-6-8-31,2-7-80 15,0-6-168-15,0-2-72 0,13-2 48 16,3 0 136 0,4-2 40-16,-2 0 96 0,3 0 8 0,-2 1 72 15,-1 0-8-15,-5 3-64 16,-2 0 48-16,-5 4-40 15,-2 2 40-15,-4 4 208 0,0 0 288 16,0 0-64 0,-4 0-72-1,-10 0-120-15,-2-3-296 0,4-6-16 0,1-5-448 16,3-2-296-16,8-15-576 15,0-11-1833-15,8-3-944 16</inkml:trace>
  <inkml:trace contextRef="#ctx0" brushRef="#br0" timeOffset="1.1632E6">21596 12473 1800 0,'0'0'2576'16,"0"0"-703"-16,0 0-57 16,0 0-536-16,0 0-503 15,0 0-393-15,0 0-128 0,8 0 160 16,-6 0-112-16,-1 0-48 0,4 0-96 15,-5 2-88 1,2 2-72-16,7 3-504 0,-4 0-1120 16,2-1-2649-16</inkml:trace>
  <inkml:trace contextRef="#ctx0" brushRef="#br0" timeOffset="1.16364E6">21596 12473 1320 0,'11'11'2896'16,"-11"-9"-1295"-16,0 3 111 15,0 3-32-15,5 2-167 0,0 6-441 16,6 2-296-16,-3 2-112 15,7 4-192-15,-5-2-55 16,1-2-161 0,-1-3-192-16,-4-4-56 15,2-5-8-15,-5-1-72 0,2-5-641 16,-2-2-399-16,-3 0-720 15,0-13-1041-15,0-2-2064 0</inkml:trace>
  <inkml:trace contextRef="#ctx0" brushRef="#br0" timeOffset="1.16389E6">21722 12493 1592 0,'0'0'4017'16,"0"0"-2201"-16,0 0 313 0,0 0-377 15,0 0-544 16,0 0-496-15,-23 126-176-16,14-78-175 0,-3 6-9 16,3-3-224-16,-1-2-48 0,2-8 48 15,0-7-128-15,5-8 0 16,-1-10-112-16,4-6-392 0,0-10-1001 15,0 0-1495-15,0-6-2754 16</inkml:trace>
  <inkml:trace contextRef="#ctx0" brushRef="#br0" timeOffset="1.16423E6">21822 12507 5633 0,'0'0'3072'0,"0"0"-895"15,0 0-105-15,0 0-823 32,0 0-697-32,0 0-448 15,0 0-48-15,-27 78 0 0,25-56-56 16,2-4-80-16,0-4-48 15,0-4-232-15,11-2 40 0,2-4 15 16,0 0-31-16,2-2 104 16,-2-2 160-1,-2 2 64-15,-5-2 8 16,-1 2 0-16,-2 1-8 15,-3 1 0-15,0 1 0 16,0 5 8-16,-6 5 176 16,-7 0-176-16,-5 6-696 0,2-6-1720 15,3-6-3338 1</inkml:trace>
  <inkml:trace contextRef="#ctx0" brushRef="#br0" timeOffset="1.16464E6">22210 12300 4961 0,'0'0'1864'0,"0"0"232"0,0 0-255 16,0 0-281-16,11 131-744 0,-11-93-448 15,0-2-96 1,0-2-200-16,0-4-16 16,0-8-56-16,0-4-184 15,0-6-496-15,0-8-520 0,0-2-656 16,0-2-2265-16</inkml:trace>
  <inkml:trace contextRef="#ctx0" brushRef="#br0" timeOffset="1.16524E6">22227 12296 2776 0,'0'0'2161'0,"0"0"-361"16,0 0-112-16,0 0-511 0,0 0-433 15,0 0-80-15,99 17-176 16,-89 2 56-16,-1 5 0 0,-7 4-144 16,-2 4-8-16,0 2-200 31,0 0 40-31,-13-2 9 15,-2-5-153-15,1-7-64 0,3-6-24 0,-1-8-225 16,6-4-103-16,1-2 80 16,5 0-112-16,0 0-112 15,0-2-56 1,0-6 224-16,15 0 200 15,2 0 16-15,3 0 16 16,-1 0 48-16,0 2 24 0,-1-2 0 0,0 2 8 16,0-1-8-16,-5 2 16 15,0-1-16-15,-2 0 0 0,-1 0 8 31,-4-1-8-31,-1 2-104 16,-5-3 8-16,0 0 96 16,0-1-8-1,-3 0-8-15,-9-1-40 0,-1 2 56 0,2 3 160 16,5 5 136-16,-1 0-208 0,2 11 16 31,4 15-64-31,1 4 40 16,0 2-72-16,0-2 168 0,0-4-88 15,0-8-80-15,8-3 40 16,3-6-48-16,2-3 0 15,3-6-8-15,2 0-544 0,0 0-504 32,9-18-921-32,-7 0-2080 15,-4-2-535-15</inkml:trace>
  <inkml:trace contextRef="#ctx0" brushRef="#br0" timeOffset="1.16544E6">22586 12409 912 0,'0'0'4129'0,"0"0"-2177"15,0 0 112-15,0 0-703 16,0 0-689-16,0 0-200 0,0 80 80 15,0-36-160-15,0 6 16 16,0 4-176 0,0 2-112-16,0 0-120 15,0-1 0-15,2-6 0 0,6-6 0 16,0-9-72-16,1-10-520 15,-1-8-552-15,4-10-920 0,-7-6-2345 16</inkml:trace>
  <inkml:trace contextRef="#ctx0" brushRef="#br0" timeOffset="1.16573E6">22634 12495 704 0,'0'0'2736'0,"0"0"-943"16,0 0-441-16,0 0-128 0,0 0-152 15,0 0-399-15,73 0-105 16,-63 16 16-16,1 6-8 15,-6 2 72-15,-5 2-72 0,0 0 40 16,0 0-256-16,-2 0-200 0,-9-2-88 16,-4-3-72-16,1-6-536 0,3-13-1136 15,1-2-1161 1,7 0-3016-1</inkml:trace>
  <inkml:trace contextRef="#ctx0" brushRef="#br0" timeOffset="1.16598E6">22752 12493 1464 0,'0'0'4185'31,"0"0"-2977"-31,0 0 456 16,0 0-175-16,0 0-681 0,15 102-344 15,-7-82-304 1,2-2-160-16,-2-7 48 0,1-6-48 0,3-5-8 15,-4 0 8-15,-2 0 64 47,4-14 104-47,-5-6-40 0,-4-8-128 16,-1-2-416-16,0 0-744 15,0-4-1169 1,0 10-1984-16,0 5 1209 0</inkml:trace>
  <inkml:trace contextRef="#ctx0" brushRef="#br0" timeOffset="1.16624E6">22752 12493 536 0,'152'-56'1768'0,"-147"56"-192"16,1 4 401-16,2 7-801 15,-4 4 136-15,1 4-448 0,-1 4-175 16,0-3-321 0,-1-1-56-16,0-2-88 0,-1-7-168 15,-1-6-56 1,-1-1 0-16,0-3 8 15,2 0 40 1,1-5 400-16,0-13-176 0,1-4-272 16,2-2-224-16,1 0-248 15,2 2-216-15,-1 3-144 0,2 8 55 16,-2 7 97-16,2 4 304 15,1 0 88 1,-3 4-528-16,3 6-952 16,-6-1-2177-16</inkml:trace>
  <inkml:trace contextRef="#ctx0" brushRef="#br0" timeOffset="1.16641E6">23083 12465 5449 0,'0'0'1352'0,"0"0"168"16,0 0 49-16,0 0-689 15,0 0-264-15,0 0-400 16,0 0-216 0,0 0-264-16,125-49-1184 15,-112 47-1393-15,-4 2-3224 0</inkml:trace>
  <inkml:trace contextRef="#ctx0" brushRef="#br0" timeOffset="1.16666E6">23083 12465 2840 0,'55'-118'1849'16,"-55"135"-761"0,0 5 88-16,0 3-568 15,10 1-144 1,-2 0-112-16,2-5 48 0,-1-2-40 0,-1-6 57 15,-1-2-169-15,-1-5 128 0,-1-6-280 16,3 0 40-16,0 0-136 31,5-15 0-31,-5-2-1409 0,-1-2-4848 16</inkml:trace>
  <inkml:trace contextRef="#ctx0" brushRef="#br0" timeOffset="1.16898E6">23306 11003 5417 0,'0'0'1600'0,"0"0"-784"0,0 0 841 16,0 0-473 0,0 0-512-16,0 133-200 15,0-99-176-15,0-4-16 16,3-2-96-16,-3-9-32 0,0-2-96 15,4-7-56-15,-4-5 0 16,0-3-80-16,0-2-584 0,0-4-880 16,0-7-2633-16</inkml:trace>
  <inkml:trace contextRef="#ctx0" brushRef="#br0" timeOffset="1.16932E6">23292 10899 1768 0,'0'0'4521'0,"0"0"-3193"16,0 0-32-16,0 0-31 15,0 0-329 1,0 0-176-16,0 0-136 0,0 0-96 16,76 9-168-16,-59 2-24 15,-1 3-40-15,-3-1-87 0,-3 6 143 16,-5 3-24-16,-5 2-16 15,0 2 264 1,0 2-144-16,-16 2-136 16,-2-4-144-16,-5 0-152 0,4-3-504 15,-2-4-864-15,3-6-849 16,7-6-2768-16,6-7-2192 0</inkml:trace>
  <inkml:trace contextRef="#ctx0" brushRef="#br0" timeOffset="1.16991E6">23519 11113 1136 0,'0'0'2336'15,"0"0"-79"-15,0 0 327 32,0 0-671-32,0 0-673 15,0 0-224-15,78-30-264 0,-68 21-256 16,-2-2-87-16,-4 1-153 15,0 0-48-15,-4 2 16 16,0 0-88-16,0 2-48 0,-8 4-88 31,-2 2-176-31,-3 0-304 16,-3 10-121-16,1 8 209 15,4 6 120-15,1 0 264 0,6 0-80 0,0-2 88 16,4-2 0-16,0-6-312 16,0-4-216-16,8-4-240 15,-4071-6-200 1,8152 0-80-16,-4071 0-121 15,3-12-87-15,5-1 664 0,-2-2 336 16,5 2 256-16,-5 2 128 0,-1 1 368 16,-2 2 32-1,-8 0 320-15,-2 2 192 16,-3-2-111-16,-1-2-225 15,-4 0-16-15,-1 0-248 16,-2 0-176-16,0 0-16 0,0 2-120 16,-12 0-128-1,-2 4 0-15,-7 4-304 0,1 0 24 0,-1 10-312 16,2 12 0-16,3 6 392 31,4 1 200-31,9-4 152 0,3-3-32 16,0-3-8-16,0-6-16 15,3-5-96-15,12-5 72 16,4-3-72-16,1 0 96 0,7 0-96 15,14-21-840-15,-6 3-1057 32,-6 4-2408-32</inkml:trace>
  <inkml:trace contextRef="#ctx0" brushRef="#br0" timeOffset="1.17013E6">23863 11029 2904 0,'0'0'2345'0,"0"0"-625"15,0 0 120-15,0 126-671 16,0-72-113-16,0 5-288 16,0-3-512-16,2-3-104 15,4-4 8-15,-4-9-88 16,8-8-64-16,-9-10-16 0,6-7-136 15,-2-9-912-15,1-6-1297 16,-6-11-1727-16,3-9-728 16</inkml:trace>
  <inkml:trace contextRef="#ctx0" brushRef="#br0" timeOffset="1.17038E6">23884 11051 2720 0,'0'0'2209'31,"0"0"-505"-31,0 0 0 0,0 0-479 16,0 0-377-16,0 0-328 16,0 0-168-16,0 0-32 15,117 28 80-15,-117-1 176 0,0 3 128 31,-12 2-288-31,-10 0-96 16,-4-2-320-16,-2-7-296 0,6-12-1440 0,4-7-176 16,8-4-4090-16</inkml:trace>
  <inkml:trace contextRef="#ctx0" brushRef="#br0" timeOffset="1.17115E6">24039 10906 4761 0,'0'0'2168'32,"0"0"-400"-32,0 0-239 15,0 0-945 1,0 0 120-16,0 0-136 0,0 0-16 0,28 139-144 15,-23-101-280-15,-2-6 0 0,3-4-120 16,-1-8-8-16,2-8-224 31,1-6-136-31,3-6-464 0,2 0 88 16,5 0 192-16,-2-13 24 15,2-4-16-15,-1 2 175 16,-4-4 249-16,-1 6 112 0,-4-4 8 31,0 5 48-31,-8 0 120 16,0 0 233-16,0 0 7 0,0 2-112 15,0 2 56-15,0 2-64 0,0 4 144 16,0 0-120-16,0 2-80 16,0 0-56-16,0 0-56 15,0 0-56 1,0 0-56-16,0 0 48 15,0 0-8-15,0 4-56 0,0 0 0 16,0 0 72-16,0 2-72 0,0-2 48 16,0 0-48-1,1-1-8-15,4 0-8 0,2-3-168 0,4 0-128 31,0 0 64-31,1 0-32 16,-1 0 88-16,-5-4-56 0,2-4 128 16,-8 2 120-16,0-4 64 15,0 1 312-15,0 2 96 16,0-1-152-16,-6 2-88 0,-5-1-144 31,-2 7-88-31,1 0-72 16,-5 0 0-16,4 11-88 0,-3 8 160 15,3 6 56-15,5 3 232 16,0-2 16-16,6 2-184 0,2-3-40 31,0-4-32-31,0-1-40 16,5-5-8-16,6-5 0 15,4-7-128-15,1-1 128 0,3-2-96 16,4 0-352-16,-5-13-544 15,6-8-784-15,-2-9-945 0,-2 6-1680 16,-9 2 1666 0</inkml:trace>
  <inkml:trace contextRef="#ctx0" brushRef="#br0" timeOffset="1.17195E6">24395 11019 328 0,'0'0'2248'0,"0"0"121"15,0 0 31-15,0 0-119 16,0 0-313-16,0-16-544 0,-4 16-375 16,0 3-417-1,-1 16-408-15,0 5-72 16,3 6-72-16,2-2-8 15,0 1-72-15,0-8 0 0,0-4 0 16,0-8-128-16,0-5 48 16,7-4-352-16,2 0-177 0,0 0-199 31,2-13 240-16,-3-8-472-15,2-5 128 0,-4 3-96 0,-1-4-97 16,-5 7 673-16,2 6 432 16,-2 4 416-16,0 8 785 0,0 2 7 31,0 0-696-31,3 4-456 47,0 10-56-47,2 6 152 15,1 0-32-15,1-2-120 0,2-2-24 16,-7-3-432-16,4-8-368 15,3-5-425-15,-6 0 41 0,5-3 584 0,-5-18 208 16,2-3-160-16,1-2 440 16,-6-1 136-1,4 6 104-15,-3 5 168 0,6 6 112 0,-6 8 24 16,6 2 176-16,-2 0 104 15,1 12-208-15,-1 4-175 0,1 2 111 16,-6 0-320-16,5-4 160 0,0-4-256 16,2-6-512-16,-1-4-449 15,4 0-119-15,1-6 120 16,2-10-1185-16,-2 0 225 0,2 2 712 15,-6 4 968 1,-1 4 240-16,-3 4 736 16,-3 2 440-16,0 0 264 15,0 4 345-15,0 10-329 0,0 0-224 16,0 0-335-16,0-2-385 15,-3-2-344 1,3-2-168-16,0-6-440 0,0-2-825 0,0 0-207 31,3-2 584-31,5-12-280 16,2 0 15-16,1 0-23 0,1 0 608 15,1 4 568-15,-2 4 48 16,-3 2 792-16,2 4 120 16,-2 0 209-16,-5 0-409 0,3 0-56 31,-1 0-64-31,0 4-304 15,-2-2-336-15,5-2-232 0,-3 0-472 0,2 0-672 16,4 0-385-16,-3-4 81 16,-1-5-280-16</inkml:trace>
  <inkml:trace contextRef="#ctx0" brushRef="#br0" timeOffset="1.17242E6">24819 10957 24 0,'0'0'1976'0,"0"0"136"16,0 0 1-16,0 0-273 0,0 0-1208 0,0 0-192 16,-4 51-183-16,4-20-73 15,0-3-152 1,0-2-32-16,6-8-425 15,0-6-223-15,1-6 264 16,-1-6-168-16,4 0 8 0,-3-2 72 16,-1-14-112-16,0-4-160 15,-1-2-561-15,-3-2 433 0,-2 0 496 31,0 0 376-15,0 5 728-16,0 8 272 0,0 5 713 16,0 6 31-16,0 0-416 0,0 2-727 15,0 16-297-15,0 9 152 16,0 8-136-16,0 7-64 0,0 4-232 15,0 0 112-15,0 0-136 32,5-1 48-32,-5-5-40 15,0-8 48-15,0-4-56 0,0-8-80 16,0-6-24-16,0-7 104 15,0-2-8-15,-8-3 8 0,-7-2 16 16,4 0-8-16,0 0 144 16,2-8 448-1,3-2 136 1,6-4-200-16,0-4-248 0,0-5-160 0,10-3-120 15,6-1 96-15,6-1-104 16,-5 0-184 0,2-2-1112-16,-4 7-1280 15,-7 8-5514-15</inkml:trace>
  <inkml:trace contextRef="#ctx0" brushRef="#br0" timeOffset="1.17258E6">25063 11157 624 0,'0'0'7633'0,"0"0"-5584"16,0 0-865-16,0 0-1184 31,0 0-360-31,0 0-5041 0</inkml:trace>
  <inkml:trace contextRef="#ctx0" brushRef="#br0" timeOffset="1.17315E6">23359 11827 1032 0,'0'0'4185'31,"0"0"-1817"-31,0 0-95 15,0 0-721-15,0 0-304 0,118-12-504 0,-84 4-432 16,2-2-208-16,1-2-104 16,-3 2-288-1,-3 0-776 1,-7 4-1048-16,-13 2-1777 15,-4 4-1568-15</inkml:trace>
  <inkml:trace contextRef="#ctx0" brushRef="#br0" timeOffset="1.17331E6">23542 11861 2840 0,'0'0'2265'0,"0"0"-233"0,-6 105-448 0,2-56-295 16,4 0-481-16,0-5-288 0,0-7-352 15,0-6-168-15,12-9-368 31,4-6-1096-31,-3-8-1105 0,-2-6-2744 16</inkml:trace>
  <inkml:trace contextRef="#ctx0" brushRef="#br0" timeOffset="1.17394E6">23687 11985 992 0,'0'0'4169'0,"0"0"-2809"15,0 0-168-15,0 0 809 0,0 0-857 16,0 0-424-16,4 119-216 15,-4-91-192-15,0-6-136 16,0-6-96 0,0-8-72-16,0-7 48 0,0-1 40 15,0 0-96-15,0-7 0 16,4-13-440-16,8-6-88 0,7-2-448 15,0 0-64-15,6 3-1 16,-1 5 377 0,-5 7 472-16,-1 5 192 15,-7 2 0-15,-1 4 184 0,-8 2 80 16,-1 0 232-16,-1 0 481 15,0 0 215-15,0 0 72 0,0 0-200 16,-8 0-424-16,-1 0-511 31,-3 8 95-31,4 5-144 0,-5 8 16 16,7-1-96-16,1 3-16 15,5 2-40-15,0-3 48 0,0-3-40 16,0-2-56-16,5-5-72 16,1-6-153-16,2-4-71 31,2-2-272-31,1 0-72 0,2-8 136 15,0-10 72-15,0-4-200 16,-2-1-65-16,-1 2 345 16,-5 1 448-16,-2 3 8 0,-3 4 521 15,0 5 519-15,0 4 288 31,0 2-168-31,0 2-176 0,0 0-335 0,0 0-649 16,0 12-88-16,0 10 88 16,0 3-8-16,0 5-336 15,0-3-601-15,8-1-695 0,2-8-993 16,0-10-2344-16</inkml:trace>
  <inkml:trace contextRef="#ctx0" brushRef="#br0" timeOffset="1.17424E6">23960 12040 568 0,'0'0'4161'0,"0"0"-1985"0,0 0 272 31,0 0-639-15,0 0-1009-16,0 0-648 0,0 0 120 0,0 60 152 15,0-36-336-15,0-1 48 16,0-2-80-16,7-10-56 0,-2-2-312 15,4-7-224-15,-1-2-344 32,2 0 136-32,3-18 416 0,-2-4-136 15,2 0-41 1,0 2 217-16,-3 2 224 0,-4 7 64 15,-1 8 192-15,-3 3-40 0,1 0-152 16,-3 3 8-16,3 10 337 31,-3-3-345-31,0-2-313 0,8-8-1431 16,-1 0-1032-16,1 0-177 15</inkml:trace>
  <inkml:trace contextRef="#ctx0" brushRef="#br0" timeOffset="1.17447E6">23960 12040 1256 0,'152'-17'3088'15,"-152"17"-119"1,0 0-728-16,0 0-1033 0,0 7-568 15,0 3-120-15,0-1-384 16,0 0-48-16,2-1-88 0,7-4-192 16,3 2-64-16,-1-3-72 0,-3 1 216 15,3 0 16-15,-3 3 96 16,-3 1 0-1,-5 2-48-15,0 4 48 16,0 2 192-16,-5 0-16 16,-11-2-176-1,-1-2-208-15,0-10-1024 0,6-2-1497 0,3 0-3576 0</inkml:trace>
  <inkml:trace contextRef="#ctx0" brushRef="#br0" timeOffset="1.17544E6">24409 11831 4240 0,'0'0'2569'15,"0"0"-673"-15,0 0 433 16,0 0-553-16,0 118-704 15,0-74-263-15,0 1-457 16,0-5-224-16,0-6-128 0,0-12-352 16,0-6-681-16,8-12-359 15,5-4-8 1,3 0 128-16,4-14 495 15,2-9 1-15,-1 0 80 16,0 1 384-16,-3-1 248 0,-2 4 56 16,-1 1 8-16,-4 2 80 31,-3 1 280-16,-3 2 112-15,-3-2 248 0,-2 4-15 0,0-2-113 16,0 1-152-16,-12 3-240 16,-1 2-200-16,0 7 0 0,-1 0 320 15,3 9-248-15,-1 14 120 31,6 5 160-31,3 4 8 16,3-2-120-16,0-6-112 0,0-3-72 0,1-8-56 16,14-4-80-16,-4-7 0 15,5-2-376-15,5-2-232 0,-1-16-408 16,-1-7-657-16,2 1-415 15,-6-1-641-15,-1-1 1345 16,-6-1 816 0,-5 5 648-16,-3 5 1072 0,0 2 152 15,0 7 753-15,-11 6-393 16,0 2-64-16,1 0-95 0,4 16-841 31,2 6-200-31,1 4-152 16,3 3-48-16,0-1-176 0,0-7-8 15,0-2 0 1,5-8-112-16,1-4-248 0,3-7-552 0,0 0-305 15,-2-2 49-15,2-14-320 32,-1-5-545-32,-4-2 113 15,-1 1-199-15,-3-1 2119 0,0 3 79 16,0 6 1569-16,0 5-80 15,0 5 489-15,0 4-393 0,0 0-576 16,0 4-624-16,5 11 320 31,-4 5 17-31,3 3-409 16,-3-2-160-16,4 0-232 0,-3-6-264 15,4-6-1033-15,5-9-799 0,-6 0-489 16,5 0-143-16</inkml:trace>
  <inkml:trace contextRef="#ctx0" brushRef="#br0" timeOffset="1.17643E6">24797 11897 1872 0,'0'0'2112'0,"0"0"-127"16,0 0-529-16,0 0-336 0,0 0-143 16,3 30-169-16,-3-13-416 15,3-6-200 1,-1 0-192-16,3-7-672 15,1-2-233-15,5-2-287 16,-4 0 48-16,4-9 280 0,1-5-224 16,-6 1-113-16,0 2 489 15,-1 5 464-15,-3 4 248 0,-2 2 576 31,0 0 344-31,0 4 329 16,0 8 103-16,0 2-288 0,0-2-496 16,5 1-184-16,-5-6-216 15,5-1-168-15,1-2-64 0,-1-2-704 16,3-2-328-16,3 0-24 15,1-2-385 1,2-9 305 0,-1-1 96-16,0-1 408 0,0 0 224 15,-2-2 472-15,1 3 464 16,-1 0 104-16,-3 2 144 0,-2 0 192 15,2 3 113-15,-4 0-201 16,0 3-408-16,3 2-152 16,-2 2-200-1,0 0-48-15,-4 0 120 0,4 0 56 16,0 4 96-16,-3 2-120 15,-1 1 24-15,2-4-24 0,-1 1-152 16,-2-2-8-16,3-2-80 16,0 0-472-1,2 0-152-15,2 0-80 16,-2 0-41-16,1-9-399 0,-1-4 392 15,1 1 216-15,-6 1 616 16,0 0 144-16,0 1 816 0,0 6 768 16,-4 4-279-16,-3 0-9 31,-4 0-256-16,4 16-567-15,1 4-241 0,1 5 0 0,3-2-104 16,2-3-72-16,0-1-104 0,0-10-96 16,0-1-56-16,0-4-168 31,0-4-152-31,2 0-240 15,3 0 95-15,-4 0 233 0,4-10 168 32,-1 1 120-32,-1-2 104 15,-3 3 104-15,3 4 248 0,-3 4 297 16,0 0-129-16,0 0-312 15,0 6-128-15,2 14 72 0,-1 7 128 16,-1 5-136-16,5 4-80 0,-5 3-72 31,0 4-32-31,0 3-56 0,0 0 64 0,3-2-72 0,-3-2-128 16,2-5-200-1,-2-3-32 1,0-8 80-16,0-9 96 0,0-5 24 16,0-5 80-16,0-5 80 0,-10-2-8 15,4 0 8 1,-2 0 320-16,1-9 360 0,4-3-128 0,3-1-80 15,0-8-88-15,0-3-144 32,0-4 8-32,3-2-112 0,9 0 9 15,-3 2-145-15,1 1-249 16,-4 6-1159-16,-4 8-2801 0</inkml:trace>
  <inkml:trace contextRef="#ctx0" brushRef="#br0" timeOffset="1.17816E6">23230 12094 1856 0,'0'0'4513'15,"0"0"-2929"-15,0 0 225 32,0 0-25-32,0 0-752 15,0 0-456-15,0 0-160 0,4 0 16 16,7 0 25-16,3 0-281 15,1 0-176-15,1 0-384 0,-3 0-2377 16,-7 0-6937-16</inkml:trace>
  <inkml:trace contextRef="#ctx0" brushRef="#br0" timeOffset="1.17869E6">23004 11099 1088 0,'0'0'3240'0,"0"0"-1935"0,0 0 71 15,0 0-80-15,0 0-744 0,15 103-552 16,-15-80-1024-16,0-1-5225 15</inkml:trace>
  <inkml:trace contextRef="#ctx0" brushRef="#br0" timeOffset="1.17956E6">23799 12844 1344 0,'0'0'5441'16,"0"0"-3281"-1,0 0-183-15,0 0-89 16,0 0-527-16,0 0-649 15,0 0-256-15,0 0 552 0,-10 122-72 16,-3-73-352-16,-3-2-328 16,3-2-144-16,3-7-112 15,-1-10-888 1,8-11-816-16,0-11-265 15,3-8-463-15,0-17-1633 0,6-9-1528 16</inkml:trace>
  <inkml:trace contextRef="#ctx0" brushRef="#br0" timeOffset="1.17973E6">23802 12916 1120 0,'0'0'2952'0,"0"0"-231"0,0 0-16 16,0 0-1097-16,8 0-848 0,0 16 48 16,0 4 8-16,4 2-344 15,-1 2-143-15,3 0-193 31,-1-4-136-31,2-4-409 0,1-6-695 0,-3-8-1120 32,-3-2-2737-32</inkml:trace>
  <inkml:trace contextRef="#ctx0" brushRef="#br0" timeOffset="1.17993E6">23989 12806 4280 0,'0'0'2897'0,"0"0"-873"0,0 0-351 16,0 0-561-16,0 0-320 31,0 0-224-31,-19 130-344 16,9-92-96-16,5-4-128 0,-1-4-312 15,4-6-584-15,2-11-720 0,0-7-1105 31,0-6-1744-31</inkml:trace>
  <inkml:trace contextRef="#ctx0" brushRef="#br0" timeOffset="1.18009E6">24028 12816 1856 0,'0'0'4489'0,"0"0"-2825"0,0 0 129 16,0 0-249-16,2 101-440 0,-2-52-568 31,0 2-536-31,9 0-40 15,-1-10-1744-15,4-13-2721 0</inkml:trace>
  <inkml:trace contextRef="#ctx0" brushRef="#br0" timeOffset="1.18033E6">24143 13086 3776 0,'0'0'1433'0,"0"0"-377"16,0 0-368-16,0 0-432 15,0 0-176 1,0 0 208-16,0 0 272 15,0 0-112-15,76-24-144 16,-73 4 217-16,-3 2-73 16,0 2-200-16,0 4-248 0,-3 4-96 15,-1 8-921-15,0 0-1919 31,4 0-3120-31</inkml:trace>
  <inkml:trace contextRef="#ctx0" brushRef="#br0" timeOffset="1.1809E6">24143 13086 1512 0,'114'-137'2888'0,"-118"137"-775"16,-6 5-393-16,3 11-399 0,1 6-577 15,4 3-192-15,2-4-352 0,0-1-192 16,0-6-8-16,7-3-128 15,-1-6 64-15,4-5-128 16,-2 0-32 0,2-7-112-16,1-14-32 15,-3-3-225-15,3-6-471 0,-6-2-128 16,-2-2 232-16,1 0 568 0,-4 4 392 15,0 5 776-15,0 8 392 16,0 6 240-16,0 9 265 16,0 2-593-16,0 0-584 15,0 19-344-15,0 3-144 31,1 3-8-31,9 0 0 0,1-3-296 0,2-8-64 0,2-4-120 16,-4-8 96-16,5-2-24 16,0 0 16-16,-1 0-104 15,1-6-17 1,-3-6-39-16,3-2 192 15,-11 3-32 1,-3 2 336-16,-2 1 56 0,0 2 424 0,0 4-144 16,0 2 144-16,-7 0 289 15,-1 0-129-15,0 14-448 0,2 6-128 31,2 2 160-31,1 0 120 16,1 2-32-16,2-3 24 0,0-4-184 16,0-2-96-16,5-8 0 15,5-1-176-15,6-6 32 16,-3 0-192-16,5-6-336 0,8-22-217 15,-7 4-1135 1,-3 0-969-16</inkml:trace>
  <inkml:trace contextRef="#ctx0" brushRef="#br0" timeOffset="1.18118E6">24653 12651 5337 0,'0'0'1888'0,"0"0"-536"0,0 0 345 16,0 0-809-16,0 127-312 16,0-82-352-16,0 0 8 0,0-1-104 15,10-7 88-15,-2-3 56 16,3-9-224-16,0-5 264 0,-4-6-64 15,3-4-168-15,-2-6 72 32,-2-4-144-32,5 0-8 0,1 0-88 15,-3-11-216-15,6-17-696 16,-1 3-1472-16,-5 3-3746 0</inkml:trace>
  <inkml:trace contextRef="#ctx0" brushRef="#br0" timeOffset="1.18152E6">24886 12840 24 0,'0'0'5697'0,"0"0"-3073"16,0 0-263-1,0 0-713-15,0 0-776 0,0 0-288 16,0 0-416-1,0 0-103-15,0 0-9 16,-47 104-56-16,47-94-161 0,0-4 33 16,6-2-48-16,6-2 72 0,0-2 32 31,0 2 72-31,1-2 0 15,1 2 16 1,1 0-8-16,-4 2 0 0,-1 0-8 0,-4 0-56 16,-3 2 8-16,-3 0 48 15,0 0 8 1,-3 5 48-16,-18 0-56 15,-16 7-544-15,3-2-1264 0,-1-4-3681 16</inkml:trace>
  <inkml:trace contextRef="#ctx0" brushRef="#br0" timeOffset="1.18401E6">20742 13602 1608 0,'0'0'2976'16,"0"0"-1743"-16,0 0 63 15,0 0 568-15,0 0-335 0,0 0-489 16,0 0-312-16,1 0-232 31,7 0-120-31,4-11 64 0,9-6-32 31,5-11-55-31,9-10-17 16,5-13 8-16,7-5 40 0,5-6-208 15,0-2 0-15,-4 2-96 16,2 3 32 0,-11 12 176-16,-5 6-136 0,-12 15-48 0,-9 10 24 15,-6 9 16-15,-4 5 224 16,-3 2-24-16,0 0-144 0,0 0-96 15,0 0-104-15,0 3-656 16,-10 19-1104-16,-3-2-2177 0,-3 1-2632 16</inkml:trace>
  <inkml:trace contextRef="#ctx0" brushRef="#br0" timeOffset="1.18483E6">20637 13418 3168 0,'0'0'2937'0,"0"0"-1265"16,0 0-96-1,0 0-407-15,0 0-497 16,0 0-496-16,0 0-176 15,0 0 128-15,13 64 224 0,-7-36-136 16,-1-2 16-16,1-1-216 16,-6-2 64-16,0-3 152 0,0-1 24 31,0-2-56-31,0-4 0 15,0-2 32-15,0-3-96 0,0-2-16 32,0-2-24-32,0-2-16 0,0 0-72 0,0-1 89 0,0 2-49 31,0-3 40-31,0 2 0 15,0-2 24-15,0 0-16 0,0 0 8 16,0 0-56-16,0 0-48 16,0 0 0-16,0 0-8 15,0 0 0-15,0 0 8 0,0 0-16 31,0 0 8-31,0 0 0 16,0 0-64-16,0 0-32 0,0 0 0 0,10 0 56 16,8 0 48-16,8 0 368 15,14 0-184-15,13 0-184 16,30 16-576-16,-15 6-2089 15,-12 2-8145 1</inkml:trace>
  <inkml:trace contextRef="#ctx0" brushRef="#br0" timeOffset="1.19512E6">14699 12810 1800 0,'-20'9'3177'0,"-2"2"-1953"0,-7 3 232 15,-5-1 569-15,-2-2-681 0,-6-3-184 16,-3-6-328-16,-5-2-216 15,-5 0-135 1,-2-14-225 0,-1-8 48-16,-3-8-128 0,1-2-104 15,5-6 8 1,2-3-80-16,3-1 0 47,6-2-8-47,4-2 8 15,8-2-56-15,4-4 48 0,9-6-80 16,1-5 8-16,10-3 24 15,8-3-40-15,0-2-152 0,8 1 168 16,24 4-144-16,12 5 159 16,12 9 1-16,11 8-144 15,9 12 112-15,6 10-56 0,10 8 88 16,3 10-64-1,9 4 128-15,4 0-8 0,-2 10 16 0,6 10-16 16,-1 2-184-16,1 4-192 0,-3 0 64 16,-7 4 192-16,-10 4-16 15,-14 2 88-15,-17 2-104 0,-16 3 40 16,-17 1 48-16,-9 1 72 15,-9 0 64-15,-10-1 152 16,0-4 112-16,0-1 0 0,-7-5 80 16,-12-2-144-16,-7 0 296 15,-9 2-127-15,-9 2-105 0,-17 4-56 0,-28 4-72 31,0-8-112-31,-11-2-88 16,1-8-192 0,17-9-368-1,-7-8-305 16,26-5-1543-31,21-2-2809 16</inkml:trace>
  <inkml:trace contextRef="#ctx0" brushRef="#br0" timeOffset="1.19643E6">14894 14141 808 0,'0'0'2296'0,"0"0"-744"16,-149 30-191-16,88-20 79 0,1-3-176 15,5-5 89-15,2-2-889 0,1-6-208 16,1-17 80-16,-3-5-24 16,4-6-160-16,4-4 104 15,2-2-152-15,8-4 88 0,11-1-64 0,2 0-16 16,5-4-104-1,5-2-8-15,2-4 0 0,6-5 0 0,5-6-72 32,0-2-40-32,2-7-72 15,20 3-40-15,9-1-216 16,13 6 400-16,9 4-24 0,12 5 128 15,6 7 8-15,9 4-56 0,6 5 24 16,6 6-40-16,3 6-24 31,22 4-40-31,18 6 64 16,-12 8 64-1,-13 3-16-15,-20 9-40 0,-20 0-8 0,9 0-8 16,2 7-72-16,-6 7 80 0,-5 0-16 16,-6 2-88-16,-10 2 96 15,-1 0-96-15,-8-2 48 16,-3 0-48-16,0 0 56 0,-3-2 32 15,-7-2 16-15,2 2 16 16,-3 3-16 0,-4 0 0-16,2 1-56 15,-9 5-40-15,-4 0 96 0,0 1 80 16,-5 3 72-1,-1 1-24-15,-7 0 96 0,5 0-120 0,-8-2 0 16,5-2-16 0,-5-4-72-1,0 2 32-15,0 0 8 0,0 4 24 0,-11 2 176 16,-12 6-80-16,-9 2 152 62,-10 5 64-46,-11 2-296-16,-9 4-88 15,-9-1 72-15,-6 4-80 16,-9 0-216-16,-4-2-64 0,-2-1 8 16,-2-5-96-16,0-6 168 15,-1-2 48-15,0-4 96 16,-5-6-16-16,-2-4 72 0,0-4 72 31,2-6-72-31,0-6-56 0,5-2-48 0,4-2-120 0,14 0-296 16,14 0 32-16,6 0-176 15,18 2-737-15,6 0-3368 0</inkml:trace>
  <inkml:trace contextRef="#ctx0" brushRef="#br0" timeOffset="1.19846E6">15679 12286 5153 0,'0'0'2088'16,"0"0"-960"-16,0 0 281 46,0 0-481-46,0 0-368 16,0 0-176-16,0 134-64 0,10-81 120 16,-1 3-120-1,6-3-104-15,-4-6-16 0,-3-7 56 0,3-8-88 16,-9-10-8-16,3-7 24 15,0-9-136-15,-5-4-48 16,0-2-64 0,0 0-192-16,0-23-600 0,0-5-1080 15,0-2-4578-15</inkml:trace>
  <inkml:trace contextRef="#ctx0" brushRef="#br0" timeOffset="1.19883E6">15598 12208 4096 0,'0'0'2785'46,"0"0"-753"-46,0 0-527 32,0 0-457-32,-29 67-96 0,23-35-336 15,2 2-280-15,1 0-208 16,-3-4-32-16,4-4-96 0,-1-7-192 31,1-4-424-31,1-7-536 0,-4-8-80 16,0-4-1241-16,0-15-1888 15</inkml:trace>
  <inkml:trace contextRef="#ctx0" brushRef="#br0" timeOffset="1.19897E6">15598 12182 1328 0,'0'0'1960'16,"0"0"-119"-1,0 0-281-15,36-10-24 0,-22 10-367 16,4 0-313-16,0 7-360 0,4 14-264 15,4 22-232 1,-3-4-1889-16,-10-1-6232 0</inkml:trace>
  <inkml:trace contextRef="#ctx0" brushRef="#br0" timeOffset="1.22431E6">23327 11268 1632 0,'0'0'888'0,"0"0"8"31,0 0-16-31,0 0-255 0,0 0-249 16,0 0 160-16,0 0 72 16,0 0-8-16,0 0-32 0,0 0-8 15,0 0-112 1,0 0-168-1,0 0-168-15,0 0-40 0,0 0-24 16,0 0-40-16,0 0 48 0,0 0-56 16,0 0-40-16,8-10-168 15,-1-3-392-15,-4 2-1608 0</inkml:trace>
  <inkml:trace contextRef="#ctx0" brushRef="#br0" timeOffset="1.22765E6">23894 10481 3224 0,'0'0'3153'16,"0"0"-945"-16,0 0-55 0,0 0-233 15,-21-44-592-15,21 33-599 16,0-2-369-16,10 0-128 15,9-2-120-15,-3 3-24 16,4 5-64-16,1 0-24 16,-5 5-88-16,-3 2-64 15,-4 0 80-15,-5 0-32 0,-3 2 96 16,-1 10 8-1,0 0 80-15,0 7 144 0,-5-2 8 16,-14 1-232 0,1 0-152-16,5-5-32 15,2-6-216-15,8-3 64 0,0 0 40 16,3-2-57-16,0 3-63 15,0 3 40-15,8 3 272 16,6 4 96-16,-3 0 0 0,1 4 0 31,-1-4-16-31,-8 4 24 16,2-4 256-16,-2 2-56 0,-3-3-16 15,0-2-104-15,0-2-80 16,0-2-240-16,0-4-800 16,0-2-1720-1,0-2-3282-15</inkml:trace>
  <inkml:trace contextRef="#ctx0" brushRef="#br0" timeOffset="1.22815E6">24093 10434 2512 0,'0'0'3937'32,"0"0"-3033"-32,0 0-224 0,0 0-88 15,0 0-80-15,0 0-55 16,0 0-105-16,71-4-168 15,-57 0-104-15,-2-1-24 0,-4 1-40 32,-5 2 64-32,-3 2-24 15,0 0 88-15,0 0 376 0,0 0 224 16,0 11-176-16,-8 8-408 15,-4 6 160-15,4 3-64 0,0-2 0 16,5 0-72-16,-2-5-32 16,2-4-96-1,3-3-48-15,0-4-8 16,0-6-584-16,0-4-1240 15,0 0-2481-15,8-7-1832 0</inkml:trace>
  <inkml:trace contextRef="#ctx0" brushRef="#br0" timeOffset="1.22836E6">24299 10361 4112 0,'0'0'1953'15,"0"0"-57"1,0 0-95-16,0 0-593 15,0 0-488-15,-27 118-304 16,24-93-408-16,-1-5 144 16,4-7-152-16,0-3-128 0,0-7-720 15,0-3-1321-15,0 0-3072 0</inkml:trace>
  <inkml:trace contextRef="#ctx0" brushRef="#br0" timeOffset="1.22864E6">24228 10291 3272 0,'0'0'2841'0,"0"0"-1657"16,0 0 112-1,0 0-455-15,0 0-481 0,0 0-208 16,8 45-40-16,-1-45 32 16,1 0 64-16,-5 0 128 15,2 0 80-15,-2-9-24 16,-3-1-392-16,0 2-40 0,0 8-616 15,0 0-1129 1,0 0-2487-16</inkml:trace>
  <inkml:trace contextRef="#ctx0" brushRef="#br0" timeOffset="1.22894E6">24364 10600 1616 0,'0'0'1352'0,"0"0"-128"0,0 0-263 15,0 0-73-15,23 0-128 16,-17-2-192-16,-1-8-336 0,0 2 80 15,-4-1-96-15,-1 4-40 0,0-1 104 16,0 2 88-16,0 2-152 16,0 0-168-16,0 0-48 0,-1 2-112 15,-4 0-456-15,-2 0-808 16,3 8-760-16,-1 4-1785 0</inkml:trace>
  <inkml:trace contextRef="#ctx0" brushRef="#br0" timeOffset="1.23316E6">24030 11618 5113 0,'0'0'2000'0,"0"0"-232"16,0 0-159-16,0 0-209 0,0 0-504 0,0 0-352 16,0 0-168-1,-29-109-144 1,29 98-127-16,4 5-105 15,8 0-65-15,2 2 57 16,2 4-96-16,2 0 96 0,-5 0-40 16,-2 0 40-16,1 4-144 0,-12 6 152 15,0 4 8-15,0 4 96 31,0 2 8-31,-8-1-112 0,-7-2-24 16,2 0-96-16,2-8-32 16,4-3 104-16,3-2 40 0,2-2 0 15,2 3-72-15,0 1-112 16,0 0 56-16,0 3 56 31,6 4 64-31,1 1 16 0,-1 2 0 16,-1 0 8-16,0 4 64 31,-3-3-64-31,1 0 72 0,-3-5-80 15,0-7-432-15,3-2-1568 0,-3-3-2929 16</inkml:trace>
  <inkml:trace contextRef="#ctx0" brushRef="#br0" timeOffset="1.23358E6">24228 11475 6009 0,'0'0'1504'16,"0"0"192"-16,0 0 169 15,0 0-697-15,0 0-520 0,0 0-208 32,7 103-192-32,-1-84-168 15,1-4-24-15,4 2-56 0,-1-5 0 16,1-1-48-16,-1-4 32 15,-1-1 8-15,3-2-56 0,-4-2 64 16,0-2 0-16,-2 2 72 16,-2 0-72-1,0-2 0 1,1 0-8-16,-2 2 0 0,-1-2 8 15,-2 0 0-15,0 1 0 47,0-1 0-47,0 2 136 0,0 0 409 31,-2 5 399-31,-12 1-320 0,-2 4-440 16,-8 6-184-16,-2-1-512 16,-7 2-1081-16,8-5-1519 0,4-8-6066 15</inkml:trace>
  <inkml:trace contextRef="#ctx0" brushRef="#br0" timeOffset="1.23374E6">24269 11518 5761 0,'0'0'2280'0,"0"0"-359"16,0 0-545-16,0 0-656 0,0 0-392 15,0 0-328-15,82-11-240 16,-61 11-1288 0,-5 0-3241-16</inkml:trace>
  <inkml:trace contextRef="#ctx0" brushRef="#br0" timeOffset="1.23397E6">24529 11416 1064 0,'0'0'2864'15,"0"0"-879"-15,0 0-113 0,0 0-255 32,0 0-513-32,0 0-456 15,0 0-104-15,0 0-16 0,-26 93-184 16,15-61-128-16,-1-2-88 15,3-4-40-15,2-3-88 0,7-4-368 16,-6-4-1136-16,4-2-1689 16,-1-9-3976-1</inkml:trace>
  <inkml:trace contextRef="#ctx0" brushRef="#br0" timeOffset="1.23425E6">24417 11452 4945 0,'0'0'2376'31,"0"0"-1104"-31,0 0-111 0,0 0-537 16,0 0-448-16,0 0-176 15,0 0-88-15,13 14 88 0,-3-14 192 16,-4-2 88-16,1-10-16 16,-7 3-40-16,0-2 16 15,0 1-96-15,0 6-144 16,0 2-8-1,-8 2-936-15,3 6-1009 16,3 8-2448-16</inkml:trace>
  <inkml:trace contextRef="#ctx0" brushRef="#br0" timeOffset="1.23453E6">24576 11599 432 0,'4'2'1680'0,"-2"2"-384"16,6 0 225-16,-5 1-321 15,5-1-576-15,-4 0-232 16,0-2-40 0,0-2-32-16,-1 0 72 0,-1 0-8 15,2 0 128-15,1 0 241 0,0-2-305 16,-2-6-112-16,2 3-128 15,-5-5-80-15,0 1 64 16,0 1-104 0,-5 2-88-16,-8 3-232 31,-4 3-592-31,2 0-1177 0,1 0-2832 0</inkml:trace>
  <inkml:trace contextRef="#ctx0" brushRef="#br0" timeOffset="1.23779E6">23907 12507 2696 0,'0'0'2033'0,"0"0"-177"15,0 0 384-15,0 0-623 16,0 0-321-16,0 0-328 0,-44-16-104 31,36 11-175-31,2 1-329 16,-1-1 112-16,1-1-216 0,1-2-256 15,3-3-8-15,2 0-80 0,0 1 72 16,0-1-64 0,7 4 24-1,9 1-56-15,3 4-16 0,1 2 72 16,2 0-48-16,1 0 96 15,-7 0 8 1,-1 9 8-16,-7 3 0 0,-5 3 40 0,-3 0 48 0,0 4-40 16,-2-1 16-1,-14 0-72-15,0 0 0 16,-3-2-144-16,-1-4-96 15,6-4 24-15,6-2 112 16,-2-4 104-16,8 0-8 16,2-2-24-16,0 0-40 0,0 0-65 15,0 0-135-15,0 0-136 16,0 0 48-1,0 0 192-15,7 7 160 16,3 0-64-16,-2 7 72 0,-2 6 8 16,2 5 168-16,-5 1 48 15,-3-1-72-15,0-3-16 31,0-3-64-31,0-6-64 0,0-7 0 16,0-4-8-16,0-2-216 16,0-4-976-16,0-9-3529 0</inkml:trace>
  <inkml:trace contextRef="#ctx0" brushRef="#br0" timeOffset="1.23879E6">24047 12521 2560 0,'0'0'1920'0,"0"0"-255"16,0 0-97-16,0 0-528 31,0 0-391-31,0 0-113 0,-22-46-144 16,22 34-112-16,0-1-184 15,0 4 64-15,0-1-24 16,3 3-64-16,5 3-24 0,3 2-48 15,1 2-48-15,-4 0 48 32,3 2 0-32,0 11 144 0,-4 2 72 15,-2 4 32-15,-2 0-16 16,-3 4-72-16,0-1-144 15,0-2-16 1,0-2-16-16,-10-5-144 0,2-4 88 0,0-5 72 16,5-2-72-1,0-2 64-15,1 0-160 0,2 0 32 16,0 0-8-16,0 0-64 15,0 0 56-15,0 0 136 16,8 0 16-16,-5 2-120 16,5 4 64-16,-8 1 56 0,5 4 104 15,-3 3 32-15,-2 2 144 16,0 5-96-1,0-4-8-15,0 2-176 0,0-8-56 16,0-3-432-16,0-4-1040 0,5-4-3257 16</inkml:trace>
  <inkml:trace contextRef="#ctx0" brushRef="#br0" timeOffset="1.23914E6">24380 12382 696 0,'0'0'3208'0,"0"0"-1191"16,0 0-249-16,0 0-224 15,0 0-527 1,0 0-377-16,0 0-72 0,-19 59 24 16,4-31-24-16,2 2-88 15,-1 4-72-15,-1 0-120 16,-1 2 169-16,0-4-49 0,3-4-56 15,2-6-200-15,-1-4-32 16,6-7-120-16,4-10-320 16,1-1-625-16,1-7-575 15,0-14-2937-15,0-5-3408 16</inkml:trace>
  <inkml:trace contextRef="#ctx0" brushRef="#br0" timeOffset="1.23943E6">24235 12394 4152 0,'0'0'1825'31,"0"0"-873"-31,0 0 568 0,0 0-447 16,0 0-569-16,0 0-216 15,0 0-256-15,18 58-16 32,-9-56 40-32,-2-2-56 0,1 0 104 15,-5 0-96-15,-1-6 144 31,-2-5 40-31,0 0 56 0,0 1-176 0,0 5-72 16,-5 5-416-16,-3 0-1153 16,-2 9-3448-16</inkml:trace>
  <inkml:trace contextRef="#ctx0" brushRef="#br0" timeOffset="1.24004E6">24469 12601 3288 0,'0'0'2313'16,"0"0"-305"0,0 0-424-1,0 0-783-15,0 0-345 16,0 0-328-16,0 0 0 0,-27 70-128 15,27-56 16-15,0-4-32 16,3-2 8-16,0-3-144 16,5-5-128-1,0 0-376-15,-1-5 143 0,-1-13 257 31,4-6-264-31,-5 0-240 16,-2-1-16 0,-3 0 120-16,0 5-64 15,0 4 56-15,-8 8 431 0,-4 6 225 31,-5 2 8-31,-8 14 24 0,8 10-24 0,-1 2-1816 0</inkml:trace>
  <inkml:trace contextRef="#ctx0" brushRef="#br0" timeOffset="1.24604E6">21980 13281 1016 0,'-1'0'6689'16,"-3"0"-4544"-16,4 0-801 15,0 0 88-15,0 14-640 0,0 16-488 16,0 16-16-16,0 10 201 16,5 6-169-16,-1-1-200 0,-1-5 32 15,-2-9-144-15,-1-6 56 16,0-11 48-16,0-6-48 15,0-8-64-15,0-8-88 0,0-2-24 16,0-4-152 0,0-2-536-16,-4-2-969 15,0-16-2576-15,-1-2-2696 0</inkml:trace>
  <inkml:trace contextRef="#ctx0" brushRef="#br0" timeOffset="1.24638E6">21875 13275 4761 0,'0'0'2744'0,"0"0"-1496"31,0 0-119-31,0 0-369 0,0 0-128 15,0 0-240-15,0 0-104 16,0 0-120-16,0 0 120 16,117-4-136-16,-100 14 88 0,-4 6-88 15,-1 2 24-15,-6 6 184 31,-1 4-208-31,-5 4 168 0,0 0-183 16,0 0 7-16,-11-2-104 16,-2-2-40-16,-3-3-120 15,4-3-369-15,1-3-375 0,4 2-848 16,3-6-1577-16,4-4-2408 15</inkml:trace>
  <inkml:trace contextRef="#ctx0" brushRef="#br0" timeOffset="1.2468E6">22265 13401 4705 0,'0'0'2056'0,"0"0"-160"15,0 0-207-15,0 0-553 0,0 0-648 32,0 0-112-17,0 0-216-15,-89 109 16 0,89-83-80 0,0-5-40 16,0-2-56-16,5-4-56 15,6-4-88-15,2-5-168 0,3-4 8 16,-2-2-136-16,3 0 32 31,0-15 120-15,-5-6-152-16,4-5 8 0,-5-2-249 0,-3 3 201 15,-1 6 232-15,-4 8 248 16,-3 5 192-16,0 6 809 0,0 0-41 16,0 0-424-16,0 6-296 31,0 11 24-31,0 0-64 15,2 2-24-15,2-1-104 0,3-2-16 16,-1-3-56-16,4-2-184 0,0-5-768 16,1-4-1209-16,-1-2-2552 0</inkml:trace>
  <inkml:trace contextRef="#ctx0" brushRef="#br0" timeOffset="1.24702E6">22410 13421 3648 0,'0'0'1881'0,"0"0"-89"0,0 0-360 0,0 0-655 15,0 0-465-15,0 0-312 16,124-48-8-16,-103 42-889 0,-9 2-1319 31,-6 0-1833-31</inkml:trace>
  <inkml:trace contextRef="#ctx0" brushRef="#br0" timeOffset="1.24721E6">22452 13309 3576 0,'0'0'2345'0,"0"0"-769"15,0 0 56-15,0 0-23 0,0 0-753 31,0 0-160-31,0 130-120 16,5-100-264-16,-5-2-136 0,1 0-176 16,4-3-360-16,2-1-1304 0,2-9-1409 15,-1-4-3168-15</inkml:trace>
  <inkml:trace contextRef="#ctx0" brushRef="#br0" timeOffset="1.24768E6">22633 13353 184 0,'0'0'5553'16,"0"0"-3481"-16,0 0-23 16,0 0-361-16,0 0-744 0,0 0-616 31,0 0 32-16,-71 104-112 1,61-74-168-16,7-3-32 0,3-5 56 31,0-8-104-31,0-5-120 16,0-3-160-16,6-3-80 15,6-3-96-15,-3 0 128 0,6-5 200 16,-1-10 80-16,2-4-168 16,1-2-168-16,-3-1-96 0,-3-1-48 15,1 6 24-15,-6 0 168 16,-1 4 167-16,-5 2 169 0,0 3 24 15,0 4 161-15,0 2 159 16,0 2 536-16,0 0 40 0,-6 0-272 16,4 0 32-16,-1 8-264 0,3 7-248 15,0-2-40-15,0 4-64 16,0-2-48-16,0 2-8 0,6-6 0 15,1-1-8 1,4-1-80 0,0-5-144-16,1 0-416 15,5-4-848-15,3 0-1185 0,-7 0-3248 16</inkml:trace>
  <inkml:trace contextRef="#ctx0" brushRef="#br0" timeOffset="1.24827E6">22904 13139 6353 0,'0'0'2728'15,"0"0"-999"-15,0 0-497 0,0 0-264 16,-42 136-256-16,42-96-408 0,0-6-304 15,0-8-56-15,11-8-312 16,6-6-32-16,0-3-192 16,1-5 168-16,-3-4 32 0,-1 1-48 15,-1-1 288-15,-2 0 24 16,-4 2 48-1,-1 2 80-15,-1-2 40 16,-5 2-32-16,0 2 0 16,0 5 448-16,-6 4 200 0,-15 6-352 15,1 3-176-15,-2-1-128 16,2-2-488-16,9-8-664 15,5-6-1129-15,2-7-4608 16</inkml:trace>
  <inkml:trace contextRef="#ctx0" brushRef="#br0" timeOffset="1.24861E6">23051 13403 4889 0,'0'0'1584'0,"0"0"-312"0,0 0 112 16,0 0-431-16,0 0-489 0,0 0-272 15,0 0-184-15,0 0 8 16,73-82 32-16,-70 74-48 16,-3 0 0-16,0 0 104 15,0 2 56 1,-3 0-24-16,-9 4 32 0,-2 2-16 15,1 0-152-15,2 0-72 0,3 10-32 16,-2 10 104-16,3 4 80 31,-2 2 128-31,7 0 128 16,2 1 176-16,0-4-232 0,0-3-72 31,0-3-88-31,0-6-112 0,5-3-8 0,3-6 0 0,3-2-336 16,4 0-256-16,6-17-544 15,0-6-849-15,-3 1-2448 0</inkml:trace>
  <inkml:trace contextRef="#ctx0" brushRef="#br0" timeOffset="1.24882E6">23051 13403 3328 0,'103'-58'2401'31,"-103"58"-1033"-31,0-4 176 31,13 0 57-15,3 0-729-16,-1-2-464 0,4 0-96 15,-2-2-176-15,-1 2-136 16,1-6-840-16,-4 3-1225 16,-3 2-2488-16</inkml:trace>
  <inkml:trace contextRef="#ctx0" brushRef="#br0" timeOffset="1.24912E6">23206 13233 2680 0,'0'0'2761'15,"0"0"-1049"-15,0 8 312 0,0 5-647 32,0 8-401-32,0 1-384 15,3 2-80-15,5 0-256 16,-4 0-8-16,0 0-72 0,3 1-72 15,-2 1-16-15,0-3-72 16,-4-1 88-16,4-3-48 0,-3-6-40 31,1-5-16-31,-3-4-8 16,3-4-40-16,-3 0-16 15,7-8-336-15,4-28-544 0,0 4-960 16,2 2-4586-16</inkml:trace>
  <inkml:trace contextRef="#ctx0" brushRef="#br0" timeOffset="1.26274E6">21749 13045 40 0,'0'0'1696'0,"0"0"-432"0,0 0 88 15,0 0-255 1,0 0-369 0,0 0-216-16,0 0-120 15,0 0 56-15,0 0 152 0,0 0 40 16,0 0 89-16,0 0-73 31,0 0-72-31,0 0 32 0,0 0-48 0,0 0-136 16,0 0-152-16,4 0-112 15,4 0-72-15,0 0 88 16,3 0-64-16,2 0 16 0,5 0 32 15,-2 0-32-15,2 0-16 16,1 0-48-16,0 0 40 16,4-5 17-16,0 1-57 0,4 0 8 31,1 0-72-31,4 0 0 0,3 2 0 15,-4 2 0-15,3-2-8 0,0 2 8 16,-2-2-8-16,2 1 16 16,-3-1-8-16,-2-3 80 15,0-1-88-15,2-2 0 0,1 0 8 31,-1 0-8-31,-1-2 0 0,-1 4 0 16,0 0 0-16,-6 2-8 16,-4 2 0-16,-4 2 0 15,-2 0-8-15,-3 0 16 0,-6 0-24 31,0 0 16-31,-4 0 8 32,1 0 8-32,-1 0 64 0,0 0 0 0,0 0 32 0,0 0-104 15,-19 0-553-15,-4 2-2567 16,-4 8-7482-16</inkml:trace>
  <inkml:trace contextRef="#ctx0" brushRef="#br0" timeOffset="1.26361E6">21835 13151 312 0,'0'0'1048'16,"0"0"152"-1,0 0 144-15,0 0-95 16,0 0-153-16,0 0-200 16,-2 1-104-16,2-1-184 0,0 0 8 15,4 0 185-15,13 0 103 16,9 0-264-16,3-3 64 15,4-5-224 1,4-3-16-16,1 1-160 16,4-1-176-16,2 0 56 0,0 1-136 15,-4 3 96-15,0 3-55 16,-6-1-81-16,-3 1 8 15,0 2-8-15,-9 2-8 0,3 0 48 32,0 0-48-32,0 0 8 15,-4 0 0-15,1 0 0 0,-4 0-8 16,0 0 8-16,-5 0 16 15,-2 0-24-15,-1 0 0 16,-6 0 8-16,0 0 0 0,-1 0 8 16,-3 0-8-16,0 0 64 15,0 0-72 1,-7 0-937-16,-7 4-3176 0</inkml:trace>
  <inkml:trace contextRef="#ctx0" brushRef="#br0" timeOffset="1.27147E6">21129 11055 968 0,'0'0'4961'0,"0"12"-3377"31,0 2-536-31,0 11 193 31,0 7-57-31,2 11-288 0,3 10-192 16,1 5-152-16,1 6-240 15,-3 2-8-15,1 0-15 0,-3 0 31 16,0-2-112-16,1-2-16 15,-3-5-80-15,0-7 8 16,0-6-48 0,0-8 16-16,0-6-24 0,0-2-16 0,0-2-40 0,0 1-8 15,0-1 0-15,0 0-8 16,0-3 8-1,0 0-112-15,-3-7 0 16,3-4 104-16,-2-6-136 16,2-6 40-16,0 0-296 0,0-42-265 15,0-7-535-15,0-7-3273 0</inkml:trace>
  <inkml:trace contextRef="#ctx0" brushRef="#br0" timeOffset="1.27234E6">22820 11163 3544 0,'0'0'2385'0,"0"0"-809"0,0 0 32 0,0 0-207 16,0 0-193-16,0 0-416 15,-10 95-48-15,10-47-32 16,0 12 129 0,0 4-41-16,0 4-176 15,0-1-208-15,0-10 56 16,4-6-368-16,-1-12 24 0,0-8-128 0,2-11 0 15,-3-6-8-15,-1-4-128 16,-1-4-384 0,0 0-392-16,0-2-496 15,-11-2-1785-15,-4-2-5817 16</inkml:trace>
  <inkml:trace contextRef="#ctx0" brushRef="#br0" timeOffset="1.27341E6">21147 12072 2736 0,'0'0'1512'0,"0"0"-23"15,0 0-17-15,0 0-64 0,0 0-159 16,0 0-329-16,136-2-136 15,-96 0-192-15,2 0-56 32,5 0-160-32,0 0-48 0,3 2 0 15,0 0-64-15,3 0-15 16,0 0-65-16,9 0-112 0,-2 0 48 15,1 0-120-15,2 0 104 16,-3-4-56-16,3-5-32 16,-4 2 0-1,0-1-16-15,-6-1 0 0,-5 1 0 16,-1 1 56-16,-8 1-56 15,-4 0-16-15,-4 1 8 0,1-1-48 16,-1 2 40-16,-5 0 16 16,1 1-8-1,-2 1-64-15,-3 2 64 16,1 0-64-1,-5 0 72-15,-4 0 0 0,2 0 0 0,-3 0-8 16,-2 0 0-16,4 0 0 0,-2 0 8 16,1 0 0-16,-2 0-56 31,2 0-64-31,-1 0-32 15,-1 0 0-15,-1 0 63 0,0 4 41 16,-4-3 40-16,1 3-64 0,-4-2 64 16,3-2 0-16,-2 2-8 15,1 0 16-15,1-2-8 31,-2 2 0-31,-1-2 0 0,-2 0-64 16,-2 0 72-16,0 0 0 16,0 0 96-16,0 0 24 0,0 0 113 15,0 0 167-15,0 0-40 16,0 0-136-16,0 0-96 31,0 0-120-31,0 0-8 0,0 0 0 0,0 0-8 16,0 0 8-1,3-13 128-15,-1-10-24 16,3-9 56-16,-2-4-160 0,2-2-56 0,0 4 56 15,-4 6-8 1,-1 8-312 0,0 14-160-16,-14 6-1081 0,-12 0-5888 15</inkml:trace>
  <inkml:trace contextRef="#ctx0" brushRef="#br0" timeOffset="1.2744E6">21100 10716 3632 0,'0'0'4105'15,"0"0"-2985"-15,0 0 617 16,0 0-169-16,0 0-704 0,0 0-272 16,70-24-336-16,-51 18-176 15,0 2-80-15,-1 0-328 16,-2 4-592-16,-3-2-552 15,-8 2-713-15,-3 0-343 16,-2 0-129 0,0 0 913-16,-2 6 48 0,-6 0 1696 0,-2 4 856 31,5 0 928-31,5 4 105 15,0 6-425-15,0 9-136 0,0 3-136 47,0 2-343-47,0 2-113 16,0-1-280-16,0-3-256 0,0-5-96 15,0-5-104-15,0-8-488 16,0-6-872-16,0-8-1001 0,0 0-768 16</inkml:trace>
  <inkml:trace contextRef="#ctx0" brushRef="#br0" timeOffset="1.27454E6">21234 10871 328 0,'0'0'2432'0,"0"0"-768"16,0 0-87-16,0 0-537 0,0 0-216 0,0 0-408 16,31 41-176-16,-23-30-240 15,2-7-600-15,-2-4-1216 16,-3 0-1249-16</inkml:trace>
  <inkml:trace contextRef="#ctx0" brushRef="#br0" timeOffset="1.27468E6">21234 10871 616 0,'87'-10'2144'0,"-87"14"-272"16,0 11-47-16,0 6-281 15,0 3-480-15,0 2-351 0,0-3-89 32,-3 0-416-32,-2-3-208 15,2-6-904-15,0-6-1609 0,1-7-2608 16</inkml:trace>
  <inkml:trace contextRef="#ctx0" brushRef="#br0" timeOffset="1.27505E6">21388 10899 304 0,'0'0'2424'15,"0"0"-984"-15,0 0 249 16,0 0-673-16,0 0-360 0,0 0-392 16,0 0-264-16,22 50-680 15,-7-50 104-15,3 0 312 0,3 0 112 31,-4-7 152-31,-1 0 88 16,-3-3 72-16,-3 1 304 16,-2-1 32-1,-5 1 128-15,1-2-104 0,-4 1 80 16,0-1-223-16,0 0-185 15,0 3-8-15,0 2-168 16,-7 3 96-16,1 3-96 0,-6 0 112 16,3 0 8-16,1 9 48 15,-2 10 72-15,5 0-56 0,-3 3-88 0,8-1-96 31,0-6 32-31,0 0-48 16,0-7-256-16,0-2-96 0,11-6-817 16,-3 0-887-16,4 0-1137 15</inkml:trace>
  <inkml:trace contextRef="#ctx0" brushRef="#br0" timeOffset="1.27548E6">21326 11328 2760 0,'0'0'3073'16,"0"0"-1321"-16,0 0 57 15,0 0-201-15,0 0-536 0,0 0-376 16,0 10-192-16,-1-1-248 16,-1 6-256-16,0 13-40 15,-1-2-1576 16,3-4-2929-31</inkml:trace>
  <inkml:trace contextRef="#ctx0" brushRef="#br0" timeOffset="1.27674E6">21254 11514 1400 0,'0'0'2880'0,"0"0"-1039"0,0 0-41 16,0 0-239-1,0 0-617-15,0 0-288 16,0 0-152-16,0 0-344 16,0 0-152-16,105 27 80 0,-104-14-88 15,-1 6 56-15,0-2-56 16,0 2-48-16,-6-4-64 0,-2 0-240 31,0-6 304-15,3-5 48-16,2-2 64 0,-1-2 176 0,4 0 48 15,0 0-80-15,0 0-208 16,0 0-200-16,10-4 192 0,6-5-112 15,2-1-640-15,1 1-736 32,-1 5-865-32,-7 4-2496 15</inkml:trace>
  <inkml:trace contextRef="#ctx0" brushRef="#br0" timeOffset="1.27717E6">21333 11785 3208 0,'0'0'1897'0,"0"0"-281"15,0 0-112-15,0 0-183 0,0 0-489 0,45-8-392 16,-37 8-304-16,-5 0-88 16,2 0-48-16,-5 1-136 15,0 12 128 1,0 1 8-16,0 0-472 15,-13-4-48-15,4-2 216 16,0-3 304-16,6-5 16 0,3 0 272 31,0 0-288-31,0 0 0 0,3 0-80 0,10 2 72 0,0-1 0 31,0 5 0-31,2 0-32 16,-7 4 32-16,-2 2 0 0,-1 2 8 16,-5 1 16-16,0-2 96 15,0-1-112 1,-6-1-40-16,-14-8-441 0,4-3-1463 0,-2 0-2753 15</inkml:trace>
  <inkml:trace contextRef="#ctx0" brushRef="#br0" timeOffset="1.27848E6">21630 10692 3624 0,'0'0'1993'0,"0"0"-281"16,0 0-104-16,0 0-463 15,0 0-505-15,123 8-336 16,-104-8-176-16,0 0-128 16,-6 0-352-1,-1 0-1153-15,-9 0-183 16,-3 0-936-16,0 0 511 0,-3 0-703 15</inkml:trace>
  <inkml:trace contextRef="#ctx0" brushRef="#br0" timeOffset="1.27876E6">21630 10692 1840 0,'113'70'2256'0,"-118"-44"-151"15,-5 8-569-15,4 5-264 31,3 1-335-31,-1 1-457 16,1-5-160-16,3-3-176 0,0-9-80 16,0-10-64-16,0-6-888 0,0-8-505 15,7 0-1111-15,2-6 583 16,1-14 513-1,3-8-552-15,0-1 1264 0,0 1 696 0,-2 5 752 16,0 5 712-16,-9 8 144 16,1 6 265-16,-1 4-385 0,-2 0-312 31,0 0-480-31,0 0-119 15,0 0-169-15,0 8-144 16,0-2-160-16,0-1-104 0,0-1-1056 16,0-2-561-16,5-2-751 15,-4-4-81-15,6-7-55 0</inkml:trace>
  <inkml:trace contextRef="#ctx0" brushRef="#br0" timeOffset="1.2792E6">21837 10852 1224 0,'0'0'1584'0,"0"0"-8"16,0 0-439-1,0 0-145-15,0 0-336 0,0 0 360 0,0 0-320 16,17 24-23-16,-17-7 151 0,0-4-416 15,0-3-176 1,0-3-96-16,0-5-136 16,0-2-432-16,0 0-408 15,10 0-249-15,-2-6 529 16,3-3 320-16,4 2 56 0,1-1 168 15,-1 4 16 1,-2-1-32-16,1 3 16 16,-1 2 32-16,-2 0-16 15,1 0 144-15,1 0-8 0,-2-2-120 16,2-2-8-16,-2-1-8 15,-4-3-112 1,-3 2 24-16,-4-1-152 16,0 1-24-16,0 4-352 31,-9 2-512-31,-4 0 504 15,0 0 552-15,2 8 72 0,1 9 856 16,3 0 8-16,6 3 16 16,1 1-80-16,0-4-72 0,0 0-207 15,0-7 15-15,5 0-224 16,3-4-160-16,1-2-96 0,-1-2-56 15,10-2-96-15,-2 0-1161 0,1 0-1295 16</inkml:trace>
  <inkml:trace contextRef="#ctx0" brushRef="#br0" timeOffset="1.28011E6">22269 10889 1360 0,'0'0'4369'0,"0"0"-2881"15,0 0 232-15,0 0 1 16,0 0-761-16,0 0-632 16,0 0-280-16,0 0-48 15,5 8-384-15,3-2-1040 0,2 1-2817 16</inkml:trace>
  <inkml:trace contextRef="#ctx0" brushRef="#br0" timeOffset="1.28027E6">22269 10889 3712 0,'152'4'2161'0,"-152"-4"-1065"0,0 0 488 15,0 0-447-15,2 0-833 16,3 0-304-16,1 0-1049 0,1 0-1575 15,-3 0-2593-15</inkml:trace>
  <inkml:trace contextRef="#ctx0" brushRef="#br0" timeOffset="1.28045E6">22529 10857 3144 0,'0'0'2217'0,"0"0"-1313"16,0 0 160-1,0 0-168 1,0 0-504-16,0 0-224 0,0 0-168 15,0 0-320-15,47 0-648 16,-39 0-1632-16</inkml:trace>
  <inkml:trace contextRef="#ctx0" brushRef="#br0" timeOffset="1.28213E6">22139 11091 128 0,'0'0'1752'16,"0"0"-720"-16,0 0-216 0,0 0-352 15,0 0-360-15,0 0-16 16,-15 32-80-16,15-19 88 15,0 0 8-15,0 6 473 0,0 4 487 0,8 9 216 32,0 9-432-32,-1 8-88 15,1 6-447 1,-5 1 39-16,2-2-184 15,-2-2 104-15,-3-6-264 16,2-6 96-16,-2-8-104 0,0-3-48 16,0-7-472-16,0-7-1001 15,-2-2-1415 1</inkml:trace>
  <inkml:trace contextRef="#ctx0" brushRef="#br0" timeOffset="1.28262E6">21640 11324 1792 0,'0'0'2480'15,"0"0"-887"-15,0 0 199 32,0 0-280-32,0 0-607 0,0 0-641 15,0 0-256-15,0 0 416 16,14 96 232-16,-3-38-184 0,1 7-256 15,-4 1-72-15,0-2-64 32,0-4 32-32,-2-10-112 15,2-8 8-15,-4-8-8 0,1-12-152 16,-1-8-488-16,-4-12-480 15,0-2-1641-15,0 0-3080 0</inkml:trace>
  <inkml:trace contextRef="#ctx0" brushRef="#br0" timeOffset="1.28342E6">22434 11208 2840 0,'0'0'1608'15,"0"0"-215"-15,0 0 143 16,0 0-328-16,0 0-111 0,0 0-265 31,3 114-32-31,-3-72-424 16,0 10 96-1,0 5-48-15,0 2-8 0,0-1-168 0,0-4-16 16,0-1-152-16,0-4 16 0,0-2-40 16,0 2 0-16,0-4-56 15,0 1-296-15,0-5-600 31,2-2-664-31,4-8-881 0,-1-15-2632 0</inkml:trace>
  <inkml:trace contextRef="#ctx0" brushRef="#br0" timeOffset="1.28441E6">22176 11699 2264 0,'0'0'1432'16,"0"0"-383"0,0 0 39-16,0 0-536 15,0 0-272-15,0 132-96 0,0-96-104 16,6-2-80-16,1-2 8 15,2-6-8-15,-2-6 8 0,-2-3-8 16,1-5 8-16,-6-5-8 16,0 3-152-1,0-3-1096-15,0-3-3185 16</inkml:trace>
  <inkml:trace contextRef="#ctx0" brushRef="#br0" timeOffset="1.2953E6">21095 9784 16 0,'0'2'264'0,"0"-2"0"16,0 2-264-16,0 0-24 16,0-2-192-16</inkml:trace>
  <inkml:trace contextRef="#ctx0" brushRef="#br0" timeOffset="1.29611E6">21092 9771 360 0,'0'0'600'0,"0"0"104"0,0 0 8 16,0 0-120-16,0 0-152 0,0 0-168 16,0 0-120-16,0 0-96 15,0 0-56-15,0 0 0 0,0 0-152 16,0 0-296-16,0 0-1344 15</inkml:trace>
  <inkml:trace contextRef="#ctx0" brushRef="#br0" timeOffset="1.29729E6">21107 9780 440 0,'0'0'2064'0,"0"0"-1000"16,0 0 24-16,0 0-7 0,0 0-385 31,0 0-400-31,0 0-176 15,0 0-40-15,0 0 128 16,0 0 288-16,0-5 208 0,0 5 40 16,0 0 41-16,-2 0-9 0,-3 0-88 15,0 0-224-15,-1 0-208 31,1 0-160-31,-6 0-96 16,-1 11-80-16,1 3-40 0,3 4 120 16,-3 6 8-16,1 6-8 15,8 6 0-15,2 2 32 0,0 2 120 16,0-1 96-16,7-5-168 31,9-6 0-31,-3-7-72 16,5-2-8-16,-7-10-56 0,2-3 48 15,-2-4 0-15,7-2 8 0,-7-4-8 16,9-15-104-16,-1-9-736 0,-1-4-1136 15,-4 0-329 1,1 4-1696 15,-4 7 2313-31,-4 8 608 0,-6 6 1088 0,1 5 1104 0,3 2 696 16,-5 0 225-16,0 4-273 15,3 10-256-15,0 5-215 0,2-2-385 0,-3 2-224 32,3-4-256-32,-1 0 16 15,-2-4-208 1,1-1-120-16,0-3-104 0,-1-3-512 0,0-4-1080 15,-1 0-1537-15,3-6-2024 16</inkml:trace>
  <inkml:trace contextRef="#ctx0" brushRef="#br0" timeOffset="1.29746E6">21283 9854 1504 0,'0'0'4273'16,"0"0"-3041"-16,0 0-352 0,0 0-176 16,0 0-272-16,8 13-368 15,3 2-64-15,0-3-1424 31,-3-4-1657-31</inkml:trace>
  <inkml:trace contextRef="#ctx0" brushRef="#br0" timeOffset="1.29761E6">21283 9854 1376 0,'77'120'2560'0,"-67"-120"-719"15,1 0-137 1,2 0-232-16,3 0-487 0,2 0-473 16,-3-4-176-16,2-6-304 15,1 0-32-15,-7 0-1136 0,-3 0-881 16,-8 0-511-1,0 4-9-15</inkml:trace>
  <inkml:trace contextRef="#ctx0" brushRef="#br0" timeOffset="1.29776E6">21410 9906 776 0,'0'0'2040'15,"0"0"457"1,0 0-361-16,0 0-728 0,0 0-271 0,0 0-473 31,-21 95-224-31,21-65-232 16,0 0-200-16,0-7-8 0,7-5 0 15,-2-4-1016-15,1-7-737 16,5-7-383-16,-1-4-473 0,-2-13-47 15</inkml:trace>
  <inkml:trace contextRef="#ctx0" brushRef="#br0" timeOffset="1.29792E6">21454 9930 1816 0,'0'0'2720'0,"0"0"-743"16,0 0-553-16,0 0-424 0,0 0 33 16,0 0-545-16,56 67-280 15,-43-48-24-15,-1-2-184 16,5-4-672-1,-5-5-1193-15,-1-3-2200 0</inkml:trace>
  <inkml:trace contextRef="#ctx0" brushRef="#br0" timeOffset="1.2981E6">21454 9930 432 0,'139'12'3944'0,"-139"-12"-1943"16,-3 0-9-16,1 0-175 16,0 0-657-16,-3 14-560 0,1 6-248 31,-3 10-96-16,1 6-32-15,-4 6-136 0,-1-1 8 16,-1-1 16-16,3-8-112 0,1-8-352 16,4-12-776-16,4-10-1889 0,0-2-3864 15</inkml:trace>
  <inkml:trace contextRef="#ctx0" brushRef="#br0" timeOffset="1.2987E6">21685 9777 1616 0,'0'0'4313'0,"0"0"-2897"16,0 0 240-16,0 0-23 0,0 0-577 15,0 0-656-15,0 0-392 31,11 53 264-31,-6-14 320 0,1 12-112 16,-1-1-16-16,2-2-135 16,-2-7-153-16,-1-9-128 15,3-9-48-15,-2-6 0 0,-2-10-513 31,3-3-623-31,-6-4-1008 0,0-6-1801 16,0-7-1704-16</inkml:trace>
  <inkml:trace contextRef="#ctx0" brushRef="#br0" timeOffset="1.29892E6">21707 9762 1880 0,'0'0'2608'0,"0"0"-887"15,0 0-369-15,0 0-456 16,0 0-264-16,0 0-400 15,0 0-224-15,105 13 145 0,-93 10 239 32,-6 7-184-32,-6 0 328 0,0 4-192 15,0 0-200-15,-6-4-144 16,-7 2-288-16,1-8-2425 15,6-5-1832-15</inkml:trace>
  <inkml:trace contextRef="#ctx0" brushRef="#br0" timeOffset="1.29935E6">21927 9922 4064 0,'0'0'2001'0,"0"0"-441"0,0 0 329 16,0 0-705-16,0 0-680 16,-18 36-232-16,15-10-80 15,-2 4 80-15,4-4-216 0,1-1 120 16,0-8-128-16,0-4-48 15,0-7-128-15,1-5-384 0,9-1-88 16,1 0-384-16,1-13 400 0,2-8-297 16,-4-3-239-16,1-2 240 15,-5 3-136 1,1 2 432-16,-5 5 584 15,1 8 704 1,-3 6 496-16,1 2 80 0,3 0-552 0,-1 6-167 16,2 8 287-16,1 0-168 15,-1 3-368-15,1-4-88 0,-1 0-224 31,2-5-592-31,-2-5-1377 16,1-1-879-16,-6-2-2745 0</inkml:trace>
  <inkml:trace contextRef="#ctx0" brushRef="#br0" timeOffset="1.2995E6">21927 9922 3208 0,'144'2'2153'0,"-133"-4"-561"0,2 0-184 15,2-2-632-15,-1 0-383 0,2-2-393 16,4-4-833-16,-6 0-959 15,-3 0-1521-15</inkml:trace>
  <inkml:trace contextRef="#ctx0" brushRef="#br0" timeOffset="1.29966E6">22124 9854 3144 0,'0'0'2217'0,"0"0"-441"16,0 0-160-16,0 0-319 16,0 0-145-1,0 0-40-15,-6 122-304 16,6-90-352-16,6-4-224 0,-3-5-232 15,5-6-168-15,0-4-960 32,5-11-1320-32,0-2-1585 0,-1 0-1384 15</inkml:trace>
  <inkml:trace contextRef="#ctx0" brushRef="#br0" timeOffset="1.30011E6">22276 9922 472 0,'0'0'2920'0,"0"0"-895"31,0 0 7-31,0 0-168 16,0 0-663-16,0 0-593 0,0 0-424 16,-7 8-112-16,1 10 496 15,1 4-176-15,0 3 40 0,4-4-280 16,1-1-32-1,0-4-112-15,0-5-8 16,0-4-56-16,6-5-64 16,5-2-32-16,-4 0-208 0,6 0 104 15,-2-5-104-15,0-8-184 16,1-3-104-16,-4 0-296 15,-3-2 87 1,1 0 361-16,-6 0 360 0,0 2 136 31,0 4 320-31,0 2 160 16,0 6 201-16,0 0-161 0,0 4-128 15,0 0-136-15,0 0-128 16,-3 4-112-16,3 10 304 0,0 4 184 16,0 0-112-16,0 1 24 15,0-4-216-15,0 0-72 0,5-5-120 16,4-5-8-16,-1-1-56 15,4-4-560-15,2 0-608 0,-1 0-1161 16,2-2-2632-16</inkml:trace>
  <inkml:trace contextRef="#ctx0" brushRef="#br0" timeOffset="1.30115E6">21031 9298 1816 0,'0'0'5065'0,"0"0"-2617"16,0 0-727-1,0 0-329-15,0 0-912 16,0 0-272-16,0 76 136 16,6-31 128-16,1 1-183 0,-4 0 39 15,0-4-184-15,-3-4-40 16,0-8-104-1,0-8-144-15,0-5-937 16,0-13-631-16,0-4-1529 0,0 0-1176 16</inkml:trace>
  <inkml:trace contextRef="#ctx0" brushRef="#br0" timeOffset="1.3013E6">21042 9381 4520 0,'0'0'1609'0,"0"0"-353"15,0 0-272-15,0 0 25 0,0 0-257 16,0 0-216-16,42 44-152 15,-31-28-152-15,1 0-120 16,-1 0-112-16,2-4-704 0,-2-2-1689 31,-1-7-2024-31</inkml:trace>
  <inkml:trace contextRef="#ctx0" brushRef="#br0" timeOffset="1.30151E6">21042 9381 1480 0,'153'-71'3913'0,"-153"71"-2193"15,0 0 440-15,0 0-431 0,0 7-801 0,0 8-712 16,0 10 24 0,-1 5 88-16,-4 2-120 0,-1-2-208 15,1-2-48-15,0-7-360 16,3-4-928-1,1-15-1337-15,-3-2-415 16,4 0-1737-16</inkml:trace>
  <inkml:trace contextRef="#ctx0" brushRef="#br0" timeOffset="1.30212E6">21199 9268 1400 0,'0'0'2792'0,"0"0"-1375"0,0 0 247 16,0 0-456-16,0 0-191 15,0 0-241-15,0 0-544 31,43 111-184-31,-36-95-48 0,4-5-696 16,-4-2-137-16,5-7 113 16,0-2 248-16,-1 0 352 0,0 0 120 15,2 0 0-15,2 0 232 16,-2 0-96-16,-2 0-32 15,0 0-40-15,-4 0-8 16,-1 0-56 0,-1 0 0-16,-5-2 8 15,0-5 64-15,0 1-56 0,-11 1-16 16,-5 1-96-16,-4 2-56 15,-1 2 24-15,5 0 48 32,5 6 32-17,3 14 16-15,5 6 32 0,3-1 520 16,0 4 96-16,0-5-504 15,3-6-112-15,8-6-24 0,4-6-64 0,1-6-288 16,-3 0-232-16,1-2 152 16,2-12-16-16,-3 0 0 15,0 0-96 1,2 4 224-16,-7 2 288 0,3 2 56 0,-6 2 72 15,1 2 184-15,-6 2 104 0,0 0-16 16,0 0 96-16,0 0-368 31,0 0-72-31,2 8-320 0,3 10 320 16,0 4 128-1,3-2-128-15,-3-2 104 0,1-4 48 0,-3-6-152 16,1-5-48-16,0-3-40 16,0 0-192-16,0-11 40 31,0-11-8-31,1-24-856 0,-2 6-945 15,-3-1 169-15</inkml:trace>
  <inkml:trace contextRef="#ctx0" brushRef="#br0" timeOffset="1.30241E6">21470 9238 160 0,'0'0'1944'0,"0"0"-920"31,0 0 649-31,0 0-97 0,0 0-248 0,0 0-200 16,36 119-351 0,-30-89-137-1,2-2-200-15,-5-5-128 0,5-2-296 16,-3-5-16-16,5-4-840 15,-2-4-593-15,0-5 1 16,0-3-232-16,-3 0 103 0,-2 0 785 0,0 0 776 16,-1 0 280-16,1-1 825 15,-3-1 15-15,0 0-168 16,2 2-136-16,-2 0-248 0,2 0-256 15,-2 0-208-15,3 0-104 16,-2 0-8 0,-4072 0 0-16,8147 5-384 15,-4076 0-1248-15,0-1-905 0,0-2 81 16</inkml:trace>
  <inkml:trace contextRef="#ctx0" brushRef="#br0" timeOffset="1.30269E6">21640 9408 336 0,'0'0'1464'0,"0"0"-400"0,0 0-248 16,0 0 120-16,0 0-495 16,0 0-305-16,0 0-136 0,59 0-32 31,-54 0-328-31,-2 0-505 15,-3 9 441-15,0 5 424 16,0 4 528-16,0 4 697 0,0 0-9 0,0-2-480 16,0-6-40-16,0-8-456 31,0-4-240-31,0-2-240 0,4 0 112 15,7-8-344-15,0-10-720 16,5-10-889-16,-8 4 17 0,1 1 216 16</inkml:trace>
  <inkml:trace contextRef="#ctx0" brushRef="#br0" timeOffset="1.3029E6">21640 9408 96 0,'130'3'1488'15,"-130"1"88"-15,-1 8 185 0,-4 4-401 16,2 0-240-16,-1-2-440 16,4-2-272-16,0-4-192 0,0-6-216 15,0-2-448-15,0 0-864 31,0 0 112-31,12-8-465 16,-4-2 169-16,3 1-176 0,0 4 992 16,-6 5 680-16,2 0 480 15,-6 0 488-15,-1 0-112 0,4 0-56 16,-4 0-368-16,0 0-432 15,0-8-720-15,0-4-1440 0</inkml:trace>
  <inkml:trace contextRef="#ctx0" brushRef="#br0" timeOffset="1.3031E6">21822 9270 1376 0,'0'0'2560'0,"0"0"-847"16,0 0-305-1,0 0-160-15,44 125-208 16,-33-93-423-16,0-4-153 15,2-6-200-15,0-4-112 0,-5-4-96 16,4-4-56 0,-4-6 0-16,8-4-848 15,-5 0-1329-15,0-12-935 0</inkml:trace>
  <inkml:trace contextRef="#ctx0" brushRef="#br0" timeOffset="1.30333E6">22064 9282 4096 0,'0'0'1729'0,"0"0"-49"0,0 0 56 0,0 0-391 31,39 113-617-31,-29-74-416 0,-5-2-56 15,1-8-256-15,2-4-80 16,-5-7-768-16,5-14-753 16,-6-4-1391-16,0 0-1377 0</inkml:trace>
  <inkml:trace contextRef="#ctx0" brushRef="#br0" timeOffset="1.30355E6">22082 9232 2496 0,'0'0'1832'0,"0"0"-399"16,0 0-217-16,0 0-232 15,0 0-320-15,0 0-24 16,116 40 89-16,-103-23-145 16,-3 0-120-16,-8 6 184 15,-2 3 0-15,0 2-224 16,-2 0-208-16,-14-1-216 0,3 0-664 15,6-7-1200 1,4-8-1345-16,3-6-2912 0</inkml:trace>
  <inkml:trace contextRef="#ctx0" brushRef="#br0" timeOffset="1.30387E6">22300 9361 4104 0,'0'0'2009'0,"0"0"255"16,0 0-31-16,0 0-953 15,0 0-696-15,0 0-328 0,0 0 88 16,-3 60-48-16,0-38-160 31,3-2-64-31,0-4-16 16,0-6-56-16,0-4-152 0,0-4-424 15,6-2-392 1,2 0 88-16,3-4 8 16,-2-6-1-16,2 0 385 0,-3 0 328 15,2 4 160-15,-6 4 80 16,0 2 8-16,-1 0 64 0,-1 0-80 15,1 0-64-15,-2 0 80 0,1 0-88 16,1 4-216-16,-1 0-872 16,-2-2-1640-16,0-2-409 0</inkml:trace>
  <inkml:trace contextRef="#ctx0" brushRef="#br0" timeOffset="1.30402E6">22300 9361 120 0,'91'82'2544'16,"-87"-87"-471"0,1-1-249-16,5 1-752 0,1-3-472 0,2-3-288 15,-2 1-312-15,2 1-8 31,2-4-696-31,-7 3-568 16,-2-3-1169-16,-6 2 297 0,0 1 169 16</inkml:trace>
  <inkml:trace contextRef="#ctx0" brushRef="#br0" timeOffset="1.30418E6">22479 9298 464 0,'0'0'2456'0,"0"0"193"15,0 0-793-15,0 0-200 32,0 0-487-32,0 0-337 0,0 0-248 15,0 0-304-15,0 0-96 0,-21 113-112 16,21-93-72-16,0-4-328 15,15-6-1320 1,-1-2-473-16,-2-8-2512 16</inkml:trace>
  <inkml:trace contextRef="#ctx0" brushRef="#br0" timeOffset="1.30457E6">22576 9314 1664 0,'0'0'2784'15,"0"0"-359"-15,0 0-169 16,0 0-847-16,0 0-609 0,-16 32-376 15,11-8-88-15,0 3 80 16,4 1-272-16,1-4-96 0,0-7-48 31,0-2 0-31,0-5-200 16,6-6 48-16,2-4-424 0,4 0 48 15,1-4-48-15,-2-12-272 32,0-4-521-32,0-3-7 0,-6 4 200 15,2-3 184 1,-7 1 583-16,0 4 409 0,0 0 473 15,0 6 359-15,-7 3 232 0,2 1 56 16,1 7-16-16,0 0-367 16,1 0-361-16,3 19-208 0,0 3 208 15,0 1-32-15,0 3-192 16,5-1 72-1,6-7-224-15,2-2 0 16,0-7-64-16,2 0-128 0,4-9-968 16,-8 0-1601-16,1 0-3744 15</inkml:trace>
  <inkml:trace contextRef="#ctx0" brushRef="#br0" timeOffset="1.31022E6">21042 8719 5049 0,'0'0'2088'0,"0"0"-848"16,0 0 185-16,0 0-465 0,5 0-528 0,9 0 216 15,4-2-40 1,6-2-168-16,-1-2 48 15,0 0-192-15,-1-2-64 16,-2 2-47-16,-3-2-33 16,-2 0-80-16,-4 1-56 15,-4 4-16-15,-4-3-305 0,2-4-903 31,-5 1-1032-31,0 3-4210 0</inkml:trace>
  <inkml:trace contextRef="#ctx0" brushRef="#br0" timeOffset="1.31052E6">21187 8737 1632 0,'0'0'4321'16,"0"0"-2865"-16,0 0-328 0,0 0-23 16,0 0-345-1,0 0-256-15,-8 123-168 16,8-89-128-1,0 1-24-15,0-1-168 0,0-1 72 0,0-5-88 16,0-6-112 0,0-6-392-1,0-9-176-15,4-7-400 0,-3 0-577 0,4 0-343 16,5-27 39-16,-2 1 49 15,-2 0 81 1</inkml:trace>
  <inkml:trace contextRef="#ctx0" brushRef="#br0" timeOffset="1.31067E6">21262 8922 1488 0,'0'0'1504'0,"0"0"-176"16,0 0-151-16,0 0-153 15,0 0-384-15,0 0 40 16,43 6-288-16,-43-1 64 16,0 3-184-16,0 1-24 0,0-1-79 31,0 1-169-31,0-1-497 0,-3-5-1063 15,0-3-544-15,0 0-2385 0</inkml:trace>
  <inkml:trace contextRef="#ctx0" brushRef="#br0" timeOffset="1.31135E6">21262 8922 1896 0,'74'-143'1368'0,"-72"143"577"16,-2 0-673-16,3 0-536 15,2 2-224-15,-2 8 216 0,3 8-56 16,2 2 33-1,-1 7-345 1,-2 0 32-16,-4 3-136 0,1-2-168 16,-2-6-80-16,0-3 104 15,0-7 16-15,0-7-64 0,0-3 32 16,0-2-40-16,0 0-56 0,0-4-80 31,3-9 72-31,2-8-120 16,3-3 0-16,3-2 0 0,2 1 64 15,5 2 56-15,-7 9 16 16,2 4-16-16,-3 8-56 0,1 2-24 15,-3 0 88-15,4 14 128 16,-4 8 80-16,-5 2 112 0,2 3-152 31,-2-5 72-31,-1-5-168 16,-2-4 64-16,1-7-136 15,1-4-56-15,1-2-408 0,5 0-304 16,4 0 72-16,2-8 400 31,2-5 24-31,5 0 143 16,-3 0 1-16,0 2 72 0,-5 3 56 15,-2-1 0-15,-1 1 0 0,-2 2 0 16,-8 1 88-16,0-1 121 0,0-1 383 16,0 1-232-1,0 0-72 1,-12 2-88-16,-2 1-48 15,-1 3-144-15,2 0 104 16,-4 0-112-16,1 2 0 0,4 11 48 0,4 6 56 16,2-2 24-16,6 3-16 0,0 1 8 31,0-4 32-31,0-2-40 15,1-2-32-15,11-5-80 16,-1 1-8 0,5-5 8-16,3-4 0 0,4 0 0 0,8 0-184 15,14-11-824-15,-6 0-1777 0,-7 1-2744 0</inkml:trace>
  <inkml:trace contextRef="#ctx0" brushRef="#br0" timeOffset="1.31188E6">21948 8679 2680 0,'0'0'3025'16,"0"0"-1441"-16,0 0 256 0,0 0-239 16,0 0-409-16,-3 132-536 15,3-92-216 1,-3-1-168-1,3-5-192-15,0-4-40 0,0-6-40 16,0-5-360-16,0-4-456 16,0-5-208-16,0-4-624 0,0-6-409 15,0-2-1848-15</inkml:trace>
  <inkml:trace contextRef="#ctx0" brushRef="#br0" timeOffset="1.31215E6">21922 8647 2616 0,'0'0'1880'0,"0"0"-575"0,0 0-169 0,0 0-304 15,0 0-256-15,0 0-144 16,0 0-88-16,113 40-7 0,-97-18 47 15,-4 2 40-15,-4 0-64 32,-5-2 208-17,-3 2-248-15,0 1 0 0,-3-4-128 0,-12 1-192 16,-1-1-456-16,0-4-1008 0,8-4-1009 15,3-7-1920-15</inkml:trace>
  <inkml:trace contextRef="#ctx0" brushRef="#br0" timeOffset="1.31261E6">22163 8803 2632 0,'0'0'2073'15,"0"0"-569"-15,0 0-96 16,0 0-240-16,0 0-648 0,0 0-159 0,0 0 239 16,-81 91-192-1,75-61-288 1,4-4 144-16,2-3-168 15,0-4-88-15,8-6-8 0,3-6-168 16,2-5 40 0,5-2-208-16,1 0-136 0,-2-15 248 0,2-4-257 0,-4-5-215 15,-1-1-32 1,-6 5 184-1,-1 5 312-15,-3 2 232 16,-4 7 136-16,0 2 480 0,0 2 248 16,0 2-15-1,0 0-529-15,0 2-320 0,5 11-136 0,-2 0 136 16,6 3 96-16,-3-2 96 31,-3 0-192-31,5-3-288 0,-6-5-513 16,4-6-727-16,-6 0-736 15,2 0-921-15</inkml:trace>
  <inkml:trace contextRef="#ctx0" brushRef="#br0" timeOffset="1.31276E6">22289 8860 2288 0,'0'0'2112'16,"0"0"-487"-16,0 0-617 15,0 0-360-15,0 0-328 0,0 0-112 16,0 0-208 0,0 0-632-16,106-57-800 15,-104 50-881-15,-2-4 9 0</inkml:trace>
  <inkml:trace contextRef="#ctx0" brushRef="#br0" timeOffset="1.31292E6">22289 8860 1280 0,'22'-143'1928'15,"-22"147"-311"-15,0 14-81 16,0 2-496-16,0 6 144 0,0 2-223 15,4 0-433-15,-3-2-200 16,6 1-192-16,-4-6-64 16,3-3-72-16,1-6-904 0,4-1-1041 31,0-7-2096-31,-2-4 1001 0</inkml:trace>
  <inkml:trace contextRef="#ctx0" brushRef="#br0" timeOffset="1.31337E6">22457 8803 256 0,'0'0'2368'16,"0"0"-39"-16,0 0-633 15,0 0-144-15,0 0-199 0,0 0-705 16,-41 28 0-16,37-10-192 31,2 0-256-15,2 5-120-16,0-4 40 0,0 0-120 0,0-4-16 0,0-2-48 15,6-6-128-15,1-3-144 16,4-4-424-16,-6 0 112 15,3 0 55 1,2-11 9-16,1-8-600 16,-6-3-264-1,-2-1-457-15,0-4 241 0,-3 3 384 0,0 0 448 0,0 4 832 16,-6 6 96-16,1 6 872 15,-1 6 568-15,6 2 32 0,0 4-703 32,0 15 191-32,0 2-40 15,0 3-176 1,0 0-224-16,0 1-248 0,6-8-55 0,2 0-113 15,3-6-88-15,-4-3-112 0,3-3-8 32,1-3-248-32,3-2-809 15,-6 0-1559-15,-1 0-3137 0</inkml:trace>
  <inkml:trace contextRef="#ctx0" brushRef="#br0" timeOffset="1.31413E6">21053 8169 3000 0,'0'0'1809'16,"0"0"-505"-16,0 0 40 16,0 0-328-16,117-2-168 0,-87-4-423 31,-1-1-201-16,-4-2-168-15,-6 5-56 0,-4-2-640 0,-7 4-665 16,-5 0-79-16,-3 0 32 16,0 2-833-16,-15 0-143 0</inkml:trace>
  <inkml:trace contextRef="#ctx0" brushRef="#br0" timeOffset="1.31459E6">21234 8161 760 0,'0'0'2160'0,"0"0"-183"0,0 0-209 16,0 0-208-16,-3 141-383 15,3-101-233-15,0 2-184 0,0-4-408 16,3-3-120-16,0-8-96 31,-3-9-136-31,5-6-208 0,2-5-688 31,-4-7-953-31,5 0-151 0,3-11 656 16,2-10 263-16,5-4-399 15,-2 1 496-15,0 4 984 0,2 6 904 16,-3 4-304-16,-1 2 544 0,1 4-151 16,-4-2-337-1,0 2-88-15,1 0-64 16,-6 0-120-16,-4 2-232 0,1-4 112 0,-3 2 16 15,0-2 88-15,0-2-8 0,-4078 2-248 32,8140-1-64-32,-4080 4-48 15,5 3-80-15,-5 0-24 0,5 0 104 16,2 14 56-16,3 10 64 15,5 2 73 1,3 2 63-16,0 0-48 0,3-4-56 0,12-3-96 31,1-8-56-31,3-5-112 16,-3-8 112-16,4 0 0 0,-1-2-64 15,2-17-440-15,3-20-753 16,-6 3-1759 0,-7 4-2113-16</inkml:trace>
  <inkml:trace contextRef="#ctx0" brushRef="#br0" timeOffset="1.31514E6">21539 8295 2456 0,'0'0'1544'16,"0"0"-263"-16,0 0 135 15,0 0-272 1,0 0-304-16,2 103-168 15,-2-85-71-15,0-2-201 16,0-6-216-16,0-6-184 0,0-4-96 0,0 0-264 16,0 0 24-1,0-10 0-15,0-8-337 0,0-2 281 16,5-2 152-1,1 2-24-15,4 6 112 16,-5 4 152-16,5 7 8 16,-1 3 272-16,-1 0-152 0,2 9 440 15,-2 7-296-15,3 4 297 0,-6 0-81 16,2-2-80-16,-2-5-168 31,-2-4-40-31,0-3-200 16,-1-6 0-16,1 0-256 0,0 0-312 15,0-12-56-15,-1-8 135 16,0-4-703-16,2-1-216 0,-4 4 400 31,4 5 656-31,4 8 352 16,-7 8 552-16,9 0 176 15,-5 13 672-15,1 16 248 0,2 8-279 16,-3 4-313-16,2 7-344 15,-4 2-176-15,-3 1-176 0,0-2 0 16,0-6-240-16,0-7 56 16,0-6-120 15,0-10-56-31,0-8-336 0,0-4-480 0,0-8-488 0,0 0-288 15,0 0-329-15,0-18-335 16,2-22-225-16,1 2 697 0,-3 2 440 16</inkml:trace>
  <inkml:trace contextRef="#ctx0" brushRef="#br0" timeOffset="1.31539E6">21735 8348 96 0,'0'0'1472'0,"0"0"-120"16,0 0 112-16,0 0 97 0,0 0-497 31,0 0-8-31,0 0-216 15,48-24-215-15,-36 27-209 0,4 12-32 16,-8 7-224-16,2 2 88 16,-4 4-32-16,-4 0 40 0,-2 0-112 15,0-2-32-15,0-1 112 31,-8-10-224-31,-2-4-304 16,3-9-728-16,6-6-833 0,1-18-1311 16,0-3-1137-16</inkml:trace>
  <inkml:trace contextRef="#ctx0" brushRef="#br0" timeOffset="1.31611E6">21735 8348 1424 0,'145'2'1472'16,"-138"-2"-192"-16,1 0 297 0,-2 2-497 15,-1 8-328-15,3 4 144 16,-6 0-272-16,1 2-47 15,0 0-105-15,0-4-320 16,-1-4 104 0,1-4-256-16,1-4-184 15,2 0-488-15,-1 0-9 0,1-10 409 0,1-8-72 16,-2-6-456-16,-4-2-296 31,-1-2-48-31,0 4-161 0,0 5 761 16,0 8 544-16,0 5 808 15,0 6 201-15,0 0-489 16,3 0-360-16,5 4 128 0,1 7 176 15,2 4-120-15,-1-3 96 32,1-2-160-32,-5-4-96 0,2-2-80 15,2-2-24-15,-5-2-80 16,1 0-392-16,2-4 32 0,4-10-264 15,-1-2-648-15,0 1-81 16,2 6 297-16,5 3 1056 31,-3 6 64-31,-2 0 432 0,1 0-104 16,-1 0 96-16,-3 2 57 15,-2 4-329-15,-2-2-64 0,-1-3-144 0,-3-1 40 16,-1 0-48-16,-1 0 0 16,0-1 8-16,0-9-8 15,-1-2-136-15,-11 0 64 16,1 6 72-1,0 6 120-15,4 0 408 16,4 7-32-16,3 18-232 0,0 1 512 0,0 2-312 16,2-7-248-16,9-4-216 31,-1-5-112-31,4-7-160 15,-1-5-424-15,-2 0 256 16,1-13-376-16,-4-8-368 0,-3-2-249 16,-4-5 505-16,-1 0-312 0,0 2 1184 15,0 3 56-15,0 10 776 31,0 7 384-31,0 6-104 0,0 2-239 16,5 15 127-16,2 6-408 16,4-3-304-1,-1-2-232-15,4-6-592 0,-3-6-937 0,1-6-455 0</inkml:trace>
  <inkml:trace contextRef="#ctx0" brushRef="#br0" timeOffset="1.31635E6">22332 8056 880 0,'0'0'1856'16,"0"0"-344"-16,0 0-287 0,0 0-49 15,41 119-112-15,-28-89-312 16,0-2-128-16,-2 0-167 0,2-3 7 15,-2-5-152-15,0-2 32 16,-4-6-160 0,3-4-56-16,-2-2-128 15,1-4-8-15,6-2-888 0,1 0-713 16,-6-10-1255-16</inkml:trace>
  <inkml:trace contextRef="#ctx0" brushRef="#br0" timeOffset="1.31795E6">22502 8468 3392 0,'0'0'1873'15,"0"0"-105"-15,0 0-152 0,0 0 17 16,0 0-601-1,0 0-120 1,0 0-352-16,97 76-8 0,-79-46-248 16,-2 0-32-1,-8 0-95-15,-3-2-17 0,-5-1-96 0,0-5 8 16,0-5-72-16,-7-2-513 0,-6-7-727 31,0-4-1256-31,4-4-3346 16</inkml:trace>
  <inkml:trace contextRef="#ctx0" brushRef="#br0" timeOffset="1.31831E6">22518 8655 1488 0,'0'0'2688'0,"0"0"-1151"16,0 0 151-16,0 0 72 0,0 0-407 15,0 0-561 1,0 0-224-16,68 124-336 15,-58-102-104-15,-2-6 96 0,-3-5-136 16,-1-6-80-16,-2-3 8 16,0-2 56-16,2 0-64 0,3 0-8 15,16-18-96 1,1-8-1104-16,-5 0-2681 15</inkml:trace>
  <inkml:trace contextRef="#ctx0" brushRef="#br0" timeOffset="1.32213E6">23127 8564 1144 0,'0'0'4097'0,"0"0"-2177"0,0 0 361 16,0 0-49-16,0 0-480 62,-5-11-423-62,-6 11-577 16,-5 2-368-1,-2 17-312-15,-3 7 0 0,3 8 24 0,0 0-96 16,10-1-16-16,0-6-64 0,8-6-328 16,0-7 32-16,0-6-24 15,5-2-48-15,6-2 39 16,1-4 177-16,5 0-40 0,-4 0 264 15,8 0-136-15,-1 0 144 16,-7 0 8-16,1 2-8 0,-3 6-80 0,-4 2-48 16,-5 4 32-16,-2 2 24 15,0 2 72-15,-5 0 0 16,-10 1 0-16,-3-4-792 0,2-5-1088 15,5-3-4370-15</inkml:trace>
  <inkml:trace contextRef="#ctx0" brushRef="#br0" timeOffset="1.32231E6">23177 8757 4889 0,'0'0'1608'16,"0"0"8"-16,0 0-183 0,0 0-785 31,0 0-368-31,0 0-280 15,121-52-600-15,-105 43-1049 0,-4 4-1063 16,-6 1-1465-16</inkml:trace>
  <inkml:trace contextRef="#ctx0" brushRef="#br0" timeOffset="1.32248E6">23177 8757 496 0,'79'-89'2608'16,"-79"102"-887"-16,0 4-65 15,0 8 120-15,0 1-736 0,0 2-167 16,0 0-409-16,0-4-360 31,0-2-32-31,3-4-72 16,9-8-744-16,-3-3-1433 0,3-7-2216 0</inkml:trace>
  <inkml:trace contextRef="#ctx0" brushRef="#br0" timeOffset="1.32275E6">23363 8725 4624 0,'0'0'1641'15,"0"0"-625"-15,0 0 24 16,0 0-240 0,0 0-576-16,9 106-224 15,4-100-160-15,2-6-112 0,-5 0 184 31,1-2 32-31,-1-14 56 0,-4-4 56 0,-4 0-8 16,-2 0 24-16,0 2-72 0,0 4 0 31,-8 6-344-31,-9 8-488 16,8 0-1176-16,1 4-2753 0</inkml:trace>
  <inkml:trace contextRef="#ctx0" brushRef="#br0" timeOffset="1.32303E6">23527 8677 1032 0,'0'0'2872'16,"0"0"-999"-1,0 0-65-15,0 0-336 16,0 0-303-16,0 0-321 0,0 0-200 16,-42 64-160-16,39-40-240 15,3 0-168 1,0-4-80-16,0-1 0 15,0-8-16-15,8-3-160 0,4-6-296 16,5-2-416-16,4 0-544 16,0-10-609-16,-1-3-1104 0</inkml:trace>
  <inkml:trace contextRef="#ctx0" brushRef="#br0" timeOffset="1.32366E6">23619 8512 808 0,'0'0'2008'0,"0"0"-368"0,0 0 33 15,0 0-193-15,0 0-368 16,0 0-592-16,-4 22-79 16,4 5 407-16,4 6-200 0,3 5-192 15,1 3-136-15,0-1-168 31,-3-2-72-31,-2-4-64 0,5-4-16 16,-6-8-72-16,3-3-264 0,-4-8-560 16,-1-9-1169-16,4-2-559 31,-4 0-1697-31</inkml:trace>
  <inkml:trace contextRef="#ctx0" brushRef="#br0" timeOffset="1.32396E6">23749 8664 3096 0,'0'0'1833'0,"0"0"111"15,0 0 240-15,0 0-703 0,0 0-689 16,0 0-576-16,0 0-208 15,-34 64-8 1,21-37 32-16,6-3 72 0,-1-4-112 0,5-6 8 31,3-6-16-31,0-1-64 16,0-4 16-16,0-1 0 0,11 0 56 15,2-2-72-15,5 0 72 16,5 0-192-16,7 0-600 16,-4 0-1201-16,-6-4-2552 0</inkml:trace>
  <inkml:trace contextRef="#ctx0" brushRef="#br0" timeOffset="1.32511E6">22957 9003 1112 0,'0'0'1544'31,"0"0"-576"-31,0 0 385 0,0 0-73 16,17-9-272-1,-3 7 208-15,7-2-63 0,8 0-129 0,7 2-48 16,2 0-256-16,4 0-432 15,5-3-192-15,15-3-96 16,-11 3-1536-16,-10-1-3889 0</inkml:trace>
  <inkml:trace contextRef="#ctx0" brushRef="#br0" timeOffset="1.34179E6">23497 11580 600 0,'0'0'2216'0,"0"0"-1352"16,0 0-328 0,0 0 153-16,0 0-97 15,3 0 216-15,8 0-56 0,5 2-128 16,1 2 424-16,4-2-327 15,0-2 103-15,6 2-128 0,2-2 80 16,-1 0-56-16,2 0-240 0,-1 0-168 16,0 0-16-16,-4 0-120 15,-6 0-72-15,-3 0 0 0,-8 0-96 16,-3 0 40-16,-5 0 9 15,0 0-57-15,-2-4-617 16,-15-4-1903 0,-11 5-6050-16</inkml:trace>
  <inkml:trace contextRef="#ctx0" brushRef="#br0" timeOffset="1.34289E6">23592 12420 1088 0,'0'0'1880'16,"0"0"-296"-16,0 0 89 0,0 0-289 31,0 0-264-16,0 0-351-15,-3 0-177 16,3 0-192-16,0 0-96 16,0 0-144-1,0 0-16-15,5-2 8 16,8 2 112-16,-1 0 48 15,5-2-144-15,-4-1-16 0,3 1-8 0,-2-4-80 16,2 0-64 0,-3 1-952-16,-1 1-1489 0,-6 4-4408 0</inkml:trace>
  <inkml:trace contextRef="#ctx0" brushRef="#br0" timeOffset="1.34414E6">23834 13379 1296 0,'0'0'1904'16,"0"0"-824"-16,0 0 457 0,0 0 103 15,0 0-176-15,0 0-399 0,-3 0-289 16,3 0-152-16,0 0-144 16,0 0-136-16,0 0-192 0,11 0 336 15,7 0-104 1,-2-2 16-16,7-2-240 0,-4 0 8 0,4-4-79 15,-1 0-25-15,1-2-64 16,-7 2-281-16,0 2-1063 16,-11 6-2729-16</inkml:trace>
  <inkml:trace contextRef="#ctx0" brushRef="#br0" timeOffset="1.34653E6">23405 13724 1200 0,'0'0'5353'0,"0"0"-3801"15,0 12-568-15,0 14 217 16,0 10 7-16,0 8-336 16,0 6-464-16,-4 1-280 0,3-6-8 15,-2 0 16-15,3-7-128 0,0-6-8 16,0-6-264-16,0-6-80 15,0-8-640-15,0-8-280 0,0-4-985 16,0 0-983-16</inkml:trace>
  <inkml:trace contextRef="#ctx0" brushRef="#br0" timeOffset="1.34682E6">23379 13700 3976 0,'0'0'1777'16,"0"0"-481"-16,0 0 424 15,0 0-503-15,0 0-633 16,0 0-416-16,0 0-168 0,0 0 0 15,0 0 240-15,0 0 16 0,0 0 56 16,0 0-56-16,76-24-96 0,-63 20-96 16,1 0-8-16,-2 0-56 15,-3 2-488-15,-1 2-592 16,0 0-1561-16,-8 0-1584 0</inkml:trace>
  <inkml:trace contextRef="#ctx0" brushRef="#br0" timeOffset="1.34707E6">23379 13700 3624 0,'14'138'1000'0,"-14"-136"97"16,7 0-57-16,1-2-160 31,3 0 32-31,2 0-240 0,-2 0-343 31,1 0-137-31,1 0-192 31,4-8-152-31,-5 0-1209 0,-6 3-2600 16</inkml:trace>
  <inkml:trace contextRef="#ctx0" brushRef="#br0" timeOffset="1.34756E6">23536 13956 800 0,'0'0'2248'0,"0"0"-1152"0,0 0-255 0,0 0-281 47,0 0-56-47,0 0-192 16,111-3-184-16,-88-9 72 15,-6 1-192-15,-4 0-8 0,-6 3-32 16,-2-1-40-16,-5 3 72 0,0 0 96 31,-5 3-88-31,-15-1 152 16,-1 2-160-16,-3 2 88 15,1 0-88-15,6 0 0 0,1 6 0 31,3 9 136-31,6 5 200 16,6 3 160-16,1 1 96 0,0-3-200 31,0 2-56-31,0-5-175 16,8-4-113-1,3-3-40 1,0-4-8 0,2-5-129-16,3-2 9 31,2 0 32-16,5-9-328-15,7-16-848 0,1 1-1336 16,-8 0-1841-16</inkml:trace>
  <inkml:trace contextRef="#ctx0" brushRef="#br0" timeOffset="1.34814E6">23787 13853 2936 0,'-11'5'2401'0,"0"29"-777"32,4 2-48-32,3 7 697 0,4-5-2265 15,0-18-8 1,6-4 0-16,5-6 0 0,-1-4-176 0,-4-2 64 15,1-4-64-15,-1 0-64 16,6-22 232-16,1-8-72 16,0-12-384-16,1-5-753 0,-1-2-47 15,-5-2 136-15,2 5-177 16,-10 6 1105-16,1 8 200 31,-1 10 1097-15,0 8 247-16,0 8 408 15,0 6-151-15,0 0-449 16,-1 0-576-1,-6 20-304-15,2 8-216 0,5 8 24 32,0 6-64-32,0 2 88 15,0-1-48-15,0-3 8 0,7-8-64 16,6-6-8-16,-2-9-344 15,5-6-184-15,0-7-56 0,2-4 24 16,8-19-472-16,-2-14 415 0,-1-7-4184 16,-1 0 3481-1,-20 20 0-15,-2 5 1328 0,0 7 528 0,0 6 480 16,-2 2 560-16,-9 0-311 15,3 0 31-15,-2 0 248 0,6 6-287 16,0-2-217-16,1 3-264 0,3-1-488 16,0 3-272-16,0 1 0 15,0 3 40-15,0-2-48 31,7 0-8-31,1-5-120 0,0-4-376 16,1-2-72-16,-1 0-840 16,4-2-297-16,-4-21-55 0,3 3-609 31,-6 3 217-31</inkml:trace>
  <inkml:trace contextRef="#ctx0" brushRef="#br0" timeOffset="1.34829E6">24089 13822 1432 0,'0'0'2216'0,"0"0"-343"16,0 0-545-16,0 0-496 15,0 0 104-15,-8 68-216 0,8-51-223 16,0-2-361-1,0-5-136-15,0-1-88 16,5-7-432-16,3-2-409 16,4 0-343-16,5-19-80 0,0-3-425 15,-3 3-511-15</inkml:trace>
  <inkml:trace contextRef="#ctx0" brushRef="#br0" timeOffset="1.34904E6">24089 13822 176 0,'89'2'1904'0,"-89"-2"24"32,0 0-311-32,0 6-569 15,0 6-248-15,0 1-120 0,0-2-104 16,0-2-336-16,0-3-240 31,3-4-272-31,4-2-648 0,3 0 192 16,-2-8 48-16,-2-9-136 15,4 1-16-15,-5 0 87 16,-2 2 577-16,-3 6 168 15,0 6 993-15,0 2 695 0,0 0-40 16,0 4-752-16,0 12-367 0,0 2-33 16,0 0-200-16,5 1-128 15,-4-8-152-15,6-1-16 0,1-6-128 16,-2-4-384-16,2 0-297 15,4 0-23-15,-7-10-40 16,3-5-128-16,-3-2-977 0,-1 2 697 16,-2 2 288-16,1 5 992 15,-3 5 56-15,0 1 1200 0,0 2 457 0,0 0-481 16,3 0-448-16,-3 0-264 15,0 0-344-15,5 0-128 16,2 0-48-16,1 0 0 0,0-7 0 31,3-1 0-31,-3-4-256 0,2 0-200 0,-2 0-440 0,-5 0-312 16,-1 2-73-16,-2 0 401 15,0 4 568-15,0 4 312 0,0 2 1256 16,0 0 409-16,0 0-113 0,-5 16-400 16,2 2-432-16,0 7-143 15,1-4-9-15,2 1-288 16,0-3-192-16,0-6-88 0,2-5-520 15,9-6-697-15,0-2 17 16,4 0 240 0,-1-4 24-16,2-9 80 15,-1-4 295-15,1 3 153 0,-3 2 360 16,-2 2 48-16,-1 2 80 15,-2 4 80 1,-8 1 416-16,3 1 65 0,-3 0 303 0,0-1 88 16,0 1 16-16,0 0-552 31,0 2-56-31,-3 0-111 0,-3 0 223 15,1 4-280-15,2 14-264 16,-1 6 72-16,3 1 104 16,1-4-80-16,0-2-48 0,0-6-56 15,8-4 0-15,3-7-120 16,4-2 8-1,1 0-240-15,-2-11-304 0,11-12-769 16,-8-1-1687-16,-1 3-1896 16</inkml:trace>
  <inkml:trace contextRef="#ctx0" brushRef="#br0" timeOffset="1.3505E6">24651 13555 4745 0,'0'0'2208'16,"0"0"-904"-16,0 0 193 0,0 0-121 15,0 0-528-15,0 102-368 16,0-67-136-16,0-3-168 15,7-3-104-15,3-6-24 0,-4-5-48 32,2-4-88-32,3-7-40 15,1-3-488-15,-1-4 16 0,2 0 72 0,5-7 272 16,-4-11 32-16,6-4-8 15,-3-4-256-15,1-2-88 16,-2 0 231-16,-4 0 177 0,-6 6 168 16,-6 3 0-1,0 6 432 1,0 0 313-16,0 7-137 0,-10 3-152 15,1 3-168-15,-1 0 128 0,0 0-248 16,4 14-144 0,-1 6-24-16,6 2 0 15,1 0-16-15,0-4-32 16,0-4 48-16,0-4-56 15,11-8-200-15,0-2-272 0,2 0-48 16,0-8-96-16,-1-12-73 16,0-3-639-16,-5 2-632 0,-1 1 359 15,-2 4 1169-15,-4 7 488 31,0 5 904-31,0 4 929 0,0 0-217 16,0 2-616-16,0 13-584 16,0-1-15-16,0-2-41 15,0 0-312-15,0-4-48 0,0-5 0 16,6-3-400-16,1 0-289 31,-1 0-191-31,4-13 0 16,-2-6-256-16,3 0-224 15,-6 1 623-15,0 6 737 0,-2 3 216 0,-3 9 769 16,3 0 263-16,-3 0-232 15,3 11-136-15,-1-1-88 16,1-1-311 0,4-2-369-16,4-3-112 15,-6-4-473-15,5 0-607 0,1 0 8 16,-3-13-128-16,3 0-64 15,1-4 231-15,-1 6 433 0,-3 1 480 0,2 3 120 32,-4 3 200-32,-4 4 400 15,1 0 128-15,-1 0 393 16,-2 0-185-16,1 0-344 0,-1 0-144 15,3 2-272-15,2 3-176 16,-2-1-112-16,6-2-304 0,-1 0-32 31,1 0-192-31,-1 0-72 16,0-2-73-16,-3 0 169 15,2 0 216-15,-7 0 200 0,0 0 200 16,0 0 672-16,0-6 65 0,0-3 175 16,0-1-56-16,0 1-440 31,0-2-160-31,-7 1-128 15,6 6 0-15,1 1 0 0,-2 3 136 32,2 0 32-32,0 0 104 15,0 0 56-15,0 0-23 0,0 0-65 0,0 5-112 16,0 12-8-16,0 2 64 15,0 9 56-15,0 6-120 16,3 4-160-16,1 5 8 0,-1 1 8 16,0 0-56-16,-1 0-40 15,4-4-8-15,-3-3-168 0,2-5-176 16,-2-4-120-1,2-3 112-15,-5-2 216 16,0-3 80-16,0-3 8 16,0 0 40-16,0-3 8 0,0-2 0 15,0-2 8-15,0-4 8 16,0 0-8-1,0-2 8-15,0-2-8 16,0-2 0-16,0 0 120 31,0 0 360-31,0 0 256 16,-5-4 56-16,-1-10-488 0,1-5-168 31,-3-4 72-31,5-5-72 0,0-4-32 16,3 0-8-1,0-2-104-15,8 0-88 0,9-3-1072 31,-5 9-1208-31,-3 6-6554 0</inkml:trace>
  <inkml:trace contextRef="#ctx0" brushRef="#br0" timeOffset="1.35337E6">22210 13947 472 0,'0'0'568'16,"0"0"104"0,0 0-16-16,0 0 96 15,0 0 96 1,0 0 65-16,0 0-1 0,0 0 120 0,0 0-64 15,0 0 88-15,0 0 137 16,-2 0-81-16,-1 0-240 16,1 0-128-1,-3 0-128-15,-12 0-136 31,-4 2-151-31,-4 11-506 32,-4 10 73-32,16 5-72 15,-4 8 0-15,5 4 72 0,7 0 96 16,2 0 16-16,3-2-8 15,0-8 0-15,0-4-24 0,7-7 24 16,4-4 0-16,8-6 0 16,1-3-120-16,-1-6-112 0,1 0 224 31,-4 0 8-16,-3-9 32 1,0-3-32 15,1-3-384-31,-6-2-640 0,-3-5-608 0,-3 5-961 16,-2 2-2944-1</inkml:trace>
  <inkml:trace contextRef="#ctx0" brushRef="#br0">22093 14145 1824 0,'-4'0'1376'0,"4"0"145"15,0 0-153-15,0 0-504 0,6 0-400 31,23 0-256-31,2 0 2657 0,1 0-2649 16,-16-4 32-16,-3 0-104 31,0-2-136-31,-3 2 56 0,-2 0-64 16,-5 3-144-16,-1-2-144 62,-1 3-16-62,4 0-80 16,-5 0 96-1,0 0 104-15,0 0-32 0,0 0 47 16</inkml:trace>
  <inkml:trace contextRef="#ctx0" brushRef="#br0" timeOffset="1.35504E6">22428 13943 1488 0,'0'0'1432'16,"0"0"176"-16,-2 0 41 16,2 0-321-16,0 0-320 15,-3 0-304-15,3 2-191 0,0 11 39 16,-2 4-40-1,1 4-80-15,-3 2-72 0,0 3-144 16,2 0-128-16,0 12-88 16,2-8 88-16,0-4-64 15,0-10-96-15,0-16-184 16,0 0-288-16,0 0-512 15,0-24-449-15,4-4 353 16,4 2-1865-16</inkml:trace>
  <inkml:trace contextRef="#ctx0" brushRef="#br0" timeOffset="1.35563E6">22447 13911 1456 0,'0'0'1456'0,"0"0"40"0,0 0-95 46,0 0-353-46,0 8 160 16,3 10-104-16,9 3-335 16,2 6-281-1,-3 1-40-15,4 2-176 0,-5-2-168 0,9 2-40 16,-6-6-56-16,-5-6 48 0,2-5-56 15,-10-10 0-15,0-3-160 47,-16 0-280-31</inkml:trace>
  <inkml:trace contextRef="#ctx0" brushRef="#br0" timeOffset="1.3558E6">22416 14101 1296 0,'0'0'2640'15,"0"-2"1969"1,10 0-3624-16,3 0-169 0,5-2-168 0,1 2-336 0,-3 0-216 16,2-2-8-16,-2 2-88 15,-1-2-312-15,4 0-904 16,-6 0-873-16,-3 0-2288 15</inkml:trace>
  <inkml:trace contextRef="#ctx0" brushRef="#br0" timeOffset="1.35603E6">22605 13973 440 0,'0'0'2320'15,"0"0"-544"-15,0 0 129 31,0 0-281-31,0 0-392 0,0 0-463 16,0 0-297-16,0 0 88 16,0 0-256-16,0 0-160 0,0 94-136 15,0-76 88-15,0-4-96 0,0-4 0 16,-1-2-616-1,-1-6-648-15,-3-2-1089 0,4 0-2280 0</inkml:trace>
  <inkml:trace contextRef="#ctx0" brushRef="#br0" timeOffset="1.35628E6">22605 13973 1360 0,'0'4'2256'0,"5"-4"-327"0,0 0-1 0,3 2-232 0,2 6-375 16,-2 1-577-16,3 2-24 0,4-1-240 15,-2-1-224-15,-2 2-48 16,3-1-136-16,-2-2 0 15,-4 0-72-15,0-4 0 0,2 0-152 47,-4 0-464-47,-3-4-568 0,5 0-360 16,-4 0-945-16,-1 0-2072 0</inkml:trace>
  <inkml:trace contextRef="#ctx0" brushRef="#br0" timeOffset="1.35655E6">22764 13888 1168 0,'0'0'2240'0,"0"0"-463"0,0 0-161 16,0 0-312-16,0 0-216 0,0 0-183 15,0 0-361-15,0 0-136 16,-2-3-16-16,2 18 8 16,0 7 72-16,0 3-192 0,0 1-88 15,0 0-176-15,0-4 56 16,0-2-64-16,0-5-8 0,0-2-192 15,0-3-704 1,0-4-1232 0,0-4-3386-16</inkml:trace>
  <inkml:trace contextRef="#ctx0" brushRef="#br0" timeOffset="1.35863E6">22263 14137 104 0,'0'0'776'16,"0"0"3497"-16,0 0-3401 15,0 0-224-15,0 0-176 0,0 0-216 16,0 0 32-16,0 0-88 0,0 0-64 16,0 0-64-16,0 0 32 15,0 0 24 16,0 0 8-31,0 0-64 63,0 4 32-48,0 4-24 1,0 2 48-16,0 0-80 0,0 0 56 16,0 1-104-16,0-4 8 31,0-1 56-31,0-2-64 0,2 0 16 15,-2-1-16-15,0-1-8 32,0-2 8-32,4 7-8 15,-4 3 8-15,2 0 16 16,1 1-8-16,-1-9-8 0,-2-1 8 0,0-1 0 15,0 0 8 1,0 0 40 0,0 0-48-1,0 0 48-15,0 0-56 0,0 0 0 16,0 0 0-1,0 0 16-15,0 0-8 0,0 0 97 0,0 0 175 32,0 0 144-32,0 0-168 15,0 4-152-15,5 2-88 16,-4 5-8-16,3 2 56 15,0-1-64-15,-2-3 56 0,0-3-56 16,-2-2 0-16,3-2 8 0,-3-2-8 31,0 0 56-31,0-14-184 31,0-5-1273-31,0 1-3328 0</inkml:trace>
  <inkml:trace contextRef="#ctx0" brushRef="#br0" timeOffset="1.36071E6">22957 13985 360 0,'0'0'1464'15,"0"0"-64"-15,0 0 16 16,0 0-175-16,0 0-217 16,0 0-8-16,0 0-40 0,0 0 17 0,0 0-305 15,0 0-120-15,0 0-152 31,0 0-256-31,0 0-144 16,4 0-8-16,12 0 48 0,3 0 80 16,5 0 32-16,1 0-16 15,-1-6-96-15,-2-2 72 0,1-1-48 31,-4 2-64-31,-7 1-16 16,-3 2 8-16,-4 2 72 16,-3 2-64-16,-2 0-16 0,0 0-128 15,-7 0-936-15,-6 6-5946 0</inkml:trace>
  <inkml:trace contextRef="#ctx0" brushRef="#br0" timeOffset="1.36533E6">23153 13855 328 0,'0'0'896'15,"0"0"272"-15,0 0 184 0,0 0 113 16,0 0-185 0,0 0-184-16,0 0-200 15,0 0-208-15,0 0-327 16,0 0-9-16,1 0 168 0,11 0-136 15,-1 5-176-15,2 1 0 16,0 3-32-16,3-3-48 0,-3 1-16 31,0-1-104-31,-2 2 64 16,0-3-64-16,-6-1 0 0,2-2 0 15,-2 0 64-15,1 0-64 16,-6-2-8-16,0 0 16 0,0 0 32 31,0 0 64-31,0 0 56 16,0 0 24-16,-5 2-192 15,-21 11-88-15,-1 2-1008 0,3 2-4697 0</inkml:trace>
  <inkml:trace contextRef="#ctx0" brushRef="#br0" timeOffset="1.36674E6">22962 13919 856 0,'0'0'1520'0,"0"0"-176"0,0 0-271 15,0 0-297-15,0 0-328 16,0 0-216-16,0 0-40 0,0 2 56 16,0-1 72-16,0 1-32 15,0 2-192-15,0 2-32 16,-1 1 8-1,-3 1-72-15,4-1 8 0,-3 1 64 0,0 1-72 0,1-1 8 63,1-1 80-63,1 1-72 15,0-3-16 1,0-1 0-16,0-2 0 0,0-2 0 0,0 2 8 16,-2-2 72-16,2 0 256 15,0 0 96 1,0 0-120-16,0 0-176 0,0 0-64 15,0 0-72-15,0 0 0 16,0 2-96 0,0 0 40-1,0 2 48-15,0 0 8 16,5-1 0-1,6 2 0-15,-1-3 96 0,1 0 24 16,2 0-48 0,-2 0 0-16,2 0-24 46,0 6-48-46,-3 0-1264 16,-4 0-5121-16</inkml:trace>
  <inkml:trace contextRef="#ctx0" brushRef="#br0" timeOffset="1.38075E6">16945 12646 3576 0,'0'0'2985'15,"0"0"-1273"-15,0 0-872 16,0 0 289-16,2 0-273 16,7 0-544-16,6 0-224 15,9 0-80-15,5 0 80 16,3 0 0-16,-1 0-88 0,1 0 0 15,7 0-56 1,-11 0-1328-16,-9 2-3201 0</inkml:trace>
  <inkml:trace contextRef="#ctx0" brushRef="#br0" timeOffset="1.38177E6">17082 15016 3080 0,'0'0'2273'0,"0"0"-537"0,0 0 264 31,0 0-359-31,0 0-569 16,0 0-664-16,0 0-320 15,37-9 88-15,-14 3 184 0,11-1 16 16,1 1-192-1,1-3-32-15,3 5-152 0,8 4-512 0,-12 0-2088 16,-4 0-5530 0</inkml:trace>
  <inkml:trace contextRef="#ctx0" brushRef="#br0" timeOffset="1.38408E6">19086 14444 2696 0,'0'0'2321'15,"0"0"-1569"-15,0 0-40 16,0 0 672-16,47-22 80 31,-14 10-447-31,5-5-433 0,4 0-208 16,0-3-120-16,0-1-256 15,8 2-128-15,-13 4-1864 31,-12 9-5114-31</inkml:trace>
  <inkml:trace contextRef="#ctx0" brushRef="#br0" timeOffset="1.38476E6">19146 15084 1224 0,'0'0'2704'0,"0"0"-1079"16,0 0-97-16,0 0 88 0,0 0-343 15,0 0-561-15,0 0-392 16,-3-6-144-16,13-1 80 15,7-3 416-15,8-1-88 0,5-4-376 32,6 0 16-32,1-2-224 0,11 4-760 15,-10 2-1816-15,-9 9-7170 0</inkml:trace>
  <inkml:trace contextRef="#ctx0" brushRef="#br0" timeOffset="1.38536E6">19204 15728 4993 0,'0'0'3264'0,"0"0"-1759"32,0 0-769-17,0 0-232 1,0 0 480-16,0 0-136 15,125-41-424-15,-77 25-248 16,5 0-176-16,12-4-272 0,-13 6-1936 16,-14 4-4498-16</inkml:trace>
  <inkml:trace contextRef="#ctx0" brushRef="#br0" timeOffset="1.39772E6">10750 15545 3488 0,'0'0'2185'16,"0"0"-961"0,0 0 136-16,0 0 33 15,0 0-257 1,0 0-336-16,0 0-200 0,0 0-40 15,0 0-96 1,0 0 8-16,0-2-39 16,0 2-1-16,0 0-48 0,-6 6-152 46,1 6-176-46,-3 6-56 16,1 1 0-16,2 6 0 16,-4 1-16-16,7 2 16 0,-4 0-8 15,4 4-40-15,-1 2-40 16,3 0 88-16,0 4 8 0,0 1-8 15,0 3 0-15,0-1 0 16,0 4 0-16,0-3 0 16,0-1-24-16,0-3 16 0,0-4 16 15,0 0-8 1,0 1 0-16,0-1-8 15,0-2 8-15,0-1 8 0,0-3 48 16,0-2-56-16,5-2-8 16,1 1 0-16,-1-2 0 15,1 3-56-15,-1 4 64 0,2 0 48 0,1 0-40 16,-5 2-8-16,5 2 0 15,-3-2-8-15,5 2-56 0,-2 1 64 16,3-3 0-16,0 0-8 47,1-1 8-32,-1-3-8-15,-3-3-8 0,2-1 16 0,1 2 16 16,-5-1-8-16,2-1-8 16,-1 1 0-16,-1 1 8 0,4 3-8 15,-8 1 0-15,7 0 0 16,-9-2 0-16,5 0 0 0,-2-6-32 15,6-2 32 1,-6-4 0-16,3-2-16 0,-1-3-32 0,0-4 32 16,1-3 8-16,-6 0-8 15,0 0-96-15,4-4-280 16,-4 0-889-16,0 0-1287 0,0 0-3570 0</inkml:trace>
  <inkml:trace contextRef="#ctx0" brushRef="#br0" timeOffset="1.39961E6">13689 15376 304 0,'0'0'2064'0,"0"0"-888"16,0 0-504-1,0 0 121 16,0 0 95-31,0 0-304 0,5-10-240 16,-3 8 176-16,1 0 80 0,-3 2-296 16,2 0-176-16,-2 0-24 15,1 0-104-15,4 0-48 16,1 0 48-16,-1 0 88 0,2 0-88 15,-1 2 48-15,1 2 24 16,2 2-72 0,-4 5 120-16,3 0 16 0,2 5-8 15,-2 4 241-15,5 3-33 16,2 1-24-16,-1 4-160 0,1-1 16 15,2 3-80-15,-2 2 8 16,1 1-88-16,2 2 176 0,-7 0-176 16,0 3 168-16,1 0-72 15,-1 3-48-15,-3-1-56 0,3-2 72 16,1-4-16-16,-4-2-56 15,0-4 0-15,3-2-8 0,-3 0 8 32,4-1 0-32,-4 0 136 0,1 1-128 0,1 0 48 15,-4 2 40-15,-2 2 40 0,4 1-64 16,-5 1 80-16,0 0-96 31,2 0 72-31,-2-2-120 0,2-2 0 16,-5 0 80-16,0 0-72 15,0-1-8-15,0-1 40 16,0 1 32-16,0 1-80 0,0 2-72 15,0 2 72-15,0 0 0 16,0-2-32 0,0-1 32-16,0-3 40 0,0-6-40 15,0-2 8-15,0-2 88 31,-6-2-48-31,1-2-48 0,-3 2 80 0,-2 1 40 0,2-2-120 16,-2 4 0 0,4 0 0-16,-2 2 0 15,0 0-48-15,1-1 32 0,2 3 16 31,2-4-8-15,0 0 8-16,1-4-8 0,-1 2 0 16,3-3 8-16,-3 0 0 0,-2-4 0 15,3-2 8-15,1-2 8 0,-2 0 0 16,3-2-8-16,0-1 56 15,-4-1-56-15,4 0 0 16,0 0 48-16,0 0 16 0,0 0-64 31,0 0 48-31,0 0-48 16,0 0-8-16,0 0-304 0,0 0-728 15,-1-7-1785-15,1-5-4096 0</inkml:trace>
  <inkml:trace contextRef="#ctx0" brushRef="#br0" timeOffset="1.40673E6">20782 13985 696 0,'0'0'1144'0,"0"0"-816"15,0 0 440-15,0 0 120 0,0 0-96 16,0 2-95-16,0-2-401 31,0 0 144-31,0 0 208 0,0 0-96 16,0 0-200-16,2 0 112 15,4 0 224-15,5 0-272 16,2 0-63-16,5 0-17 0,-5-6-152 15,6 2-72-15,-1-2-16 32,0-1-80-32,-2 1 32 0,-3-1-48 15,-3-3-88-15,-5 1-1489 0,-5 1-3648 16</inkml:trace>
  <inkml:trace contextRef="#ctx0" brushRef="#br0" timeOffset="1.42195E6">11362 15737 904 0,'0'0'1336'31,"0"0"-784"-31,0 0 232 31,0 0 329-31,3 0-257 0,2 0-312 16,3 2 32-16,7 0 0 15,3 0-256-15,-1 0 120 16,4-2-128-16,0 0-56 0,2 0-136 16,-5 0-56-16,1 0 8 15,9 0-72 1,-6-6-56-16,-7 0-2272 0</inkml:trace>
  <inkml:trace contextRef="#ctx0" brushRef="#br0" timeOffset="1.42451E6">11554 16323 256 0,'0'0'2456'0,"0"0"-768"15,0 0-591-15,0 0-257 16,0 0-224-16,15 0-176 15,-7 0-176-15,8 0-104 16,5 0-56-16,7 0-8 0,10-17-96 16,6-4-200-16,22-20-456 0,-13 7-848 31,-9 4-1425-31</inkml:trace>
  <inkml:trace contextRef="#ctx0" brushRef="#br0" timeOffset="1.4276E6">11572 16782 544 0,'0'0'1040'0,"0"0"-200"15,0 0-64-15,0 0-64 0,0 0 65 16,0 0-177-16,0 0-160 0,0 0-48 15,0 0-80 1,0 0-184 0,0 0 8-16,0 0-32 15,0 0 104-15,0 0-48 0,0 0-80 16,5 0-8-16,5 0 64 15,1 0 72-15,2 0-64 0,6 0-16 0,2-6 64 16,3 0 40-16,2-4 56 16,2 2-64-16,-9-2-32 31,4 2 40-31,-10-2-103 0,1 4-49 15,-3-2-80-15,2 1 0 0,-1 4-1489 16,-6 3-4256-16</inkml:trace>
  <inkml:trace contextRef="#ctx0" brushRef="#br0" timeOffset="1.42981E6">11834 17151 888 0,'0'0'1792'16,"0"0"-672"-16,0 0-39 15,0 0-305-15,0 0-384 0,0 0-216 16,0 0-64-16,0 0-8 15,-7 16 48-15,7-16 56 0,0 0 24 16,0 0-72-16,0 0-8 31,0 0-152-31,0 0-24 16,0 0-56-16,0 0 8 0,8 0 16 15,2 0 48-15,3 0-104 16,0 0 112-16,3 0 56 0,2-4 120 16,-7-2-16-16,0-2-8 15,1 2-24 1,-4 1-56-16,-3 4 72 15,-1-1-40-15,-2 0 64 0,0 2-8 16,-2 0-128-16,0 0-32 16,0 0-2320-16</inkml:trace>
  <inkml:trace contextRef="#ctx0" brushRef="#br0" timeOffset="1.45461E6">17441 11689 984 0,'-3'-3'1904'15,"-2"3"73"-15,1-2 471 16,-2 0-127-16,4 2-513 0,2-2-248 0,0 2-399 15,0 0-321-15,0 0-152 32,0 0-360-32,0 0-208 15,0 0-120-15,12 0 144 0,10 0 256 16,7-2-48-16,4-7 56 0,5-4-72 31,0-4-144-31,0-2-16 0,-2 2-80 0,-5-2-80 31,-2 4-16-31,-7 2-168 0,-4 3-720 16,-7 7-648-16,-8 3-585 15,-3 0-959-15,0 0-2369 0</inkml:trace>
  <inkml:trace contextRef="#ctx0" brushRef="#br0" timeOffset="1.45485E6">17696 11719 3776 0,'0'0'3153'0,"0"0"-1857"15,0 0 225 1,0 0 63-1,0 0-360-15,0 116-400 0,2-82-240 16,2-2-103-16,-2 0-49 0,1-4-152 16,-1-4-88-16,1 1-96 15,-1-5-96-15,-1-3-104 0,4 0-696 31,0-3-1017-31,-3-9-2808 16</inkml:trace>
  <inkml:trace contextRef="#ctx0" brushRef="#br0" timeOffset="1.45523E6">17904 11899 3288 0,'0'0'1873'0,"0"0"-1089"16,0 0 312-16,0 0 328 31,0 0-592-31,0 0-287 16,0 0-169-16,91-28-208 0,-83 20-24 15,-7-2-8-15,3 1 48 16,-4-2-32-16,0-1-56 0,-4 1 32 15,-9 6-80-15,-3 5-48 16,-1 0-144-16,-3 0 136 16,2 14-32-1,2 9 40-15,2 2 176 16,4 3 136-16,4-2 48 0,4 0 80 15,2-1-64-15,0-8-216 0,0 0-160 16,5-6-24-16,6-3 24 0,4-5 0 31,2-3-104-31,4 0-664 16,7-32-520-16,-2-1-1241 0,-7-1-3456 15</inkml:trace>
  <inkml:trace contextRef="#ctx0" brushRef="#br0" timeOffset="1.45549E6">17904 11899 4080 0,'141'-138'2913'0,"-153"138"-88"15,1 0-745-15,3 4-976 16,-3 9-512 0,6 4-312-16,3 3-184 0,2 0-96 0,0-2-64 15,12-2 40-15,5-4-72 31,3-4-248-31,-1-2-32 0,-3-6-40 16,2 0 192-16,-2 0 72 16,-1 0 80-16,-7 0 16 0,-2 0 48 15,-4 0-40-15,-2 0-40 16,0 9 80-16,0 2-336 15,-13 5-224 1,-13 6 112-16,3-5-1649 0,1-6-3704 16</inkml:trace>
  <inkml:trace contextRef="#ctx0" brushRef="#br0" timeOffset="1.45566E6">18121 11835 1304 0,'0'0'2704'16,"0"0"-639"-16,0 0-537 0,0 0-208 15,0 0-359-15,0 0-625 16,111-110-336-16,-100 95-1009 15,-1 0-703-15,-3 2-1489 16,-7 4-1094-16</inkml:trace>
  <inkml:trace contextRef="#ctx0" brushRef="#br0" timeOffset="1.45583E6">18206 11684 1568 0,'0'0'2712'0,"0"0"-447"0,0 0-241 16,0 0-935-16,0 0-289 31,-9 111-336-31,9-85-264 0,9-2-48 16,6-4-152-16,4-6-624 15,1-10-1489-15,10-4-335 16,-4-7-441-16,-5-12 121 0</inkml:trace>
  <inkml:trace contextRef="#ctx0" brushRef="#br0" timeOffset="1.45633E6">18382 11686 160 0,'0'0'2984'0,"0"0"-79"16,0 0-369-16,0 0-983 16,0 0-921-16,0 0-120 0,-16 117-120 15,16-78-264 1,2-3-112-1,14-8-16-15,0-7-80 0,-1-6-224 16,2-12-384-16,1-3-144 0,-7 0-97 16,4-18 49-16,-5-12-400 15,-4-4 216-15,-4-8-689 0,-2-1 537 31,0 4 304-15,-8 5 912-16,-2 9 936 0,0 12 920 0,5 9 817 16,1 4-448-16,4 12-1393 15,0 16-512-15,0 8 240 0,4 6-176 16,6 6-120-16,3 2 64 31,3 0-176-31,-1 2 24 0,1-1-88 16,0-5-24-1,-1 0 64-15,2-2-128 0,-1-4 8 16,1-5 0-16,-6-6 64 0,-3-7-72 15,-2-3 72-15,-6-10-16 47,0-1 144-47,-6-3 416 0,-13-5-143 16,-2 0-97-16,-4 0-48 15,6-5 0-15,-2-9 48 0,8-4 64 16,3-3-192-16,7-9 48 0,3-4-224 16,0-9-72-16,13-5 0 15,10 0-8-15,6-1-136 0,6-6-1016 16,-6 14-1201-16,-9 9-3904 15</inkml:trace>
  <inkml:trace contextRef="#ctx0" brushRef="#br0" timeOffset="1.45706E6">16297 11667 4480 0,'0'0'4753'0,"0"0"-2712"0,0 0-217 0,0 0 17 15,0 0-625-15,0 0-552 16,0 0-600-16,0 90 88 0,0-32 48 16,0 5-72-16,8-3-56 31,-1-5-64-31,-1-6 0 15,-1-10-16-15,-3-5-160 0,1-7-240 0,-1-5-504 16,-2-8-160-16,0-6-457 16,0-6-911-16,0-2-3241 0</inkml:trace>
  <inkml:trace contextRef="#ctx0" brushRef="#br0" timeOffset="1.45735E6">16234 11637 3688 0,'0'0'3281'0,"0"0"-1697"0,0 0-159 0,0 0-137 0,0 0-560 16,0 0-368-16,0 0-32 31,0 0 88-31,29-30-216 16,-14 22-24-16,1-3-128 0,-3 1-48 15,0 3-360-15,3 1-632 16,-9 1-1472-16,-1 5-817 0,-6 0-1824 15</inkml:trace>
  <inkml:trace contextRef="#ctx0" brushRef="#br0" timeOffset="1.45854E6">16234 11637 2528 0,'52'136'1744'0,"-52"-134"-591"0,0-2 359 16,0 0-512-1,0 0-560-15,13 0 64 16,2-8-88-16,7-2-31 0,-4-4-161 15,0 2-88-15,-1 2-40 16,0 1-96-16,-6 9-424 0,-3 0-329 16,-2 4-247-1,-6 23 304-15,0 8 16 16,0 8 296-16,0 3 384 15,0-3 208-15,0-8 488 0,0-6-176 16,0-10-248-16,12-6 64 16,-1-7-128-16,2-6 176 0,1 0 56 31,-1 0-95-31,-1-16 183 15,1-6-48-15,-2-7 0 0,-5-1-120 16,1-4-96-16,-7 4-96 16,0 2-56-16,0 6-112 0,-3 8-8 15,-9 4-248-15,3 4-168 31,2 4-360-31,6 2-617 16,1 0 137-16,0 0 512 0,0 0 512 16,0 0 96-16,0 2 144 15,0 0 0-15,4 0 392 0,4 4 216 16,-1 2-40-16,4 4 112 15,2 6 49 1,2 5-369 0,-2 2 128-16,-2 1-312 0,-3-2-16 0,-2-3-88 15,-2-6-24-15,-3-7-40 16,-1-3 88-16,4-5 8 0,-4 0 232 15,0 0 248 1,0-13-224-16,0-7-296 16,3-7-64-1,2-5-48-15,4 0 48 16,4-1 0-16,2 7-160 15,4 6 64-15,-4 8 40 16,2 7 0-16,0 5-96 0,-1 0 48 16,-7 9 16-16,3 7 88 15,-6 4 216 1,-1-1-56-16,-2 2-48 0,-3-5-16 0,0-2 24 15,0-6-16-15,0-6 88 0,0-2 0 16,0 0-192-16,-3-4 0 31,3-14-424-31,0-8 40 16,0-6-56-16,11 0-24 0,7 2 72 15,-5 6 240 1,5 5 72-16,-4 11 72 0,-1 8 8 0,2 0 0 16,-7 17 280-16,0 9 168 31,-3 1-72-31,0 2-240 15,-1-7 24-15,0-8-160 0,4-6 0 0,0-6-592 16,3-2-56 0,0-2 136-16,2-16-32 0,-1-2-289 0,-1-4-407 15,-5 2 200 1,-4-1 536-1,1 8 192-15,-3 2 312 16,0 5 688-16,0 7 632 0,-5 1 417 0,-6 0-465 16,0 9-424-1,-1 10-416-15,6 3-288 0,4 2 112 0,-1 0-120 31,3-4-136-31,0-5-80 16,3-2 80-16,9-9-560 16,1-4-344-16,4 0-304 0,-5-8 567 15,1-14-383-15,1-6-264 16,1-2-688-1,-7 1 487-15,0 8 1137 16,-3 7 352-16,-2 8 944 31,-3 6 817-31,3 0-121 0,-3 4-576 16,3 9 49-16,1 8-249 15,0-1-328-15,3-3-400 16,-1 0-136-16,1-5-264 0,-1-8-1024 16,2-4-1001-16,-4 0-2064 0</inkml:trace>
  <inkml:trace contextRef="#ctx0" brushRef="#br0" timeOffset="1.45883E6">17097 11454 2512 0,'0'0'2817'0,"0"0"-1097"15,0 0 392-15,0 0-287 16,0 0-873-16,1 21-232 16,11 0-64-16,1 11-184 15,0 5-167 1,3 3-65-16,-3 3-72 0,3 0-104 15,-5-5-64-15,0-4 72 0,-3-8-56 16,4-6-8-16,-9-6 80 16,2-4-16-16,-2-6-64 15,2-2-8 1,0-2 0-16,1 0 0 15,9-18-432-15,-1-6-753 0,-2 0-3944 16</inkml:trace>
  <inkml:trace contextRef="#ctx0" brushRef="#br0" timeOffset="1.46012E6">16087 11723 4120 0,'0'0'2761'16,"0"0"-1049"-16,0 0 233 16,0 0-321-16,-30-2-560 0,22 2-648 15,4 8-112-15,0 9-151 0,0 14-49 16,4 9 96-16,0 8-32 15,0 6-168-15,0 5 88 16,10-1-16 0,5 2 48-16,1-4-64 0,2-6 40 0,-1-4 40 15,4-8-40-15,-3-8-96 0,-3-7 0 31,1-6-8-31,0-2-8 16,-2-6-56-16,6 1-64 16,10 1-568-16,-5-3-977 0,-1-3-2920 15</inkml:trace>
  <inkml:trace contextRef="#ctx0" brushRef="#br0" timeOffset="1.46124E6">18629 11372 4977 0,'0'0'1376'16,"0"0"-880"-16,0 0 296 0,0 0 144 15,0 0 1-15,0 0-361 16,0 0 32-16,125 42-104 15,-101-26-80 1,-3 2 16-16,-2 2 0 0,-1 0-8 0,-7 4 24 0,1 3-144 16,-4-1 65-1,3 1-153-15,-6 1-96 16,0 2-120-16,0-2 136 15,-1 3-64-15,-2-1-72 16,0 0-8-16,-2 0 80 16,0 0 0-16,0-2-64 0,0-4 56 15,0 1-72 1,0-4 0-16,0-3 8 15,0-4 48-15,0-3-40 16,0-3-8-16,-2-3 40 0,0-1 0 16,-1-2-48-16,-2 2-200 15,-3 3-865 1,0-3-1671-1,2 0-5370-15</inkml:trace>
  <inkml:trace contextRef="#ctx0" brushRef="#br0" timeOffset="1.47866E6">18465 14115 4721 0,'0'0'2584'15,"0"0"-1208"1,0 0 361-16,-8 0 143 15,8 0-424-15,-2 0-527 16,2 0-329-16,0 0-144 0,0 0-168 31,0 2-240-31,0 12-40 0,0 7-16 0,6 6 16 0,4 3 48 16,0 2 32-1,-2 0-88 1,0-4-792 0,-8 2-1041-16,0-5-2560 31,0-9-3944-31</inkml:trace>
  <inkml:trace contextRef="#ctx0" brushRef="#br0" timeOffset="1.47912E6">18518 14700 5937 0,'0'0'1592'0,"0"0"-1024"15,0 0 568-15,0 0 9 0,0 0-209 16,0 0-256-16,37 107-424 16,-27-71-256-16,-4 13 0 0,-1-10-1720 15,-3-7-4906-15</inkml:trace>
  <inkml:trace contextRef="#ctx0" brushRef="#br0" timeOffset="1.47976E6">18587 15408 4296 0,'0'0'1745'0,"4"0"-1273"15,0 0 672-15,1 11 120 0,3 12-167 16,2 12-265-16,1 9-408 16,-3 36-424-1,-1-10-1360-15,-2-8-3689 0</inkml:trace>
  <inkml:trace contextRef="#ctx0" brushRef="#br0" timeOffset="1.48872E6">1249 15359 616 0,'0'0'3976'0,"0"0"-1887"16,0 0 263-16,-3 0-23 0,3 0-385 15,0 0-319-15,-3 0-257 16,3 0-176-16,0 0-312 16,0 7-271-1,0 12-281-15,0 11-184 16,0 10-144-16,0 5 72 0,6 8-72 15,4-1 0-15,0-4-304 0,1-5 16 16,-6-8-65-16,3-4 33 16,-2-12-8-16,-2-4 168 31,1-6-24-31,-1-3-104 0,1-1-48 15,2-1 0-15,-1-4-72 16,5 0-144-16,1 0 216 0,1 0-64 16,4 0 120-16,-4 0 72 31,5-7 32-31,-7-1 104 0,4 1-32 15,-2-5-41-15,-2-3 57 16,0 0 16-16,-2-6 16 16,2-1 56-16,-1 1 8 0,-2-4-8 15,-2 1 0-15,-1 0 16 16,-3 0 40-16,-2 0 193 0,0-2 127 31,0 0 280-31,-4 0 136 16,-7 1-56-16,-2 4-64 15,2-1-208-15,3 5-160 0,0 2-96 0,1 4-104 16,2 1-104-1,4 2-16 1,-1 1 8-16,2-2-168 0,0 3-136 16,0 0-96-16,0 2-176 15,0 2-232-15,0 2-392 16,0 0-1561-16,0 0-6665 0</inkml:trace>
  <inkml:trace contextRef="#ctx0" brushRef="#br0" timeOffset="1.48933E6">1488 15378 7465 0,'0'0'1112'0,"0"0"-784"16,0 0 785-16,0 0-169 0,0 0-328 16,0 0-392-16,120-16-128 0,-94 9-32 31,-5-2 24-31,-5 3-88 15,-6 2-208-15,-4 0-160 16,-4 4 16-16,-2 0 216 0,0 0 136 16,0 0 32-1,-4 0-32-15,-7 0-56 0,-3 8-64 0,2 7-16 16,1 2 0-1,6 6 40-15,0 3 24 16,2 2 8-16,3 6 128 16,0 0-48-16,0 0-16 0,10 2 56 15,-1-4-40 1,0-2 48-16,-3-2 16 0,2-2 32 15,-8-5 32-15,0-4-56 16,0-2-88-16,0-4 200 16,0-3-136-16,0-2 104 15,0-1 168-15,0-5 112 0,0 0-256 16,0 0 64-16,0 0-256 15,0 0-88 1,0 0-304-16,11-5 272 16,9-5 120-16,-4-3 48 15,5-4 72-15,-3 4 168 0,-1-2 112 16,-2 1-40-16,-4 2-184 15,1 2-96-15,-3 2 32 0,-4 1-112 32,-3-4-656-32,-2 1-1008 15,0 2-3057-15</inkml:trace>
  <inkml:trace contextRef="#ctx0" brushRef="#br0" timeOffset="1.49007E6">1941 15152 4705 0,'0'0'2808'0,"0"0"-751"15,0 0-465-15,0 0-488 16,0 0-376-16,0 0-392 0,-68 92-120 31,63-58-64-31,5 2-144 16,0 0 56-16,0-4-64 15,2-2-144-15,12-6 64 0,1-5 32 0,2-4-72 16,1-4 16-16,1-5-24 15,4-4 24 1,-5-2-80 0,3 0 104-16,-2 0 72 0,1-4 0 15,1-4 8-15,-4 1-8 0,1 1 8 16,-5 3-8-1,-2 1 8-15,-1 2-8 0,-2 0 0 0,-3 0 0 32,-3 0 8-32,2 5 0 15,-2 10 80-15,-2 2 16 0,0 4-40 16,0 3-48-16,0 1-8 15,0 4 56-15,-2-3-40 0,-7 0-8 16,1-2 96-16,-2-1 128 31,0-4 96-31,-1-1 17 0,0-2-129 16,-2 1-56-16,1-4-160 15,-7 4-8-15,3-6-953 0,1-3-2255 16</inkml:trace>
  <inkml:trace contextRef="#ctx0" brushRef="#br0" timeOffset="1.49243E6">2527 15370 1400 0,'0'0'2424'0,"0"0"-1223"0,0 0-1 15,0 0 240-15,0 0-280 0,0 0-383 16,0 0-225-16,0 0-16 15,0 0-232-15,0 0-144 16,0 0-72 0,11 0-80-16,7-2-8 15,6-11 336 1,7-8 96-16,4-3-144 0,2-6-8 0,1-2 48 15,-1-2-8-15,-3 0-104 0,-4 0 24 16,-1 4-64-16,-8 4 49 31,-3 5-113-31,-5 6 0 0,-3 4-104 16,-7 5 88-1,-3 4-40-15,0 2 40 0,0 0-96 16,0 0-921-16,-6-2-1535 0,-7 0-7858 0</inkml:trace>
  <inkml:trace contextRef="#ctx0" brushRef="#br0" timeOffset="1.49273E6">2830 14939 4096 0,'0'0'2953'16,"0"0"-2225"-16,0 0-560 15,0 0 480-15,0 0 321 16,0 0-401-16,73 0-200 0,-49 0-112 15,-3 2 24-15,-1 8 0 0,-3 4 160 16,-5 5 104-16,-7 2 120 0,-4 5 24 16,-1 3-103-16,0 1-345 15,-6-4-240 1,-4-7-288-16,2-8-705 0,3-7-1471 0,-1-4-4202 15</inkml:trace>
  <inkml:trace contextRef="#ctx0" brushRef="#br0" timeOffset="1.49304E6">3137 14709 5097 0,'0'0'3056'16,"0"0"-1543"-16,0 0-433 31,0 0-232-31,0 0-72 16,0 0-96-16,58 134-184 0,-38-94-112 0,2-8-207 15,-5-8-113-15,-3-5-48 16,-3-10-16-16,-3-5 8 0,-1-4 0 15,-5 0 48-15,2 0 224 16,0-17 168-16,-1-10 232 0,2-6-272 16,-4-6-152-1,1 1-160-15,1 2-96 16,-1 2-624-16,3 8-680 15,3-1-833-15,1 10-2400 0,-1 4-2376 16</inkml:trace>
  <inkml:trace contextRef="#ctx0" brushRef="#br0" timeOffset="1.49322E6">3415 14642 1032 0,'0'0'3160'0,"0"0"-1391"0,0 0 39 16,0 0 153-16,0 0-233 16,0 0-568-16,0 0-248 0,79 127-191 15,-64-91-201-15,-1-2-240 31,-1-2-120-31,-2-4-160 16,-2-5-160-16,-6-10-1009 0,-3-5-1383 16,0-8-3377-16</inkml:trace>
  <inkml:trace contextRef="#ctx0" brushRef="#br0" timeOffset="1.49362E6">3459 14606 856 0,'0'0'3288'0,"0"0"-1223"16,0 0-513-16,0 0-128 15,0 0-175-15,0 0-97 16,0 0-424 0,106-17 40-16,-91 30-64 15,-1 4-167-15,-2 2 23 0,-6 5-32 16,-4 1-48-16,-2 1-216 0,0 0 24 15,0-5-160-15,-12 0 0 0,-1-3-80 32,2-6 72-32,-7-4-112 15,5-4-8-15,4-2-112 16,1-2 8-16,6 0 56 0,2 0-56 15,0 0-184-15,0 0-56 0,10 0 120 16,8 0 128-16,-1 0 88 31,1-4 8-31,0 2 0 16,-2-2 64-16,-3 2-64 0,0 2 0 31,-5-2-168-15,6 2-1345-16,-2 0-1543 0,-1 0-5514 0</inkml:trace>
  <inkml:trace contextRef="#ctx0" brushRef="#br0" timeOffset="1.49381E6">4001 14781 7585 0,'0'0'2329'0,"0"0"-1449"0,0 0 64 16,0 0-96-16,0 0-392 15,0 0-456-15,0 111-296 0,0-96-1216 16,0-5-3025-1</inkml:trace>
  <inkml:trace contextRef="#ctx0" brushRef="#br0" timeOffset="1.49407E6">4134 14416 5737 0,'0'0'3096'32,"0"0"-1615"-32,0 0-113 15,0 0 128-15,0 0-519 16,0 109-529-16,0-77-336 0,0-4-112 15,0-3-416-15,0-7-729 16,0-6-1215-16,0-7-2817 0</inkml:trace>
  <inkml:trace contextRef="#ctx0" brushRef="#br0" timeOffset="1.4943E6">4166 14414 4721 0,'0'0'1928'15,"0"0"-1176"1,0 0 936-16,0 0-135 0,47 102-449 15,-33-60-328-15,6 4-136 0,-4-3-328 16,2-7-72-16,-5-4-160 16,-2-10-72-16,-3-6-8 15,0-9-184 1,-5-5-712-16,-3-2-1072 15,0-5-1177-15,0-9-2440 16</inkml:trace>
  <inkml:trace contextRef="#ctx0" brushRef="#br0" timeOffset="1.49472E6">4140 14572 3320 0,'0'0'1985'0,"0"0"-337"16,0 0-152-16,0 0-455 0,0 0-449 31,0 0-432-31,0 0-160 16,-5 2-40-16,5-2-8 0,0 0-64 15,0 0-96-15,0 0 136 0,0 0 64 16,0 0 8-1,0 0 48 1,0 0 32-16,0 0 0 0,0 0-32 16,0 0-40-16,0 0 0 15,0 0-8-15,0 0 0 0,0 2 0 0,0 2 104 16,-1 3 224 0,-1 4-120-16,2 3 8 15,0 4-72-15,0 5-64 16,0 1 128-16,0 3-8 15,5 3-8-15,3-2-40 16,-5-1 120-16,2-5 72 0,0-5-16 16,-5-4-152-16,0-3-40 15,0-4-136 1,0-6-344-16,0 0-1496 15,-5 0-5490-15</inkml:trace>
  <inkml:trace contextRef="#ctx0" brushRef="#br0" timeOffset="1.49504E6">4093 14683 1816 0,'0'0'2376'16,"0"0"-1119"-16,0 0 383 16,0 0-56-1,0 0-343-15,0 0-433 0,0 0-296 16,0 0-256-16,113-45-256 0,-95 30-672 15,-7 0-3681-15</inkml:trace>
  <inkml:trace contextRef="#ctx0" brushRef="#br0" timeOffset="1.4953E6">4353 14397 440 0,'0'0'4745'0,"0"0"-3521"0,0 0 512 0,0 0 553 16,0 0-521-16,0 0-584 15,41 109-503-15,-35-75-281 0,1 0-240 31,-1-4-64-31,4-6-88 0,-5-1-8 16,1-8-184-16,-4-2-481 16,1-5-783-16,-3-6-1080 0,0-2-3250 15</inkml:trace>
  <inkml:trace contextRef="#ctx0" brushRef="#br0" timeOffset="1.4957E6">4386 14406 4256 0,'0'0'1873'15,"0"0"-281"1,0 0-88-16,0 0-7 16,0 0-593-16,0 0-168 0,0 0-136 15,117-16-72-15,-104 23-120 16,-3 6-23-1,-7-1 23-15,1 4 96 0,-4 0-136 0,0 2-160 32,-4 2-64-32,-9 0-144 31,-4 0-72-31,2-2-72 15,-4-4-216-15,4-2-48 16,1-5 32 0,6-3 208-16,3-2 160 15,5-2 0-15,0 0-120 0,0 0-121 16,11 0 97-16,2 0 152 15,5 0 120-15,3 3 25 0,0 1-17 16,-2 0-32-16,-3 2 8 0,4 3-24 16,-7 1-80-16,-1 16-529 15,-7-3-1447-15,-5 3-4825 0</inkml:trace>
  <inkml:trace contextRef="#ctx0" brushRef="#br0" timeOffset="1.49661E6">2580 15726 1272 0,'-6'-2'2656'16,"1"-3"-1159"-16,-7 3 295 15,1-2-424-15,5 2-7 0,-1 0-353 0,2 2-392 16,4 0-112-16,1 0-8 16,0 0-176-16,0 0-320 0,13 0-104 15,16 0 104-15,10 0 216 16,7-2 232-16,1-2-136 15,2 2 65-15,-1-1-9 0,-6-1-128 0,0-1-80 32,-8 3-16-32,-2 0-88 15,-6 2 0 1,-8 0-56-1,-2 0 0-15,-8 0-760 0,-3 0-1001 16,-5 0-2856-16</inkml:trace>
  <inkml:trace contextRef="#ctx0" brushRef="#br0" timeOffset="1.49689E6">2830 15557 3368 0,'0'0'1937'0,"0"0"-281"0,0 0-592 15,0 0 192-15,126 2-455 16,-92 3-265-16,-3 4-168 31,-2-3-64-31,-8 2-144 0,-3-2 144 16,-5-1-48-16,-7 2 176 15,-6 1 208-15,0 2 200 0,0 2 201 0,-6 6-329 16,-12 4-128-16,-6 1-472 16,-4 3-112-1,4-3-200 1,1-1-912-16,4-3-1177 0,9-9-4040 15</inkml:trace>
  <inkml:trace contextRef="#ctx0" brushRef="#br0" timeOffset="1.49718E6">3262 15466 5193 0,'0'0'1960'16,"0"0"-744"-16,0 0 593 15,0 0-625-15,0 0-312 0,129-30-384 16,-99 21-312-16,-4 1-176 16,-1 1-40-16,-6 1-1240 15,-3 4-1457-15,-9 0-3336 0</inkml:trace>
  <inkml:trace contextRef="#ctx0" brushRef="#br0" timeOffset="1.49738E6">3391 15372 4384 0,'0'0'2809'15,"0"0"-1361"-15,0 0-95 0,0 0-297 16,0 0-152-16,0 0-32 0,34 130-208 16,-23-85-336-16,2 1-87 15,-2-4-241-15,-3-6-273 0,2-4-1079 16,-5-11-1777-16,0-12-4112 15</inkml:trace>
  <inkml:trace contextRef="#ctx0" brushRef="#br0" timeOffset="1.49772E6">3554 15547 1224 0,'0'0'2608'0,"0"0"-935"0,0 0-193 31,0 0-264-31,0 0-200 0,0 0-287 15,0 0-449-15,0 0-120 16,0 0-56-16,102-56-8 0,-99 48-72 16,-3 2-16-16,0-1 80 15,-3 1 0-15,-10 3-88 31,-5 3-120-31,-1 0-160 0,2 0-168 0,1 0 448 16,5 13 104 0,8 4 96-1,3 3-40-15,0 1 360 0,0 0 144 16,3-1-176-1,13-4-56-15,-5-4-328 0,6-4-16 16,-3-4-88-16,2-4-80 0,0 0-768 0,2-18-808 16,-3-6-1657-16,-6-2-3312 15</inkml:trace>
  <inkml:trace contextRef="#ctx0" brushRef="#br0" timeOffset="1.49797E6">3725 15353 4689 0,'0'0'2568'15,"0"0"-1184"-15,0 0-247 0,0 0-233 16,-10 108-320-16,10-84-320 15,2-7-264-15,13-4-192 32,1-5 128-32,1-4-160 0,0-2 16 15,-3-2 24-15,1 0 56 16,-6 0 56-16,3 0 64 0,-4 1 8 15,-5 1 16-15,-3 2-8 16,0 5 248-16,0 3 240 31,0 6-496-31,-19 8-560 16,-2-4-1553-16,1-6-4512 0</inkml:trace>
  <inkml:trace contextRef="#ctx0" brushRef="#br0" timeOffset="1.49814E6">3858 15449 1608 0,'0'0'2328'0,"0"0"-639"16,0 0-745-16,0 0-144 0,0 0-712 0,0 0-88 31,0 0-1368-31,83-99-1489 16</inkml:trace>
  <inkml:trace contextRef="#ctx0" brushRef="#br0" timeOffset="1.49837E6">3858 15449 3024 0,'-4'-131'1673'0,"4"136"-249"0,0 2 40 16,0 3-88-16,7 5-159 16,4 0-417-16,-1 8-336 15,1 1-112-15,2 1-24 0,0 3-40 16,1 0-240-16,-1-1 80 31,-1-5-120-31,1-3-8 0,-1-2 0 16,-5-4-184-16,3-4-408 15,-4-3-304-15,-1-6-208 0,1 0-673 16,-1-2-135-1,-2-12-201-15</inkml:trace>
  <inkml:trace contextRef="#ctx0" brushRef="#br0" timeOffset="1.49924E6">4069 15459 2480 0,'0'0'2345'16,"0"0"-1081"-16,0 0-80 15,0 0 80-15,0 0-359 16,0 0-441-16,0 0-272 16,49 52-48-1,-35-44-144-15,-4-2-48 0,3-4-520 16,3-2-209-16,-5 0 25 15,0 0 184-15,1-10 120 16,-4-3 136-16,-3-2 160 0,-4-2 152 16,-1 0 0-16,0-2 8 31,0 2 128-31,-9-4-128 0,-6 3-8 15,2 4-72-15,2 3-144 16,4 2 216-16,2 9 384 31,5 0 120-31,0 2 40 0,0 18 160 16,0 8-112-16,0 3 137 15,4 3-289-15,4-4-160 0,3-6-160 0,-4-5-120 16,4-4-104 0,2-9 8-1,-2-2-192-15,0-4-128 16,1 0-40-16,-4 0 39 0,-3-12-31 15,1-3-64 1,-3 0 96-16,-3-2 16 16,0 4-248-16,0 0 296 15,0 7 272-15,0 2 80 0,0 3 416 16,0 1 456-16,0 0-64 15,2 5-384-15,4 12-168 0,4 5 257 16,1 5-65-16,4 8-200 16,3 5 48-16,3 4-48 15,1 4-16-15,-2 0 8 0,2 1-16 31,-2-6-216-31,-3 0 120 0,0-7-40 16,-3-8 32-16,-6-4-40 16,-1-8-80-16,-6-4 48 0,-1-4 24 15,0-4 24-15,0 0 112 31,-5-2-160-31,-12-2-48 16,-3 0 0-16,-4 0-56 0,1-6-88 31,-6-8 32-31,10-2 32 16,1-4 72-16,7-2 0 0,4 0 8 15,7-2 96-15,0-1 144 16,0-1 120-16,7-4-8 16,9-2-40-1,3 0-56-15,1 0-136 0,2 4-120 16,9 1-280-16,-3 6-992 15,-9 7-1857-15</inkml:trace>
  <inkml:trace contextRef="#ctx0" brushRef="#br0" timeOffset="1.5058E6">16126 12599 2696 0,'0'0'2609'16,"-1"0"-1545"-16,1 0-328 31,0 0 464-31,0 0 185 0,0 0-401 31,0 0-416-15,0 0-144-16,0 0 48 0,-2 0-72 0,2 0-176 15,0 0 24-15,0 0-112 16,0 0-88-16,0 0-40 47,0 0-8-47,0 0 0 0,0 0-8 0,0 0-8 15,0 0-24-15,2 0 40 16,7 0 8-16,-1 2-8 15,4 0 8-15,-1 0-8 32,0 0 8-32,1 3 0 15,2-3 48-15,-3 1-56 31,10-1 8-31,0 0 40 0,5-2-40 0,2 2-8 0,-7-2 8 0,1 0 0 32,-2 0 72-32,14 0-72 31,-1 2-8-31,-5-2 200 15,4 0-200 1,-19 0 0-16,3 0 80 0,-1 0-72 0,1 0-8 16,3 0 48-16,4 0-48 15,0 0 0-15,-1-2 24 0,1 0-16 16,1 2 0-16,2-2 0 15,0 0 0-15,-5 0 0 0,-4 2-8 16,-8-1 8-16,-3 1-8 16,-4 0 8-1,-2-2 0-15,0 2 72 0,0 0-80 0,0-5-280 16,1 1-1152-16,-1 0-4081 0</inkml:trace>
  <inkml:trace contextRef="#ctx0" brushRef="#br0" timeOffset="1.50655E6">17773 12401 3512 0,'0'0'1929'31,"0"0"-737"-31,0 0-40 16,0 0-256-16,0 0-288 0,0 0-455 15,-4-2-145-15,21-3-8 32,12 3 160-32,7-4 224 0,12 2 240 15,4 1-32-15,5-3-152 16,1 2-104-16,-3-1-136 15,-2 1-88-15,-1-2-48 0,-7 2-56 16,-3 1 88-16,-7-3-96 16,-1 0-248-16,-8 1-256 0,-3 3-936 15,-15 2-3497-15</inkml:trace>
  <inkml:trace contextRef="#ctx0" brushRef="#br0" timeOffset="1.53297E6">16951 12292 2616 0,'0'0'1880'0,"2"-4"-927"0,1 0 119 16,0 0-392-16,2-4-424 16,2 0-256-16,-7 0-856 15</inkml:trace>
  <inkml:trace contextRef="#ctx0" brushRef="#br0" timeOffset="1.53393E6">16982 13196 1424 0,'0'0'3088'0,"0"0"-1471"15,0 0-161-15,0 0 256 0,0 0-391 16,0 0-393-16,-19 7-456 15,12 3-328-15,-1 3-128 16,2 2 32 0,4 0 16-16,-4 2-64 0,4-2 0 15,-1 0 8-15,3-3 40 16,0-2-48-16,0 0-152 0,0-2-456 15,0-2-784-15,0-2-3137 16</inkml:trace>
  <inkml:trace contextRef="#ctx0" brushRef="#br0" timeOffset="1.53607E6">10820 13958 3384 0,'0'0'3945'0,"0"0"-2841"0,0 0-744 16,0 0 409-16,0 0 367 15,0 0-224-15,3 0-352 0,-3 0-192 16,0 0 64-1,0 0 80-15,0 0-56 16,0 0-103-16,0 0-9 16,0 0-64-16,0 0-24 15,0 0-56-15,0 0-48 0,0 0-96 16,0 0-8-16,0 0-48 15,1 0 16-15,6 0-16 0,4 2 8 32,-3 0 64-32,7 0-64 15,-2-2 48-15,0 2 24 0,3 1-72 16,-2-3 40-16,7 0 0 15,-1 2-40-15,5-2 48 0,1 2 0 16,2-2-40-16,2 2 32 31,1-2-40-31,0 2 8 16,3 0 48-16,-4-2-56 0,1 2 80 15,0-2-80-15,-1 0 0 16,1 2 0-16,-3-2 8 0,-1 2 0 16,2 1-8-16,-3-1 8 15,1 2-8-15,4 1 0 16,-5-3 40-1,6 2 0-15,-1 0 8 0,3-2 16 16,-5 0 72-16,-3 0 8 16,-2-2-16-16,-6 2 32 0,3-2 8 15,-13 2-8 1,3-2 16-16,-4 2-64 31,1-2 56-31,-7 0-40 0,2 1 48 0,1-1 40 0,-4 0 49 16,0 2 95-16,0-2 0 15,0 0-32-15,0 0-40 0,0 0-48 31,0 0-56-31,0 0-56 16,0 0-40-16,0 0-96 0,-12 5-632 16,-7-3-1977-16,-4 0-5272 0</inkml:trace>
  <inkml:trace contextRef="#ctx0" brushRef="#br0" timeOffset="1.53712E6">11049 13036 1432 0,'0'0'2992'0,"0"0"-1207"16,0 0-257-16,0 0 257 15,0 0-441-15,0 0-472 0,0 0-304 32,0 0-136-17,0 0-48-15,0 0-96 0,0 0-96 0,0 0-56 16,11 0 136-16,7 0-55 15,6 2 79-15,7 2-40 0,3-1-24 16,4-1-80-16,6 0-104 31,3 0 96-31,0-2 32 16,-2 1-104-16,-1 1 40 0,1 0-40 15,-8 0-8-15,3 0-56 16,-1 0-8-16,-2-2 72 16,-1 2 0-16,-2-2-56 0,-5 2-16 15,-5-2 16 1,-6 0-16-16,-7 0 8 15,-1 0 0 1,-7 0-8-16,0 0 8 0,-3 0 104 0,0 0 184 16,0 0 224-16,0 0-128 15,0 0-232-15,0 0-160 16,-6 0-1432-16,-7 0-4473 15</inkml:trace>
  <inkml:trace contextRef="#ctx0" brushRef="#br0" timeOffset="1.53999E6">14371 12755 1560 0,'0'0'2896'0,"0"0"-1183"16,0 0-273-16,0 0 369 16,0 0-305-1,0 0-432 1,0 0-392-16,0 0-248 0,0 0-176 0,3 2-56 15,15 2 200-15,3 1-135 0,6-1-49 16,2 0-8-16,7 0 24 31,-6-2-32-31,4-2-72 16,2 0 72-16,-5 0-72 15,-4 0 24-15,-3 0 48 0,-8-2-48 0,-4-2 24 16,-9 2 8-16,2 2-48 16,-5 0 96-16,0 0-80 31,0 0-152-31,-15 0-992 0,-6 0-3553 15</inkml:trace>
  <inkml:trace contextRef="#ctx0" brushRef="#br0" timeOffset="1.54251E6">14424 13937 1592 0,'0'0'3329'16,"0"0"-1353"-16,0 0-408 0,0 0 17 15,0 0-561-15,-3 0-464 16,3 0-192-16,0 0 8 0,0 0-56 16,0 0 32-1,0 0 32 1,0 0-56-16,0 0-120 0,0 0 49 15,3 0-105-15,12 0 168 16,2 0-8-16,3-3-16 16,4-1-72-16,5 0-72 0,2 0-72 15,-2 3 0-15,1-1-32 47,-4 0 48-47,-1-2-24 0,-8 2 56 0,-1-2-16 16,-3 1-8-16,-6 1-16 15,-1 0-80-15,-1 0 64 16,-3 2-72-16,1-2-72 0,-3 2-752 15,0 0-1305-15,-10 0-3440 16</inkml:trace>
  <inkml:trace contextRef="#ctx0" brushRef="#br0" timeOffset="1.54913E6">17840 13083 3728 0,'0'0'6234'0,"0"0"-4802"31,0 0-808-31,0 3 984 0,0 3-215 16,0 4-633-16,0 8-456 15,0 9-72-15,0 7 320 16,0 0-104-16,3 0-152 0,0-6-56 15,0-8-8-15,2-4-160 16,-5-8 40 0,3-4-112-16,-3-4 8 0,0 0 112 15,0 0-120-15,0 0-16 16,0 0-1136-16,0 0-1048 15,0 0-3281-15</inkml:trace>
  <inkml:trace contextRef="#ctx0" brushRef="#br0" timeOffset="1.54936E6">17857 13587 2936 0,'0'0'6482'0,"0"0"-4546"0,0 0-256 15,0 0 465-15,0 0-689 16,0 0-664-16,0 0-440 0,0 0-224 16,0 0-128-16,0 2-296 31,0 2-1232-31,4-2-1561 0,4 1-3936 15</inkml:trace>
  <inkml:trace contextRef="#ctx0" brushRef="#br0" timeOffset="1.54971E6">18121 12996 4424 0,'0'0'2529'0,"0"0"-633"0,0 0 113 16,0 0-473-1,0 0-528-15,0 0-424 16,0 0-199-16,0 0 119 16,4 56 64-16,0-27-40 0,-3 1-168 15,1 0-160-15,-2 0-16 16,2-5-136-16,-2-3-32 15,3-1-32-15,-3-6-208 16,0 6-840 0,0-3-1337-16,0-4-4152 0</inkml:trace>
  <inkml:trace contextRef="#ctx0" brushRef="#br0" timeOffset="1.54991E6">18150 13484 7737 0,'0'0'3225'0,"0"0"-1545"0,0 0 265 0,0 0-561 16,0 0-808-1,0 0-440 1,0 0-136-16,0 0-824 15,0 0-1169-15,9 34-3192 0</inkml:trace>
  <inkml:trace contextRef="#ctx0" brushRef="#br0" timeOffset="1.55027E6">18411 13028 6225 0,'0'0'2320'16,"0"0"-1239"-16,0 0 543 0,0 0-432 15,0 0-560-15,4 62-272 16,0-43-208-16,1-2-96 0,2 2-56 15,-6 7-120-15,6-5-1448 32,-7-2-3097-17</inkml:trace>
  <inkml:trace contextRef="#ctx0" brushRef="#br0" timeOffset="1.55046E6">18461 13471 6241 0,'0'0'2920'0,"0"0"-1911"0,0 0 455 0,0 0-264 31,0 0-736-31,0 0-312 16,0 0-8-16,0 0-144 15,0 0-304-15,4 43-1424 0,2-39-2833 0</inkml:trace>
  <inkml:trace contextRef="#ctx0" brushRef="#br0" timeOffset="1.55081E6">18731 13002 6593 0,'0'0'1808'0,"0"0"-591"16,0 0 735-16,0 0-544 15,0 0-672-15,0 45-279 0,3-32-249 16,1 4-160 0,0-2-48-16,1 11-457 0,2-1-943 15,-6-4-3049-15</inkml:trace>
  <inkml:trace contextRef="#ctx0" brushRef="#br0" timeOffset="1.55102E6">18765 13433 1240 0,'0'0'6897'0,"0"0"-5120"31,0 0-809-31,0 0 384 16,0 0-624-16,0 0-472 0,0 0-256 15,0 0-40-15,0 0-696 16,0 0-1624-16,8 79-2121 0</inkml:trace>
  <inkml:trace contextRef="#ctx0" brushRef="#br0" timeOffset="1.55134E6">18967 12976 1776 0,'0'0'5529'0,"0"0"-3641"0,0 0-79 16,0 0 63-16,0 0-792 15,0 0-631-15,0 12-369 0,0 2-56 16,0 6-24-16,3 14-785 31,-1-4-751-31,-2-1-2689 0</inkml:trace>
  <inkml:trace contextRef="#ctx0" brushRef="#br0" timeOffset="1.55153E6">18989 13373 1328 0,'0'0'3993'0,"0"0"-2865"16,0 0 616-16,0 0 473 15,0 0-777-15,0 0-616 16,0 11-432-16,0-11-240 16,0 0-152-1,0 0-416-15,0 2-1256 0,5 1-2233 16</inkml:trace>
  <inkml:trace contextRef="#ctx0" brushRef="#br0" timeOffset="1.5519E6">19230 12912 2864 0,'0'0'4289'0,"0"0"-2969"15,0 0 337-15,0 0-81 16,0 0-544-16,0 0-456 15,0 0-408 1,0 0-168-16,0 114-80 16,0-82-1128-16,0-4-2745 0</inkml:trace>
  <inkml:trace contextRef="#ctx0" brushRef="#br0" timeOffset="1.55207E6">19262 13327 3712 0,'0'0'4249'0,"0"0"-2897"15,0 0 321-15,0 0-209 0,0 0-904 32,0 0-560-32,0 0-48 15,0 0-1280-15,-1 80-3705 0</inkml:trace>
  <inkml:trace contextRef="#ctx0" brushRef="#br0" timeOffset="1.55817E6">19629 12714 6809 0,'0'0'2288'0,"0"0"-1207"16,0 0 855-16,0 0-248 15,0 0-751-15,0 9-657 0,0 14-64 0,3 5 248 16,0 6 120-1,1 2-208 1,-3 0-136-16,-1-2-88 16,2-2-80-16,-2-4 8 0,0-4-72 15,0-4-8-15,0-4 0 16,0-5 0-1,0-4-320-15,0-3-472 0,0-4-440 16,0 0-777-16,0-2-2072 16</inkml:trace>
  <inkml:trace contextRef="#ctx0" brushRef="#br0" timeOffset="1.55877E6">19647 12573 4825 0,'0'0'1744'16,"0"0"144"-16,0 0-95 0,0 0-529 16,0 0-160-16,0 0-472 31,0 0-96-31,127 0-79 0,-109 10-129 15,-2 2-48-15,-1 2 80 0,-10 4-136 16,1 4 120-16,-6 7 200 16,0 1-176-16,-11 2-96 15,-12-2-64-15,4-2-208 16,-9-5-32-1,9-6 32-15,0-7 0 0,4-7-144 16,4-1-88-16,3-2 96 0,6 0 72 16,2 0-96-16,0 0-184 15,0 0-56-15,0 0 80 16,10 0 240-1,4 0 72-15,4 0 0 16,0-4-40 0,1 3 48-16,4 1 0 0,-7 0 0 0,2 0 8 15,-5 0-8-15,-2 7 72 16,-3 6 32-16,0 1 32 0,-8 2 128 31,0 2 144-31,0 4 48 16,-10 0-48-16,-6 1-192 15,2-4-208-15,-2-4 168 0,4-6-176 16,1-3-688-16,8-6-656 15,-1 0-873-15,4 0-3848 0</inkml:trace>
  <inkml:trace contextRef="#ctx0" brushRef="#br0" timeOffset="1.5592E6">19939 12802 6305 0,'0'0'2072'16,"0"0"-439"-16,0 0 79 0,0 0-608 15,0 0-416-15,0 0-135 16,0 0-273-16,7 120-232 0,-1-98 8 16,4-6-40-1,1-2-8-15,0-5-8 16,-3-6-72-16,2-1-144 15,-2-2-17-15,3 0-71 0,-4-12-8 16,3-10 8-16,-4-2 96 31,-1-4-248-31,-2-2 16 0,-3 0 24 16,0 2 192-16,0 5 128 15,0 8 96-15,0 5 144 0,0 5 472 16,0 5 56-16,0 0-296 16,3 0-376-16,1 9 0 15,0 4 400-15,3 6-96 0,3-4-160 31,-2 4-144-31,6-7-16 16,1-3-872-16,4-6-408 0,0-3-896 16,12-7-369-16,-8-10-120 15,-4-5-159-15</inkml:trace>
  <inkml:trace contextRef="#ctx0" brushRef="#br0" timeOffset="1.55979E6">20256 12697 1360 0,'0'0'2208'0,"0"0"577"16,0 0-161-16,0 0-727 0,0 0-129 15,0 0-856-15,-23-17-247 16,18 34-481-16,5 7-16 15,-3 6-16-15,3-1-72 16,0-1-32-16,0-6-48 16,0-4-16-16,3-4-64 15,2-6-56-15,1-4-408 0,1-4-145 16,-1 0-279-16,4-2 312 15,-5-19 384-15,0-2-48 16,-4-7-144 0,-1-2-232-1,0 4 192-15,0 7 504 0,0 7 24 0,0 8 1128 16,0 6-88-16,0 0-480 15,0 2-328-15,0 14-40 16,0 11 416-16,5 3-168 0,-2 8-15 31,5 3-145-31,-1 8-128 31,1 0 56-31,0 6-56 0,0-1-8 16,0 3-56-16,0-5 64 16,-1-4-80-16,-1-4 24 15,-1-6-120-15,-3-8 16 0,-1-8-8 0,-1-6-8 16,0-8 0-16,0-2 0 15,0-1 56-15,-1-5 88 16,-12 0-144-16,-3 0-40 0,1 0-48 16,-4 0 24-16,7-11 64 15,-2-3 0-15,3-2 48 16,6-2 16-1,-2 0 8-15,7-4 80 0,0-2-24 16,0-2 0 0,8-2-32-16,10 2-88 0,1-1-8 0,4 1-160 15,1 3-704-15,9-10-801 16,-4 8-2591-1,-7 2-3850-15</inkml:trace>
  <inkml:trace contextRef="#ctx0" brushRef="#br0" timeOffset="1.56013E6">20428 12493 4488 0,'0'0'2705'16,"0"0"-1489"-1,0 0 785-15,0 0 199 16,0 0-872-16,0 0-767 15,0 0-353-15,0 0-208 0,21 92-456 0,-13-62-1209 16,-3-1-3472-16</inkml:trace>
  <inkml:trace contextRef="#ctx0" brushRef="#br0" timeOffset="1.56033E6">20499 12940 5753 0,'0'0'4089'16,"0"0"-2953"-16,0 0 608 15,0 0-239-15,0 0-985 16,0 0-520-16,0 0-88 0,-3 6-657 31,11-6-815-31,4 0-2777 16,-6 0-2776-16</inkml:trace>
  <inkml:trace contextRef="#ctx0" brushRef="#br0" timeOffset="1.56059E6">20561 12362 4945 0,'0'0'2432'0,"0"0"-1272"16,0 0 833-1,0 0-321-15,0 0-904 0,0 0-464 16,18 77-296-16,-12-62-8 0,0 4-120 31,1 7-856-31,-1-2-1392 0,-1-2-4386 16</inkml:trace>
  <inkml:trace contextRef="#ctx0" brushRef="#br0" timeOffset="1.5608E6">20627 12868 464 0,'0'0'7201'0,"0"0"-5649"0,0 0-567 0,0 0 423 0,0 0-552 16,0 0-400-16,0 0-272 0,0 0-184 31,0 26-32-31,6-26-1152 0,3 0-1625 15,-6 0-3200-15</inkml:trace>
  <inkml:trace contextRef="#ctx0" brushRef="#br0" timeOffset="1.56109E6">20740 12401 4729 0,'0'0'2832'0,"0"0"-1720"16,0 0 553-1,0 0-401-15,0 0-784 16,0 0-248-16,0 0-120 16,23 36-112-16,-15 2-88 15,-5-2-1296-15,0-4-3961 0</inkml:trace>
  <inkml:trace contextRef="#ctx0" brushRef="#br0" timeOffset="1.56127E6">20792 12785 4825 0,'0'0'2688'0,"0"0"-1464"16,0 0 169-16,0 0-289 0,0 0-696 0,0 0-152 16,0 0-256-1,5 57-512 1,1-39-1416-16,-3 0-4202 15</inkml:trace>
  <inkml:trace contextRef="#ctx0" brushRef="#br0" timeOffset="1.56959E6">17158 12687 808 0,'0'0'1200'0,"34"10"-376"16,-10-6-160-16,13-4-280 0,-9 0-384 31,-2-6-704-15</inkml:trace>
  <inkml:trace contextRef="#ctx0" brushRef="#br0" timeOffset="1.57074E6">17077 14988 1736 0,'0'0'2400'0,"0"0"-983"16,0 0 143-16,0 0-48 15,0 0-351-15,0 0-337 0,0 0-336 16,0 0-224-16,0 0-64 0,0 0-96 31,0 0-56-15,0 0-40-16,0 0 40 0,0 0-24 0,0 0-24 15,8-2-16-15,5-3 16 16,21-11-128-16,-3 0-680 0,-2 0-2201 16</inkml:trace>
  <inkml:trace contextRef="#ctx0" brushRef="#br0" timeOffset="1.58257E6">22529 1915 1800 0,'0'0'4049'0,"0"0"-2737"16,0-2-152-16,0 2 497 15,0 0-385-15,0 0-480 0,0 0-336 16,0 0 32-16,0 0 32 0,0 0-64 31,0 0-175-31,0 0-89 16,0 0-152-16,0 0-40 15,0 0-16 1,2 0-8-16,8 0 24 0,4 0 16 0,4 0-8 15,1 0 48-15,4 4-8 0,0 5-32 32,-1 0 32-32,-4 1 64 15,-2 3-96-15,-5 0 72 16,-2-1-24-16,-6 2 72 0,-3 4 64 31,0 2 0-31,0 5 80 0,-20 3-40 0,-2 2-112 0,-7-2-80 16,0-5 96-1,3-4-136-15,2-8 0 16,3-4 48-16,6-5 0 15,4-2-56-15,3 0 0 0,6 0-8 16,2 0-120-16,0 0 0 0,0 0 80 16,0 0-80-1,8-2-32-15,7-5 152 16,4 2-40-16,4-1 48 15,-1 4-72-15,2 2-8 16,-6 0 8-16,0 4 64 0,-5 10-40 16,-2 6 48-1,-4 4 8-15,-4 2 128 16,-3 0-8-16,0-2 32 15,0-2-32-15,-3-4 40 16,-5-2-64-16,-2-5 48 0,3-6 8 16,-1-1-8-16,2-4-152 15,1 0-448-15,5-5-680 16,0-16-1545-1,0-1-5040-15</inkml:trace>
  <inkml:trace contextRef="#ctx0" brushRef="#br0" timeOffset="1.58296E6">22893 1941 2920 0,'0'0'4737'0,"0"0"-2840"15,0 0-273-15,0 0-32 0,0 0-808 16,0 0-520-16,0 54-7 15,0-27 63-15,0 1-160 16,0-3-48 0,11-3-104-16,-4-1-8 0,5-4 8 15,-3 0-8-15,2-6-8 16,0 2-48-16,0-5 48 0,1 0-8 15,-1-5 8-15,-3 1-64 32,0 1 16-32,2-3-8 15,-2 0 64-15,0-2-64 0,-5 2 16 16,2 0 48-16,-5 2 0 0,2-2 0 15,-2 2 0-15,0 2 8 16,0 2 56-16,0 2 240 31,0 5 120-31,-10 4-48 0,-8 3-168 16,-1 0-184-1,-2-2-24-15,0-5-480 0,-5-15-849 0,5 0-1167 16,7-13-5666-16</inkml:trace>
  <inkml:trace contextRef="#ctx0" brushRef="#br0" timeOffset="1.58314E6">22972 1865 5601 0,'0'0'1952'16,"0"0"-224"-1,0 0-151-15,0 0-521 0,0 0-536 0,0 0-352 16,147-8-168-16,-113 20-1440 16,-7 4-5218-16</inkml:trace>
  <inkml:trace contextRef="#ctx0" brushRef="#br0" timeOffset="1.58384E6">23342 2194 1568 0,'0'0'7065'15,"0"0"-6032"-15,0 0-241 0,0 0 584 16,0 0-480-16,-21 104-392 15,18-84-224-15,-1-4-176 0,3-6-24 16,1-6-72 0,0-4 0-1,-4 0 176-15,4 0-64 0,0-2 81 16,-6-12-201-16,4-4-289 15,2-8 65-15,0-2-152 0,0-1 40 0,2 6-8 16,9 1 168-16,2 5 8 31,3 4 160-31,-3 5-152 16,2 2 160-16,-4 3 0 0,-3 3 48 15,2 0-40-15,-4 13 72 16,1 9 104-16,-6 5 72 0,-1 8 48 16,0 1-96-16,0-2-80 31,0-4-64-31,-1-5-64 0,-4-10 8 15,3-7-8-15,2-6 8 16,0-2 80-16,0 0-88 0,0-12-40 16,0-14-224-16,0-6 40 15,12-2-216-15,2-2 56 31,2 2-80-31,2 8 112 0,-7 7 160 16,2 10 16-16,-1 7 120 16,-3 2 56-16,-1 0 208 0,2 7 56 15,-3 6 88-15,-1-1 40 16,2-1-184-16,-5 2-24 15,2-3-16 1,-2-1-168-16,5-2-816 16,-1-3-1344-16,-2-2-3322 0</inkml:trace>
  <inkml:trace contextRef="#ctx0" brushRef="#br0" timeOffset="1.58402E6">23631 2174 3144 0,'0'0'2193'15,"0"0"-1073"-15,0 0 328 0,0 0-104 16,0 0-511-16,0 0-465 0,0 0-192 15,0 0-176-15,6 84-472 32,-6-84-1321-32,5 0-1415 0,-5-2-945 15</inkml:trace>
  <inkml:trace contextRef="#ctx0" brushRef="#br0" timeOffset="1.58484E6">23670 2024 1008 0,'0'0'2016'0,"0"0"-263"16,0 0 119-16,0 0-312 15,0 0-375-15,0 0-353 0,59 118-312 16,-51-95-264-16,-3-4-88 16,2-6-80-16,2 0-88 31,3-7 0-31,-1-2-296 0,2-4-208 15,3 0-392-15,-1 0 39 0,1-8 129 16,-3-9 152-16,-2 2 16 16,-3-2 168-16,2 6 80 0,-9 1 312 15,6 3 288 1,-7 5 120-1,3 2 64-15,2 0-112 0,-2 2 136 0,0 15 80 16,-1-2-8-16,1 4-183 31,0 1-105-15,1-4-176-16,-1-2-24 0,2-4-72 0,-2-4-8 15,2-4-80-15,-2 0-72 16,5-2-168-16,-3 0-65 0,6 0 97 16,1-10 88-16,-1-5 8 15,0 2-216-15,-4-4 120 0,-1 4 104 16,-3-3 56-16,-1 4 128 31,0 0 0-31,-2 3 136 0,0 5 16 16,0 0 504-16,0 4 96 15,0 0-183-15,0 0-209 16,0 0-224-16,0 0-136 0,0 0-120 15,0 0 56-15,0 2-8 32,0 4-24-32,0 5 88 0,0-1 0 15,0 2-48-15,0 2 56 31,0 1 0-31,0 2 0 0,4-1 0 16,1-2 0-16,-3-2 8 0,3-2 0 16,-4-4-8-16,-1 0 8 15,4-4 0-15,-4 2 48 0,0 0-40 16,0 0 32-16,0 6-48 15,0 2 88-15,0 2 8 16,0-2-88-16,0 1 0 0,0-4 8 0,0-3-16 31,0-2-8-31,0-2-8 16,0-2 8-16,0 2 8 0,0-2 16 15,0 0 48-15,0 0-16 16,0 0 32-16,0 0 64 0,0 2 296 16,0-2-72-16,-4 0-112 31,3 0 184-31,-1 0 112 0,-1 0-144 15,3-6-408 1,0-13-328-16,0-2-1048 0,0 1-1625 0</inkml:trace>
  <inkml:trace contextRef="#ctx0" brushRef="#br0" timeOffset="1.58582E6">22408 2932 7641 0,'0'0'3881'0,"0"0"-3033"16,0 0 64-16,0 0-135 15,0 0-249-15,-22 101-144 0,20-58-16 16,2-7-232-16,0-6-136 31,2-6 8-15,9-8-8-16,2-3 48 0,0-4 16 0,1-1-56 15,-1-1-8-15,0-1 0 16,3-2 0-16,-4 0-96 0,1-1 40 15,-5-1 40-15,-2 0 8 32,-3 0 8-32,-3-2 56 15,0 0-48-15,0 2 128 0,0-2 280 16,0 2 512-16,0 3 112 15,-11-1-352-15,-7 4-655 0,-6 3-33 0,-3 6-529 16,-4-4-775 0,-11-2-744-1,6-5-3081-15,7-6-2913 16</inkml:trace>
  <inkml:trace contextRef="#ctx0" brushRef="#br0" timeOffset="1.586E6">22426 2942 3936 0,'0'0'2649'0,"0"0"-801"0,0 0 209 0,0 0-721 0,0 0-656 16,0 0-368-16,147-41-312 0,-110 36-248 31,-3 1-2104-31</inkml:trace>
  <inkml:trace contextRef="#ctx0" brushRef="#br0" timeOffset="1.58702E6">22954 2907 2960 0,'0'0'2977'0,"0"0"-1865"16,0 0 32 0,0 0 513-16,0 0-369 0,15 115-352 0,-15-67-304 15,0 2-224-15,0-5-176 0,0-6-104 16,-7-10-128-16,6-9 72 31,-3-8 24-31,4-9-48 16,0-3 80-16,0 0 24 15,-3 0-112-15,3-13-40 0,0-6-272 16,0-5-112-16,3 1 80 0,12-1 144 15,3 3 112-15,-4 6-8 32,4 4 40-32,-2 5-32 15,-5 2 24-15,-2 4 24 0,2 0 8 16,-3 0 40-1,-5 6 232-15,2 4 56 0,-5 2-32 0,0 2 81 0,0 2-9 16,0 2-24 0,-16 0-248-1,-2 1 32-15,-1-2-136 16,1-2-632-16,0-11-769 0,7-4-1127 15,6 0-4442-15</inkml:trace>
  <inkml:trace contextRef="#ctx0" brushRef="#br0" timeOffset="1.58782E6">23190 3028 1408 0,'0'0'4961'15,"0"0"-4145"1,0 0 720-16,0 0 65 15,0 103-417-15,0-71-552 0,0-2-208 16,-2-4-104-16,-3-7-160 16,2-6 16-16,3-7 8 15,0-6 8 1,0 0 64-16,0-2 185 15,0-17-441-15,0-5-521 16,5-4-71-16,8 0-144 0,6 1-152 16,1 4 232-16,-1 9 304 15,4 6 240-15,-4 6 104 16,-3 2 8-16,2 0 48 0,-5 0 88 15,5 4 104 1,-9 2-152-16,4 1 16 16,-1-6-48-16,-1-1-48 0,0 0-8 15,-1 0-120-15,-4-8-224 16,-4-8 16-16,-2-4-328 15,0 0 119-15,-2 0-143 16,-12 5 400 0,1 8 280-16,0 7 480 0,0 0 313 15,2 20-377-15,3 8-56 0,1 2 184 16,7 2-80-16,0-3-232 15,0-6-192-15,3-7-40 16,10-4-48 0,0-7-112-1,7-5-96-15,-1 0-224 0,4-9-120 0,1-8-233 16,-1-4-335-16,-2-1-120 15,-4 1 296-15,-2 4 496 16,-9 3 496-16,-1 4 264 0,-5 6 896 31,0 4 440-31,0 0 289 16,-8 0-833-16,0 12-696 0,2 4-136 15,1 2-64-15,5 0-104 16,0 0-56-16,0-4 0 16,0-3-16-16,8-6-216 0,0-5-296 31,3 0-336-31,-3 0 0 15,4-3-217-15,-4-10 193 16,0 1-376-16,-5 5 864 0,2 0 400 0,-2 7 368 16,-1 0 408-16,-1 0 192 15,4 0-88-15,0 7 161 16,1 0-369-1,4-1-368-15,-2 2-200 16,3-4-104-16,2-4-536 0,0 0-1489 16,-3 0-2448-16</inkml:trace>
  <inkml:trace contextRef="#ctx0" brushRef="#br0" timeOffset="1.58805E6">23773 2847 5905 0,'0'0'1400'15,"0"0"-648"-15,0 0 1145 0,0 0-481 16,8 95-368-16,-8-53 56 16,0 2-367-16,0 0-409 0,0-4-200 15,0-2-24-15,3-8-16 16,2-4-88-1,2-7-344-15,-1-8-625 0,10-11-767 0,-8 0-1337 32,2 0-1600-32</inkml:trace>
  <inkml:trace contextRef="#ctx0" brushRef="#br0" timeOffset="1.58835E6">23994 2988 5433 0,'0'0'2280'16,"0"0"-399"-16,0 0 39 0,0 0-432 15,0 0-520-15,0 0-503 0,0 0-289 16,0 0-56-16,0 0-48 16,0 0-72-1,-103 96-16-15,90-80 0 16,6 0-120-16,1-3 128 16,1-2 0-1,5-1-64-15,0-1 0 16,0-2-8-16,0-1-48 15,7 0-88 1,9-2 31-16,0-2 113 0,2 0-104 0,1-2-8 16,0 0-328-16,2 0-592 0,-4 0-1377 15,-8 0-3376-15</inkml:trace>
  <inkml:trace contextRef="#ctx0" brushRef="#br0" timeOffset="1.58905E6">22294 3596 3408 0,'0'0'1745'0,"0"0"-857"15,0 0 352-15,0 0 184 0,0 0-71 31,37-4-321-31,-10-1-32 0,12 1-56 0,11-2-144 16,21-2-151 0,32-1-1-16,36-8-96 15,33-3-152-15,8 0-128 0,-13 0-120 16,-20 0-104-16,-23 0-48 0,-19 0-8 15,-23 2 8 1,-25 6 24-16,-15 4-24 16,5-4-552-16,-12 2-1088 15,-9 0-3610-15</inkml:trace>
  <inkml:trace contextRef="#ctx0" brushRef="#br0" timeOffset="1.59174E6">22709 4449 9610 0,'0'0'1784'15,"0"0"-1400"-15,0 0 888 0,0 0 209 16,0 113-265-16,0-75-456 0,0 4-168 16,0-4-24-16,0-2-216 15,0-4-184-15,0-2-168 16,0-3-160-1,1-5-1192-15,6-8-1297 16,-4-11-3672-16</inkml:trace>
  <inkml:trace contextRef="#ctx0" brushRef="#br0" timeOffset="1.59205E6">22919 4532 4961 0,'0'0'1704'16,"0"0"-488"-16,0 0 265 0,17 116 151 15,-7-90-808-15,1-6-600 32,4-7-224-32,3-10-48 0,-4-3 48 15,4 0 384-15,0-18 272 16,0-7-96-16,-4-5-216 15,-6-5-87-15,-5-1-33 0,-3 4 224 16,0 4 40-16,-6 6 16 16,-13 8-96-1,-1 10-280-15,-2 4-128 0,-1 0-800 16,8 22-889-16,2-1-1015 15,9 0-4106-15</inkml:trace>
  <inkml:trace contextRef="#ctx0" brushRef="#br0" timeOffset="1.59225E6">23245 4472 7417 0,'0'0'1936'31,"0"0"-863"-31,0 0 191 0,0 0-712 15,0 0-552 1,0 0-256-16,0 0-2601 0</inkml:trace>
  <inkml:trace contextRef="#ctx0" brushRef="#br0" timeOffset="1.59243E6">23267 4656 8193 0,'0'0'2561'15,"0"0"-1737"-15,0 0 792 0,0 0-623 31,0 0-793-31,0 0-184 16,23 4-16-16,-4-4-1041 0,-4 0-1959 0,-2 0-5394 16</inkml:trace>
  <inkml:trace contextRef="#ctx0" brushRef="#br0" timeOffset="1.59332E6">23544 4362 6673 0,'0'0'2152'0,"0"0"-1135"0,0 0 711 15,0 0-144-15,-25 138-519 32,25-100-529-32,0-2-216 15,0-5-80 1,0-6-168-16,12-5-72 0,4-6 0 0,3-2 0 15,1-6 0-15,1 0 0 0,3-4 8 16,-8 0 136-16,-2 0-136 16,1-2 0-1,-7 2 48-15,-1-2-56 16,-3 3 64-16,-4-3-56 15,0 0 56-15,0 0 56 0,0 0 0 16,0 2 200-16,0 2 168 0,-11 1 0 16,-12 5-352-16,-2 7-136 15,-6 2-312 1,-3 3-224-16,-1 3-448 15,-11-3-392-15,11-8-857 0,6-7-2448 16</inkml:trace>
  <inkml:trace contextRef="#ctx0" brushRef="#br0" timeOffset="1.59362E6">23592 4323 3408 0,'0'0'2161'0,"0"0"-177"0,0 0-39 16,0 0-897 0,0 0-584-16,115-23-464 15,-85 23-96-15,3 0-1769 0,-9 0-1199 16,-5 0-2737-16</inkml:trace>
  <inkml:trace contextRef="#ctx0" brushRef="#br0" timeOffset="1.59401E6">23860 4452 1504 0,'0'0'952'0,"0"0"-336"0,0 0 1177 32,0 0-225-32,0 0-520 15,0 0-168-15,0 0-232 16,11 84 1-16,-4-72-313 0,-1 0-80 15,1 0-96-15,1-4-16 0,-2-2-136 16,2-2 8-16,4-2 88 31,-3-2 112-31,4 0-32 16,0 0-8-16,2 0-32 0,-4-6 48 31,2-6 8-31,-2-4-24 16,-3-4-96-16,2-2 48 0,-3-2-56 15,-3 0 64-15,0-1 120 16,-4 6 128-1,0 1 104-15,0 6 113 0,0 3-17 0,0 3 128 16,-4 4-240 0,-10 2-192-16,-1 0-256 15,-2 0-24-15,-4 0-184 0,1 10-488 16,-4 7-1305-16,6-4-2408 15,2 0-2528-15</inkml:trace>
  <inkml:trace contextRef="#ctx0" brushRef="#br0" timeOffset="1.59513E6">22688 5245 1608 0,'0'0'1616'0,"0"0"-39"31,0 0-1-31,0 0 176 16,0 0-223-16,-139 19-65 0,100-19-456 16,-3-19-296-16,-5-7-216 15,-1-6-168-15,-2-8-136 16,8-3 113-16,8-4 111 0,10-1-240 31,17 0 16-31,7 0-136 0,23-4-56 16,20-2 0-16,17-7 64 0,14-3-56 15,31-10-16-15,31-4 16 16,27 0-8-16,8 9 0 15,-12 22-80-15,-14 11 80 16,-14 9 0 0,-2 3-32-16,0 4 32 15,-3 4 0-15,-26 4 0 0,-22 6-80 0,-23 2 80 16,-12 4 0-16,2 0-32 15,2 0-136-15,10 14 88 16,-15 4 0 0,0 6 80-16,-10 4 0 15,-6 4 88-15,-5 2-8 0,-5 6 96 16,-6 1 88-16,-5 5-48 15,-5 0-32-15,0 4 80 32,0 0-24-32,-15 0-40 0,-4 0-40 15,-4-1 24-15,-3-2-80 16,-4 2 0-1,-6-5 48-15,-9 0-144 0,-9 0 120 0,-13-2-8 16,-33 6-56-16,-43 9-56 16,-55 5-16-16,-20-2-216 0,-10-10-128 31,17-12-200-31,33-18 104 15,37-8-296-15,36-10 200 16,42-2 208-16,2 0-305 0,8-12-1167 16,8-4-2385-1</inkml:trace>
  <inkml:trace contextRef="#ctx0" brushRef="#br0" timeOffset="1.7448E6">6811 14755 2496 0,'0'0'2865'15,"0"0"-1561"-15,0 0-136 0,0 0 120 16,-6 124-87 0,3-94-529-1,3-4-376-15,0-3-136 16,0-6-24-16,0-2-72 0,0-6-64 0,4 1 16 31,6-1-8-31,-2-3-8 16,3-1 0-16,1 1 0 0,1 0 0 15,-2-4-104-15,0 3-16 16,-1-3 56-16,-2-2-64 15,0 2 120-15,-5-2 0 0,-3 2 8 16,0-2 0-16,0 0 80 0,0 2 48 31,0-2 584-31,0 2 232 16,0 1 57-16,-3 3-273 15,-11 0-600-15,-3 5-128 0,-7-3-888 16,-5-5-1049 0,5-1-1336-16,6-2-4368 0</inkml:trace>
  <inkml:trace contextRef="#ctx0" brushRef="#br0" timeOffset="1.74506E6">6824 14719 2632 0,'0'0'1552'15,"0"0"-455"-15,0 0 143 0,0 0 392 16,0 0-351-1,0 0-401-15,65 0-344 16,-54 0-272-16,-1 0-144 16,-1 0-120-16,0 2-1280 15,-6 2-3537-15</inkml:trace>
  <inkml:trace contextRef="#ctx0" brushRef="#br0" timeOffset="1.74669E6">6774 14131 1584 0,'0'0'3032'0,"0"0"-1023"15,0 0-41-15,0 0-127 16,-10 0-705-16,6 0-504 0,2-8-264 16,2-4-296-1,0-2-72-15,0-2 0 0,0 0-16 0,0 0-40 16,13 2 0-16,1 1-16 15,1 4-32-15,1 3 96 16,-1 2-48-16,1 4-16 0,-5 0 16 31,-3 0 48-31,-3 0 0 16,-2 6 8-16,0 6 56 0,-3 4 72 15,0 3 32-15,0 6 8 16,-14 1-64-16,-2 2-48 31,-2-6-8-31,5-4-40 0,2-5 48 0,1-8-8 16,8-3-48-16,-2 0-72 31,4-2 64-31,0 2-120 0,0 2-88 0,0 0-48 0,0 5 80 16,4 0 136-1,1 5 48-15,-1 3 8 16,0 0 48-16,0 7-48 0,-4 1 48 15,1 3-48-15,-1 0-8 16,0-2 8 0,0-5 0-16,0 0-8 0,0-5 0 0,0-4 8 31,0-2 0-31,0-2 72 15,-1-4 168-15,-3 0 128 0,3-4-168 16,1 2-104-16,-3-2-104 16,1 0-312-1,0-8-1624-15,2-6-4666 0</inkml:trace>
  <inkml:trace contextRef="#ctx0" brushRef="#br0" timeOffset="1.74722E6">6973 14143 4889 0,'0'0'2944'0,"0"0"-1544"16,0 0 17-16,0 0-233 31,0 0-648-31,0 0-400 0,0 0-120 15,0 0-16-15,8 16-248 16,0-2-1184-16,2-1-1809 0,-6-4-3400 16</inkml:trace>
  <inkml:trace contextRef="#ctx0" brushRef="#br0" timeOffset="1.74741E6">6973 14143 5153 0,'27'133'2176'0,"-27"-133"-744"16,0 2 81-16,0-2-513 0,0 0-648 0,0 0-352 15,3 0-488-15,17 0-600 16,-1 0-1529-16,4 0-3400 0</inkml:trace>
  <inkml:trace contextRef="#ctx0" brushRef="#br0" timeOffset="1.74774E6">7183 14165 4905 0,'0'0'2080'0,"0"0"-1264"0,0 0-16 15,0 0-80-15,0 0-423 32,0 0-193-32,3 111-104 0,3-97 0 15,1-3 8-15,4 0 32 16,-6-5-40-16,1-4-120 15,2 0 40-15,1-2-56 16,-1 0-33-16,1-6 105 0,-1-13-32 16,4 0 40-1,-7-3-16-15,-2-3 64 0,0 3-40 16,-3 1 48-16,0 4 16 15,0 3 320-15,0 4 169 16,-6 4-41-16,-4 6 64 0,3 0-88 16,1 0-440-1,1 0-112-15,5 0-456 16,0 4-929-16,0-4-791 0,7 0-817 15,4 0 633-15</inkml:trace>
  <inkml:trace contextRef="#ctx0" brushRef="#br0" timeOffset="1.74798E6">7355 14167 784 0,'13'12'1216'0,"5"2"-88"15,2 2 296-15,2-2-367 0,1 0-561 16,-4-1-88-16,4-6-96 16,-4-3-96-16,-3-4 112 0,2 0 176 15,-3 0 32-15,-7-7 56 31,-4-10 121-31,-4-4 79 0,0-4-40 16,0-3-208-16,-11 0-144 16,-7 2-400-16,-3 8 0 15,-6 18-656-15,1 4-1360 0,7 20-2425 0</inkml:trace>
  <inkml:trace contextRef="#ctx0" brushRef="#br0" timeOffset="1.74843E6">7029 14783 3808 0,'0'0'2433'0,"0"0"-649"31,0 0-399-31,0 0-385 0,0 0-384 16,0 0-232-16,0 0-192 0,0 0-120 16,0 0-64-16,5 0-8 15,2 8-864-15,-1 4-2001 16,-3 0-4168-1</inkml:trace>
  <inkml:trace contextRef="#ctx0" brushRef="#br0" timeOffset="1.74862E6">7050 14937 1744 0,'0'0'3105'15,"0"0"-1625"-15,0 0-104 0,0 0-184 16,0 4-744-16,0-2-295 15,3 0-153-15,14 2-337 0,0-2-2095 16</inkml:trace>
  <inkml:trace contextRef="#ctx0" brushRef="#br0" timeOffset="1.74901E6">7313 14779 4745 0,'0'0'2032'0,"0"0"-968"16,0 0-240-16,0 0-47 15,-8 102-233 1,8-70-312-16,0-2-152 16,0-4-72-16,8-5 0 0,1-4 0 15,-3-4-8-15,4-4 0 16,-1-3-8-16,1-4-72 0,0-2-24 15,1 0-112-15,-4 0 88 0,-1-13 128 16,-3-6 40-16,0 0 64 16,-3-2 64-16,0 3 272 0,0 0 176 31,-12 4-40-31,-3 2-240 15,0 4-288 1,1 2-48-16,-1 6-416 0,2 0-1000 0,5 3-2657 0</inkml:trace>
  <inkml:trace contextRef="#ctx0" brushRef="#br0" timeOffset="1.74939E6">7544 14855 1256 0,'0'0'4065'0,"0"0"-3001"15,0 0-488-15,0 0 256 0,0 0-264 16,0 0-328-16,0 0-168 0,38 110-64 15,-27-96-8 1,-1-5 0 0,-2-3 0-16,1-5-80 15,-2-1-48-15,-1 0-32 0,1 0 88 16,-1-1 72-16,2-14 8 15,-5-3 0-15,1-2 56 0,-4-2-16 0,0 0 24 32,0 2 224-32,-4 0 288 15,-10 0 97-15,-7 0-9 16,-2-1-392-16,2 6-88 0,-1 0-192 15,4 9-400-15,3 6-792 16,4 13-1489-16,3 10-3680 0</inkml:trace>
  <inkml:trace contextRef="#ctx0" brushRef="#br0" timeOffset="1.75346E6">6496 14133 2656 0,'0'0'2121'0,"0"0"-561"0,0 0-160 16,-13 6-496-16,7-2-360 16,1 5-79-16,2-2-233 15,0 3-40-15,-2 2-24 0,5 0 24 0,-7 2 8 31,6 1-48-31,-3 4 56 16,3 5 104-16,1 8-104 0,0 9-88 16,0 7 40-16,0 10-160 15,0 6 120-15,0 2-40 16,0 2-80-16,1-1-8 0,4-5 8 31,2-2 0-31,-2-2-72 0,1-6 72 16,-1-1 8-16,1-6-8 15,-2-2 8-15,-3-5 8 0,4-6-16 16,-2-6 0-16,1-7 40 15,-1-2-40 1,-3-5 8 0,1-2 8-16,-1-4 48 0,0-2-16 15,0-2-40-15,0 0 64 16,0-2-72-16,0 0 0 0,0 0 0 15,0-10-712-15,0-8-1433 16,0-5-4912-16</inkml:trace>
  <inkml:trace contextRef="#ctx0" brushRef="#br0" timeOffset="1.75459E6">7895 13930 184 0,'0'0'1760'0,"0"0"-832"0,0 0 208 16,0 0 409-16,0 0-425 0,0 0-104 31,0 0-120-31,3-4-144 15,-3 4-95-15,0 0-65 16,0 0-128 0,0 0-128-16,0 13-160 0,0 4 112 0,0 4 72 15,0 7-184-15,0 4-72 0,0 4 0 31,5 6-96-31,1 6-8 16,-2 3 48-16,0 2-40 16,0 2 64-16,4-3-72 15,-5 1-8-15,2-2 8 0,1 1-8 16,-1-2-120-16,-2-2-48 0,5-2-136 15,-4-3-16 1,1-5 40-16,1-2 16 16,4-4 64-16,-4-4 160 15,2 2-32-15,-1-2 80 0,1-2 16 16,-5 0-8-1,2-1-8-15,0-4 8 16,1-1 48-16,-6 1 16 0,0-4 40 16,2 0-40-16,-2-4-24 15,0 0 32-15,0-5-24 16,0 0-48-16,0-1 8 0,0 0 32 31,3 1-40-31,-3 0-8 0,2-1 8 16,-2 4-8-16,4-3 8 15,-4 0 8-15,0-1-8 16,2 0-8-16,-2-3 0 0,0 0 0 15,3 0 8-15,-3-4 8 32,0 0 32-32,0 0-40 0,0 0-8 15,0 0-216-15,0-12-400 16,-9-4-1753-16,-4 2-4808 0</inkml:trace>
  <inkml:trace contextRef="#ctx0" brushRef="#br0" timeOffset="1.76213E6">6727 15534 3104 0,'0'0'2945'0,"0"0"-1465"15,0 0-216-15,0 0-7 0,0 0-385 31,0 0-248-31,0 0-168 16,-3 0-128-16,3 0 0 16,0 0-112-16,0 0-48 0,0 0-56 15,0 0-40-15,0 0-64 16,0 0 8-16,0 0 40 0,0 0 16 15,0 0 0 1,0 0 40-16,0 0 40 16,0 0 32-16,0 0-39 15,0 0 7-15,0 0-80 0,0 0-64 16,0 0 40-16,0 0-48 15,0 0 0-15,0 0 0 16,0 0-48-16,0 0 40 16,0 0-56-16,0 0 8 15,0 0 48-15,0 0-40 16,0 0 32-16,0 0-41 0,0 0 49 31,0 0 0-31,0 0 8 0,0 0 0 16,0 0 0-16,0 0-16 15,0 0 8-15,0 0-48 16,0 0 48-1,0 0 0-15,0 0 8 0,0 0 0 0,0 0 8 16,0 0 40-16,0 0-40 0,0 0 40 31,0 0-23-31,0 0 47 16,0 0-16-16,0 0 16 15,0 0 8-15,0 0 16 0,0 0-40 16,0 0 16-16,0 0-72 31,0 0 0-15,0 0-104-16,0 0-56 0,0 0-8 15,0 0 7-15,0 0 17 16,3 0 136-16,7 0 0 16,1 0 0-16,4 0 8 0,3 0 0 15,-1 0 0-15,6 0 16 16,3 0-16-16,-2 0-8 0,5 0 0 15,-5-2 0-15,2-3-72 0,-7-1-24 16,-7 2 56-16,-4 0 40 16,-5 4 0-16,-1 0 8 0,-2 0 64 31,0 0 24-31,0 0 32 15,0 0 8-15,0 0-56 0,0 0 9 16,0 0-73-16,0 0-8 16,0 0-8-16,0 0-121 0,-5 0 1 15,2 0 8-15,-5 4 40 16,4 2 8-1,-2 0-40-15,-1 4 40 16,-1 4 72-16,2 6-144 16,1 8-16-16,-1 4 64 15,1 4-64-15,-2 0-40 0,4-2 0 16,-2-4 136-16,2-1-208 15,3-7 144-15,-2-5 128 0,1-2 0 32,1-3 0-32,-2-3 48 15,-1 0-40-15,1-3 48 0,-1-2-8 16,3-4 8-16,0 0-48 0,0 0 0 15,0 0-8 1,0 0-376 0,0-4-984-1,8-11-1625-15,0 0-1912 0</inkml:trace>
  <inkml:trace contextRef="#ctx0" brushRef="#br0" timeOffset="1.76263E6">7107 15643 2480 0,'0'0'3073'0,"0"0"-1121"0,0 0-296 16,0 0-199-16,0 0-457 15,0 0-392 1,0 0-320-16,0 0-160 16,0 0-120-16,0 0-8 0,0 0-64 15,0 0-296-15,5 0-280 16,1 0-680-16,-1 0-1513 15,1 0-3056-15</inkml:trace>
  <inkml:trace contextRef="#ctx0" brushRef="#br0" timeOffset="1.76287E6">7107 15643 4416 0,'-8'117'1977'0,"8"-115"-873"16,0 0-168-1,0-1-352-15,0 1-207 0,8 0-41 0,0 0-184 0,0 0-72 16,2-2-80-16,-2 0-472 15,0 0-1793-15,-5 0-4152 0</inkml:trace>
  <inkml:trace contextRef="#ctx0" brushRef="#br0" timeOffset="1.76348E6">7299 15502 1720 0,'0'0'1568'0,"0"0"169"0,0 0-673 0,0 0-48 15,0 0-328-15,0 0-200 0,0 0-104 16,0 0-144-16,0 0 192 15,0 0 113-15,0 0-177 32,81 119 0-32,-81-97-248 0,-10-1-112 15,-3-4 48-15,0-4-56 0,-3-4-160 16,1-3 32-16,1-2 0 0,6-4 120 15,0 2 8 1,8-2-16 0,0 0-32-16,0 0-104 15,0 0-96-15,0 0 56 0,11 0 136 16,0 0 48-1,1 4 8-15,1 1 0 0,1-1 8 0,-3 1 176 0,2 3 8 32,-3 0 40-32,1 3-56 15,-6-2 8-15,3 1-56 16,-4 3 0-16,-4-4-48 0,0 1 112 31,0 3 120-31,0-4 200 0,-9 1-128 16,-7 1-104-16,-1-5-280 15,-3-2 0-15,1-4-664 16,-1 0-536-16,6-2-1073 0,6-8-2872 15</inkml:trace>
  <inkml:trace contextRef="#ctx0" brushRef="#br0" timeOffset="1.76393E6">7538 15605 4849 0,'0'0'1464'0,"0"0"-664"15,0 0 72-15,0 0-256 0,0 0-256 0,0 0-272 31,31 121-88-31,-18-98 0 16,1-5-200-16,1-2-88 16,1-5-392-16,-3-7 144 0,-2-3 120 15,2-1 72-15,-2 0 224 16,2-9 120-16,-5-8 80 15,0-2 72 1,-1-2 8 0,-7 1 152-16,0 3 368 0,0-2 208 0,0 6 65 15,0-2 215-15,-18 5-248 16,5 0-400-16,-10 4-264 15,4 4-256-15,-12 2-544 0,4 0-944 32,1 0-2729-32</inkml:trace>
  <inkml:trace contextRef="#ctx0" brushRef="#br0" timeOffset="1.76502E6">6724 16363 4336 0,'0'0'2609'15,"0"0"-1201"-15,0 0-199 0,0 0-161 16,0 0-432-1,0 0-360-15,0 0-240 16,-8 69-8 0,8-35 72-16,0 2-16 0,0-3 144 0,0 0 72 15,2-5-64-15,1-6-8 16,-2-1-32-16,-1-2-56 15,0-4-112-15,2 2-8 16,-2-4-312 0,3-4-1152-1,-1-7-2985-15,1-2-2064 0</inkml:trace>
  <inkml:trace contextRef="#ctx0" brushRef="#br0" timeOffset="1.76541E6">6827 16491 1512 0,'0'0'2872'0,"0"0"-1751"31,0 0-241-31,0 0-104 0,0 0-328 16,62 114-120-16,-46-91-184 15,2-6-24 1,-2 0-112-16,-2-6 56 0,1-2-64 0,-5-5-8 16,-1-4 8-16,-2 0 16 15,-1 0 104 1,-1 0 136-16,1-15 96 15,-1-2-32-15,2-7-7 0,-7-3-25 16,0-1-96-16,0 0 80 16,0 5 296-16,-7 1 640 0,-9 5-40 15,-2 5-31 1,-1 3-369-16,1 2-336 15,1 5-112-15,0 2-320 16,6 0-424-16,-3 0-736 0,5 11-657 16,-2 2-2248-16,11 4-2904 0</inkml:trace>
  <inkml:trace contextRef="#ctx0" brushRef="#br0" timeOffset="1.76564E6">7157 16505 512 0,'0'0'4064'0,"0"0"-3079"16,0 0 47-16,0 0 120 15,0 0-704-15,0 0-296 16,14 0-152 0,-4 8-1104-16,-3 3-2217 15</inkml:trace>
  <inkml:trace contextRef="#ctx0" brushRef="#br0" timeOffset="1.76583E6">7210 16658 4480 0,'0'0'1209'16,"0"0"-521"-16,0 0 696 16,0 0-576-16,0 0-808 0,0 0-656 15,0 0-1344-15,36-23-3273 0</inkml:trace>
  <inkml:trace contextRef="#ctx0" brushRef="#br0" timeOffset="1.76623E6">7355 16494 1384 0,'0'0'4473'0,"0"0"-2929"16,0 0-280-16,0 0-215 15,0 0-417 1,0 0-504-16,0 0 32 16,0 0-8-16,0 0 104 0,38 66-72 15,-25-53-104-15,1 2-80 16,-3-3 0-16,2-5-24 15,0-3 24-15,0-2-80 16,-2-2-120-16,1 0-64 16,-4 0 16-1,-5-10 144-15,2-5 104 0,0-4 40 0,-5-3 40 16,0 1-72-16,0-5 120 15,0-3-8 1,-10 3 120-16,-6 0 224 16,1 8 40-16,-1 4 288 15,0 6-320-15,3 8-288 16,2 0-184-16,0 6-464 0,7 26-944 15,1-4-600-15,3-2-2217 0</inkml:trace>
  <inkml:trace contextRef="#ctx0" brushRef="#br0" timeOffset="1.76662E6">7544 16395 3168 0,'0'0'2649'0,"0"0"-1817"16,0 0-120-16,0 0 112 16,0 0-440-16,0 0-200 15,67 99-176 1,-46-82-8-16,-4-2-56 15,3-6-96-15,-4-3-48 0,2-4 72 16,-5-2 128-16,-2 0-96 0,-1 0 88 16,-2-4 8-1,-3-11 96-15,-1-4 88 16,-4-3 64-16,0-2 8 15,0-1 168-15,0-2 249 16,-11 1 55-16,-7 4 64 0,-3-1-72 16,2 10-192-16,-4 5-216 15,4 8-312-15,-13 4-360 31,7 18-1896-31,1 4-3826 0</inkml:trace>
  <inkml:trace contextRef="#ctx0" brushRef="#br0" timeOffset="1.76762E6">6430 15564 1792 0,'0'0'2840'0,"0"0"-1343"16,0 0-225-16,0 0 56 0,0 0-399 31,0 0-337-31,0 0-208 0,-6 25 56 16,4-3 96-16,2 4-88 15,-3 10-128-15,3 8-152 0,0 6-56 16,0 9 72-16,0 1-176 15,0 4-8 1,0 0 0 0,0-2 24-16,-5-2-24 0,2-1 0 15,-2-3 0-15,-2-3 0 16,1 4 0-16,-5-1 8 0,-2 0-8 15,-2-1-72-15,2-2 64 16,2 0-72-16,0-5 8 31,3-6 72-31,1-4 128 0,-1-8-128 0,5-8-8 16,0-6 8-16,1-6 0 15,2-2-24-15,0-6 24 16,0 0 56 0,0 0-48-16,0-2-8 15,0 0 64-15,0 0-64 16,-3 0-640-16,-5 0-1536 0,1 0-4970 15</inkml:trace>
  <inkml:trace contextRef="#ctx0" brushRef="#br0" timeOffset="1.76883E6">7968 15539 440 0,'0'0'3104'0,"0"0"-1287"16,0 0-489-16,0 0 80 16,0 0-376-16,0 0-407 15,0 0-161-15,0 0-152 16,0 57 48-16,4-32 56 0,1 3-48 31,2 4-40-31,-1 4-40 0,1 1-144 16,1 3 56-16,3-3-48 15,-1 5-88-15,-2 7-48 16,1 7 112-16,-2 10-120 0,-1 10 232 15,1 3 160-15,-7-1 57 32,3-6-177-32,-3-8-144 0,0-8-128 15,2-10 88-15,-1-10-96 16,4-6 0-16,-2-6-8 15,-1-1 8-15,4-3 16 0,-6 0-8 16,0 2 8-16,0 0 40 31,0-2-56-31,0 0-56 0,0-2-128 0,0-6-88 16,0 0-17-16,0-3 145 15,0 0 80-15,4-1 48 16,-4 0-32-16,0 1 48 0,0-2-8 16,0-1 8-1,0 0 0 1,0-2 0-16,0 1 8 15,0-5 40-15,0 2-48 0,0-2-8 0,0 0-40 16,1 0-184-16,-1-2-536 16,0-11-1304-16,0-1-5170 0</inkml:trace>
  <inkml:trace contextRef="#ctx0" brushRef="#br0" timeOffset="1.77263E6">7330 14819 824 0,'0'0'840'15,"0"0"152"-15,0 0 0 16,0 0-80-16,0 0-71 0,0 0-65 16,0 0-48-16,0 0-48 15,0 0-144-15,0 0-200 0,0 0-200 31,0 0-112-15,0 0-24-16,0 0 0 0,0 0 8 16,0 0-8-16,0 0 8 0,0 0-8 15,0 0 16-15,0 0-8 31,0 2-8-31,0 0 0 0,3 1 0 16,3 2 0-16,-1 1 16 31,2 0-8-31,-3 0 56 0,0-2-48 16,1 0 48-16,-2 0-64 0,-3-2 0 15,1 2-16-15,1-2-392 16,1 0-2768-16</inkml:trace>
  <inkml:trace contextRef="#ctx0" brushRef="#br0" timeOffset="1.77523E6">7527 14791 176 0,'0'0'2136'15,"0"0"-544"-15,0 0 49 16,0 0-185-16,0 0-232 0,-7 0-320 16,7 0-279-16,0 0-153 15,-3 1-112-15,3-1-96 0,0 0-112 0,0 0 48 16,-2 0-16-16,2 2 16 15,-1-2 32-15,-4 0-72 16,2 0-80-16,1 2-72 16,2-2 0-1,0 0 0-15,0 0-8 16,0 0-64-16,0 3-64 0,0-3-16 15,0 0-8-15,0 2-56 0,0 0-72 47,0-2 48-47,0 0 48 16,0 2 32-16,0 0 16 0,0 0-48 15,0 2 72-15,0 0 112 16,0 2 80-16,0-1-80 0,0 0 8 16,0-1 64-16,0 0-64 31,0 0 40-31,0-2-48 0,0 0-8 15,0-2-56-15,0 2-160 32,0-2-713-32,0 0-4152 0</inkml:trace>
  <inkml:trace contextRef="#ctx0" brushRef="#br0" timeOffset="1.77912E6">5918 14514 3544 0,'0'0'2009'0,"0"0"-681"0,0 0 128 15,0 0-255-15,0 0-241 0,0 0-456 32,-3-2-120-32,3 2-152 15,0 0-176-15,0 0-56 0,0 0 0 16,0 0-56-16,0 0 0 15,3 0 56-15,2 0-56 16,-2 0 56-16,4 0 64 0,-4 0-64 31,-1 0 8-31,1 0 0 16,-3 0 104-16,0 0-16 0,0 0-88 15,0 0 112-15,0 0-40 16,0 0 120-16,0 0-24 0,0 0-48 16,0 0-24-16,0 0-96 15,0 0 88 1,0 0-40-16,0 0 24 15,0 0-16-15,0 0-8 0,0 0-48 16,0 0 104-16,0 0-48 0,0 0 48 16,0 0-8-16,0 0 16 15,0 0 16 1,0 0-88-16,0 0 0 15,0 0 32-15,0 0-72 16,0 0-8-16,-3 0 8 0,-2 0 24 16,5 0-32-16,-4 0-8 15,1 0-48-15,3 0 56 31,0 0 0-31,0 0 48 0,0 0-40 16,0 0-8-16,0 0 8 0,-1 0 0 16,1 0 0-16,0 0 80 15,0 0 169-15,0 0-17 16,0 0-136-16,0 0-24 0,0 0-8 31,0 0-72-31,0 0-72 16,0 0 72-16,0 0-16 0,0 0-64 15,0 0-64-15,0 18-8 16,0 10 64-16,0 8 88 15,4 8 0-15,3 3 0 0,4-6 64 32,1-3-56-32,-3-8-8 0,1-9-8 15,0-8-8-15,-7-2 8 0,2-7-72 16,-4-4 80-16,-1 0 0 15,4 0 80-15,-4 0 16 16,0 0 64-16,1-2-64 16,4-13 16-16,3-4 32 15,7-11-16-15,2-4-24 16,3-5-96-16,1-1 0 0,0 1 96 15,-2 3-56-15,-4 2-48 16,-2 5 8-16,-4 9 40 0,-2 6 48 31,-2 6 88-31,-5 4 16 16,1 4-24-1,-1 0 24-15,0 0-40 0,0 0-8 0,0 0-88 16,0 0-56-16,0 0-8 16,0 8-1296-16,-6 10-1569 0,-7 2-7105 15</inkml:trace>
  <inkml:trace contextRef="#ctx0" brushRef="#br0" timeOffset="1.78115E6">5912 15978 4905 0,'0'0'1512'0,"0"0"-472"0,0 0 336 16,0 0-191-16,0 0-417 0,0 0-376 16,0 0-128-16,0 0-72 15,0 0-32-15,0 0-152 0,3 0-8 16,3 8 8-16,-1 6 40 15,5 2 88-15,-2 2 64 0,2 0-128 32,-4 2 32-32,1-4-24 15,-3-2 8-15,1-2-72 16,-3-3 80-16,-2-1-16 0,2-5-80 15,-2-1 72-15,3 0 24 32,-3-2 32-32,0 0 24 0,0 0 40 15,0 0-16-15,0 0-24 16,0 0-72-16,0 0 40 15,0 0-72-15,0 0-48 0,0 0 8 0,0 0-8 16,0 0 0-16,0 0-8 16,0 0 8-16,0 0 0 0,0 0 0 15,0 0 0 1,0 0 8-1,0 0-8-15,0 0 8 16,0 0-8-16,0 0 64 0,0 0-47 0,0 0 31 16,0 0-48-16,0 0-48 31,0 0 48-31,0 0 0 15,0 0 0-15,0 0 0 0,0 0 0 16,0 0 0 0,0 0-57-16,0 0-7 15,1 0-72-15,3-5-64 16,2-10 96-16,1-6 104 15,5-4 64-15,0-5-56 0,-4 2 0 32,3 4 0-32,0 1-8 15,-4 4 8-15,1 4 0 0,-5 4 0 16,2 3 0-16,-3 2-8 15,-2 3 0-15,3 1 0 16,-3 2 0-16,0 0 16 0,0 0 24 31,0 0-40-31,0 0-744 16,0 0-2496-16</inkml:trace>
  <inkml:trace contextRef="#ctx0" brushRef="#br0" timeOffset="1.79047E6">8544 15376 3752 0,'0'0'2689'0,"-11"0"-977"16,1 0 49-16,0 0-169 0,-1 0-272 16,0 2-312-16,-1 11-487 0,0 2-201 15,5 8-192-15,2 1-128 16,4 4 0-1,1 0-96 1,0-5-16-16,6 0-56 0,7-7-64 16,0-4-1-16,3-2 57 15,-5-5 8-15,-3 0 80 0,-3-1 8 16,2-2 72-16,-4 0 8 15,-1-2 8 1,-2 4-8-16,0 2 80 16,0 4-16-16,0 6 24 15,-15 4-88-15,-1 2-112 0,0-2-184 16,4-8-96-16,1-3-16 15,10-9-592-15,1-2-1577 0,1-15-2688 32</inkml:trace>
  <inkml:trace contextRef="#ctx0" brushRef="#br0" timeOffset="1.79086E6">8667 15464 1360 0,'0'0'1504'0,"0"0"64"16,0 0 249-16,0 0-337 15,0 0-488-15,0 0-351 0,0 0-169 16,-24 129-264 0,22-101-112-16,2-2-96 15,0-8-8-15,0-4-224 0,8-6 24 16,3-1 64-1,1-7-8-15,-1 0-65 0,3-2-167 16,-2-17 272 0,-4-5-40-16,0-2-360 0,-2 1 136 0,-6 2 40 15,4 5 296 1,-4 8 40-16,0 4 232 15,0 6 360-15,0 0 320 32,0 0-63-32,1 6-409 0,2 8-264 15,1 0-80-15,4-2-96 16,0-3-48-16,0-2-248 0,2-7-560 15,-4 0-201-15,5-7 1 16,-4-10-872-16,-2-3-737 0</inkml:trace>
  <inkml:trace contextRef="#ctx0" brushRef="#br0" timeOffset="1.79206E6">8794 15302 968 0,'0'0'3144'16,"0"0"-895"-16,0 0-529 15,0 0-664-15,0 0-359 0,0 0 47 16,2 104-40-16,8-61-224 15,-2-1-160 1,1-4-64-16,0-8-256 16,5-6-8-16,-1-6-560 0,0-10-680 15,3-4-329-15,3-4-15 16,-4 0-48-16,1-12 55 0,-1-8 65 15,1-2 480-15,-3-1 1040 32,-2 4 184-32,-3 2 512 15,-1 8-328-15,-4 5 856 0,-2 4 577 16,-1 0 71-16,0 2-360 0,0 16-631 31,0 4-473-31,-4 4-104 16,2-4 88-16,0-4-104 15,2-8-288 1,0-4-8-16,0-6-224 0,0 0-96 0,0 0-80 15,0-8-56-15,2-12 216 0,0-4 0 16,2-3-65-16,-2 2-71 16,1 3-120-16,-3 5 152 31,2 8 192-31,-2 7 160 15,3 2 264-15,-1 0 296 0,3 13-136 0,-1 12 217 16,0 1-169-16,0 0-168 0,3-7-168 16,-1-2-136-16,4-9-80 15,-2-6-280 1,3-2-376-1,-6-6 71-15,5-15 9 0,-2-6-432 16,-6-3-32-16,1 0 424 0,0 0 376 16,0 4 320-16,2 7 216 15,-2 8 424-15,2 7 16 0,2 4 72 31,-2 0 24-31,4 9-48 16,-1 8-160-16,2 0-79 0,0 0-209 16,-2-5-256-1,0-7-16-15,3-3-216 0,0-2-577 0,1 0 89 31,1-13 512-31,-2-8-80 32,2-3-112-32,-3-1 128 0,-2 1-152 15,1 1-16-15,-4 5-8 16,-2 8 272-16,-3 4 176 15,0 6 656-15,4 0 176 0,-4 0-40 16,1 0-264-16,3 6-120 16,-1 4 264-16,0 2-151 0,-1-2-209 15,-1-4-128-15,-1-1-160 31,0-5-24-15,0 0 0-16,0 0-104 0,0 0 48 16,0-3 0-16,0-5-328 15,0 2 208-15,0 0 168 16,0 5-48-16,0-1 8 15,0 2-56 1,0 0-73-16,0 0-15 0,0 0 192 16,0 0 32-16,5 5 272 0,0 9 89 15,1 4-25-15,4 5-136 16,-3 2-32-1,1 7-88-15,-2 7 8 0,4 3-112 0,-1 2 96 16,-2 4-104-16,-1 0 72 16,4 0-32-16,-5-5-32 0,3-5-8 31,-5-6 16-31,2-6-8 15,0-5-8-15,-5-4-96 0,0-8-112 16,0 2 72-16,0-5 136 16,0-2 16-16,-5-2-8 0,-1-2 0 15,-6 0 240-15,4 0 224 16,-1 0 16-1,-3-12-104-15,6-6-152 0,-1-7-184 0,4-3 32 16,0-6 40-16,3-4-112 16,0-5-8-16,0-4-72 0,18-19-976 15,-2 12-1769-15,-3 8-5352 0</inkml:trace>
  <inkml:trace contextRef="#ctx0" brushRef="#br0" timeOffset="1.7937E6">9587 15350 4480 0,'0'0'2001'16,"0"0"-417"-16,0 0 81 15,0 0-585-15,0 0-584 0,-3-4-320 16,3 0-56-16,0 2-120 31,3 0 16-31,5 2-16 0,0 0 0 0,5 4 96 16,0 13 272-1,-1 2 8 1,-1 3-16-16,-1-1-184 15,-2-4-72-15,-2-2-104 0,-4074-9 0 16,8147-2-8-16,-4079-4-72 0,4 0 8 16,-4 0-64-16,1-12 136 0,6-10 64 15,-6-3 16 1,4-3-80-16,0 5 0 0,0 2 0 15,-2 7-8-15,2 4-40 0,1 6-56 32,-2 4-48-32,4 0-88 15,0 0 240-15,0 2 240 0,0 8 32 16,2 3-32-16,1-4-40 15,-5 1-120 1,4-1-72-16,-3-5 0 0,1-3-8 0,0-1-8 31,0 0-64-31,3 0-144 0,0-14 16 16,2-4 24-16,5-2 80 47,-5 0-16-47,5 4 32 15,-7 3 72-15,2 4-72 0,-2 7-88 16,-1 2 168-16,-2 0 48 15,2 0 184-15,-4 0 40 0,4 6-88 16,-5-1-48-16,-2 0-136 0,-3-1-256 16,0 2-1488-16,-8-4-5450 15</inkml:trace>
  <inkml:trace contextRef="#ctx0" brushRef="#br0" timeOffset="1.82463E6">17862 14909 2592 0,'0'0'1728'16,"0"0"-1071"-16,0 0 343 15,0 0-128-15,0 0-328 0,0 0-160 16,0 0-104-16,0 0 32 0,0 2 56 16,0-2-24-1,0 0-120-15,0 0-39 16,7 0 95-16,4 0 56 15,5 0 88-15,2 0 16 16,1 0-160-16,-1-4-80 0,0 0 16 16,-2-2 40-16,-3 1-128 15,3 0 48-15,-8 1-56 16,-3 2-40-16,-2 2 0 15,0-2 16 1,-3 2-40-16,0 0 64 0,0-2-16 16,0 0-104-16,0 0-448 0,-3-2-1568 15,-8 4-3657-15</inkml:trace>
  <inkml:trace contextRef="#ctx0" brushRef="#br0" timeOffset="1.82504E6">17901 15027 576 0,'0'0'4032'0,"0"0"-3439"0,0 0-129 15,0 0 632-15,0 0-56 16,0 0-360-16,0 0-296 0,102-18-152 31,-83 14-168-31,-3-2-64 16,2 2-80-16,-7 3-1864 0,-3 1-4249 15</inkml:trace>
  <inkml:trace contextRef="#ctx0" brushRef="#br0" timeOffset="1.83427E6">20078 14276 832 0,'0'0'544'0,"0"0"-232"16,0 0 240-16,0 0 280 0,0 0 8 16,0 0 41-16,-3 0-97 15,3 0-208-15,0 0-88 0,0 0-16 16,0 0 40-16,0 0-136 31,0 0-24-31,0 0-120 16,0 0-96-16,0 0-32 0,0 0-56 15,0 0-48-15,0 0-48 0,0 0-16 16,0 0 64-16,0 0 0 15,0 0 0-15,0 0 16 32,0 0-16-32,0 0 0 0,5 0 0 15,1 0 0 1,4 0 0-16,-1 0 0 0,8 0 8 0,0 0 0 15,1-3 80-15,5-1 16 16,-4-2-56-16,-1 2-24 16,-2 2-16-1,-3-1-8-15,-3 3 8 0,-4 0 0 16,-4 0 0-1,1 0-8-15,0 0-56 0,-1 0-512 0,-2 7-920 16,0 5-4017-16</inkml:trace>
  <inkml:trace contextRef="#ctx0" brushRef="#br0" timeOffset="1.93982E6">18095 15152 2560 0,'0'0'960'16,"0"0"-392"-16,-3 0 497 0,3 2-73 16,-2-2-304-1,-1 0-208-15,3 2-136 0,-4-2-80 0,-2 0 40 16,1 2-48-16,-1-2 64 15,-4 0-136-15,2 0 64 0,-2 0-39 16,-1 0-25-16,0 0-176 16,-1 0 8-16,-1-2 56 0,-3-2-64 15,3-2-16 1,0-2 8-16,1-1 0 0,-3 2 0 15,0-3 0-15,1-3 0 0,-1 2 8 32,-1-4 0-32,0 2-8 15,-2-6 0-15,1 0 8 0,2-6-8 16,-1 3-8-16,5-2-48 15,-1 2 0 1,4 0 48-16,-1 2 8 16,0 2-8-16,3 2-8 0,-4-2 16 15,4 2 0-15,-2-2-16 16,0 2 16-16,1-3 48 0,2 0-48 15,2-3-16-15,3-1-64 16,0 2-105 0,0-1 57-16,0-1-8 0,0 6 40 15,0-2 88-15,0 4-8 16,0 0 16-16,0 0 0 15,0-4 0-15,7 1 0 0,1-2 40 16,1-4-32-16,3 0-8 16,-1-1 0 15,-1 4 8-31,1-3 48 0,-1 3-56 0,1 6 0 15,0 0 0-15,1 6-16 0,2 1-40 16,-3 4 48-16,6 2-64 16,0-1 72-16,3 1 16 15,1 2-8-15,-2 0 56 0,2 0-56 31,-2 0 48-31,-1 0-56 16,0 0 0-16,1 2 48 0,-1 11 40 16,0 0 56-16,1 6-55 15,-1 3 7-15,0 3 8 16,0 7-40-16,-1 3 24 0,-2 3-24 31,1 2 16-31,-3 0-72 0,3 3 8 16,-9-4-8-16,2 1 40 0,-2 3 0 15,-4-1-48-15,2-1-56 16,-5 2-104-16,0-3 16 15,0-6-72-15,0-4 39 16,0-8 65 0,0-1-40-16,0-6-240 15,0 2 64-15,0-2 200 0,0 0 64 0,0-1 64 16,0 0 0-16,0 0 0 15,0-3 0-15,0 2-40 16,0-3 32 0,-5-3 8-16,3 0 48 15,1-1-48 1,1 0-48-16,-4 0 40 0,4 1-8 0,0 0 16 15,-3-1 0-15,3-2 0 16,-3 0 0-16,3-2 72 0,-2-2 16 31,2 0-88-31,-4 0-72 16,-1-6-1200-16,-2-6-4785 15</inkml:trace>
  <inkml:trace contextRef="#ctx0" brushRef="#br0" timeOffset="1.94483E6">18083 15131 432 0,'0'0'456'0,"0"0"240"0,0 0 40 0,0 0-88 16,0 0-72-16,0 0-56 15,0 0-32-15,0 0-31 0,0 0-153 32,0 0-48-32,0 0-64 15,0 0-56-15,0 0 56 16,0 0-80-16,0 0 24 0,0 0 16 15,0 0-72-15,0 0 104 0,0 0 0 16,0 0-80-16,0 0 16 31,0 0 8-31,0 2-40 16,0 3-8-16,0-1-72 15,0 2-8-15,0 0-72 0,0-2-40 16,0 1-152-16,0-1 56 0,0 1 40 16,0-1 88-16,0-2 80 31,0 0-8-31,0 0 0 15,0 0 8-15,0 2 8 0,0 0-8 16,0-1 0-16,0 4 0 0,0-3 0 16,0 0-8-16,0-2 8 0,0 0 8 15,0-2-8 1,0 0 8-1,0 0 200-15,0 0 104 16,0 0 0-16,0 0 24 0,0 0-24 0,0 0-104 16,0 0-48-1,0 0-104-15,0 0-40 0,0 0-16 0,4 0-40 31,4 0 32-31,3-6 8 16,2 0 8-16,2-2-8 16,1 0 8-1,1 2 64-15,0 0-72 16,-4-1 8-16,-1 1 0 0,0 1-8 15,-1-3-88-15,-8 0-480 16,-1 1-992-16,-2 2-1457 0</inkml:trace>
  <inkml:trace contextRef="#ctx0" brushRef="#br0" timeOffset="1.95468E6">16900 12683 4352 0,'0'0'2697'16,"1"-1"-1617"-16,4-1-72 15,5-2 289 1,6-5-321-16,8 1 40 15,13-3-376-15,2 0-232 16,6 1-128-16,2 2 113 0,0 3-129 16,-7 3-88-16,-4-3-48 15,-7 3 0-15,-6 2-40 0,-7 0 64 31,-8-2-24-15,-3 2-72-16,-5 0-56 0,0 0-184 16,-12 0-1129-16,-4 4-3648 0</inkml:trace>
  <inkml:trace contextRef="#ctx0" brushRef="#br0" timeOffset="1.95556E6">16982 13883 5065 0,'0'0'2192'15,"0"0"-624"1,0 0 217-16,0 0-89 16,0 0-472-16,0 0-391 15,0 0-217-15,-16-4-120 0,16 4-192 16,0 0-280-16,10-2-16 15,14-3-8-15,11-1 192 0,4-2-56 32,8 1 24-32,1-2-56 31,-2-1 32-31,-3 2 0 15,-4 1-120-15,-7 0 64 0,-4 1 0 16,-9 4-72-16,-3 2 0 0,-6 0 40 16,-7 0-48-16,-3 0-272 15,0 0-960-15,-1 13-1305 0,-11 0-6817 16</inkml:trace>
  <inkml:trace contextRef="#ctx0" brushRef="#br0" timeOffset="1.9681E6">13063 13516 912 0,'0'0'2480'16,"0"0"-551"-1,0 0-113-15,-8 0 128 16,4 0-343-16,3 0-409 0,-1 0-344 16,-1 0-168-16,0 0-39 15,1 2-217-15,2 0-88 0,-3 1-88 16,0 1-40-1,1 2-56-15,-1 1-8 16,-4 3-56-16,4-1-16 16,-3 6-64-16,-4 0 80 0,5 6-72 15,-6-1 24-15,1 2-40 16,0 0 48-16,-6 0-48 31,3 0 0-31,2 0 64 0,-2-2-56 16,-3 0 48-16,3-4-48 0,-3 0 72 15,0-2-80-15,-4 0 8 16,1 2 40-16,-2 0-48 15,2 0 16-15,-1 0-16 0,4 1 0 32,-5-1 16-32,3 0 24 15,4-3-40-15,-2 0-8 0,1-4 8 16,1-1 8-16,-1-1 48 15,2-1 96-15,-3-2 144 16,1 0 0-16,1 0-72 0,-2-1-96 31,-2 2-32-31,2-1-88 0,-2 0 40 16,0 0-40-16,1 2 0 0,2 0 0 15,-3-3 0-15,2 2-8 16,-2-1 16-16,1-2 32 16,0 0 24-16,-2 0 8 15,-2-2 64 1,2 2-8-1,-2-2-48-15,3 0-32 0,-2 0-40 0,-2 2 48 0,-1 2-56 16,2-2-8-16,-1 0 8 16,-1 0 0-16,0-2 0 15,4 2-8 1,-2-2 8-16,3 0-8 15,-1 0 0 1,1 0 48-16,-1 0-48 0,-1 0 0 0,1 0 0 16,1 0-8-16,2 0 0 15,-2 0 0-15,5 0 8 0,2 0-8 31,-5 0 8-31,3 0 8 16,0 0-8-16,0 0 0 0,2 0-64 16,0-2 56-16,4 2-48 15,1-2 48-15,1 2 8 16,2 0 0-16,1 0 0 0,0 0 0 31,1 0 0-31,-2 0 0 16,1 0-8-16,2 0 8 0,-3 0 0 15,3 0 16-15,-4 0-16 16,1 0-8-16,-2 0 8 0,5 0 16 15,-6 0-16-15,4 0 0 16,-1 0 0 0,3-2-8-16,0-2 8 15,-6-12-592-15,4 0-1464 0,-1-3-3337 16</inkml:trace>
  <inkml:trace contextRef="#ctx0" brushRef="#br0" timeOffset="1.97093E6">10755 14093 1880 0,'0'0'2184'0,"0"0"-407"0,0 0 87 16,0 0-560-16,0 0-63 15,-53 0-513 1,43 0-176-16,3 0-152 15,-4 0-40-15,0 0-40 16,3 0-32-16,-8 0-64 0,1 0-40 16,-3 0 64-16,-4-4 8 15,-3-4 25-15,-2-2-129 0,4-5-48 31,-2 2-48-31,2-4-48 16,7 2 0-16,1-2 72 16,6 2-24-16,1-2 16 0,-2 4 8 15,3-2-16 1,-2 3 40-16,2-1-48 0,2-2 24 0,-3 2-16 31,-1-2 48-31,4 2-48 16,-3-4 0-16,0 3-56 15,-2-4 40-15,5 2 0 0,-3-2-40 0,2 1 0 16,-4-2 0-16,3-1 0 15,-1 2 0-15,0 0-8 16,5 0 16 0,-5 0-8-16,6-1-8 15,-2 2 0-15,2-2-8 16,2 4 8-16,0 0-24 0,0 2-24 15,0 0-8-15,0 0 56 16,0-2-8-16,0-1 8 16,0-2-8-16,2 2 0 15,4 0 0-15,2 2 8 16,0 0-8-16,-3 4-48 15,3-2 8-15,2 2 48 0,-2 0-56 16,3-2 40-16,4 2 16 0,-2-2-16 31,3-3 16-31,1 2 16 16,-2 1-8-16,4-2 0 15,-4 2 0-15,1 1 40 0,-1 4-48 16,1-1-48-16,-3 2 40 16,4 2-8-16,-5-1 16 0,4 1 8 31,-2 0 0-31,3 1-8 15,-1 1 48-15,-2-2-40 16,4 0-8-16,1 0 0 0,1-1 8 16,-4 1-8-16,2 2 0 15,1 2-8-15,0 0-48 0,-1 0 56 16,6-2 0-1,-1 2 8 1,-4 0 0-16,4-2 56 0,-4 0-64 16,1-1-8-16,-7-1 8 0,4 0 8 15,0 0 0-15,0-1 0 16,0 1-8-16,-3 0 0 15,2 2 0 1,0 0 8-16,-1 1-8 16,1-1 16-16,2-2-8 0,0 0 0 15,3-3 48-15,0-1-40 0,3 2-16 16,-2 1 0-16,4-1 0 15,2 2-16 1,-2 1 16-16,3 3 256 16,-4 0-56-16,6 0-120 15,-5 0 160 1,3 0-152-16,2 0-16 0,-1-2 112 0,6 0-120 15,-1 0 8-15,4-2 8 0,-2 2-72 32,-1-2 64-32,1 2-24 15,-3 1-48-15,5 1 24 16,-9 0-16-16,1-2 48 15,-5 2-48-15,1-2 8 0,-1-2-8 16,-2-1 48-16,1 1 40 0,-1-2-88 31,0 2 0-31,-1 0 40 0,-4 1-48 16,-3 1 0-16,2 0 0 15,1-1 0-15,-4 3 0 0,1-2 0 32,3 0 0-32,-2-2 48 0,2 0-40 0,2 0 72 15,0-2-64 1,2 1-8-16,-1-4 88 15,2 3-96-15,1 0 8 0,2 2-16 16,-3 0 8-16,1 2-16 0,2 1 16 16,0 1 0-1,-1-3-8-15,2 3 8 16,-2-4 0-16,3 2 8 15,0-4 64-15,-5 2-72 16,3 0 0-16,-4-2 16 0,-2 1-16 16,2 2 0-16,-6-1 0 15,4 2 0-15,-1 0-8 31,-1 2 0-31,-1 0-32 0,6 0 40 16,-1 0 0-16,-2 0 0 16,0 0 8-16,0 0-8 0,-2 2 0 15,2 2 0-15,-2 0 0 16,4 2-8-16,-7 2 8 31,2 0-8-31,0 0-8 0,0 0-40 16,-4 2 40-16,-3 0-72 15,1 1-32-15,-3-2 16 0,-1-1 16 0,2 0 80 16,-5-1 0-16,-2-2 0 15,2-1-40 1,1 2 40 0,-2-2 0-16,-1 3-72 0,2-1 72 15,-2-3-40-15,-1 3-8 16,-1 0 0-16,4 3 56 0,-5-1-8 15,0-1 0-15,0 1-40 0,0 1 40 32,0 1 0-17,0-3-8-15,0 3 8 0,0-1 0 16,0 1 0-16,0-1 8 0,0 2 0 15,0-1 0-15,0 1 8 0,0 0 48 16,0 1-56-16,0 0-8 31,-5 0 8-31,4 0 0 0,-4-2 0 31,5 0 8-31,-5-2-8 0,2-2 8 0,-1 0 0 0,4-2 0 16,-1 0-8-16,1 0 72 16,-2 2-72-16,-1 5-24 31,1-2 16-31,-2 3 8 0,4 1-16 31,-2 0 8-31,-1 2 0 16,1-4 0-16,2 1 0 0,0-1 0 15,-5-6 8-15,5 1-8 0,0-2 8 16,-1-2 0-16,1 2 8 15,-4-2 72-15,3 0-80 0,1 3 0 16,-5-1 0 0,5 0-16-1,-2-1 16-15,1 3 0 0,1 0-8 16,-4 1 0-16,3-1 8 15,-4 0 0-15,3-1 0 0,-1-1 16 16,2 0 0-16,-3-1-8 0,4-3 8 16,-1 2-8-16,1-2 8 15,0 0-16-15,0 0-112 0,0 0-472 16,-2 0-376-16,-1 0-1041 31,0 0-4448-31</inkml:trace>
  <inkml:trace contextRef="#ctx0" brushRef="#br0" timeOffset="1.97941E6">7391 12433 4488 0,'0'0'2601'15,"0"0"-1409"-15,-2 0 137 0,2 0 231 16,0 0-472-1,0 0-584-15,0 0-312 16,0 0-192-16,0 0-80 0,4 0 80 16,9 0 8-1,3 0 72-15,1 0-64 0,1 0 56 16,0-2-72-1,0 2 72-15,-5 0-72 16,-2 0 80-16,-1 0-16 0,-2 0 96 16,-8 0 40-16,3 0 48 15,-3 0 193-15,0 12 87 16,0 8-96-16,-3 3 16 0,-12 5-248 15,1 3-192-15,1-1 200 32,1-2-200-32,-2-2 0 0,3-4 104 15,-1-2-112-15,7-6 8 16,-3-4-8-16,5-4 152 15,3-4 120 1,0-2 48-16,0 0-16 0,0 0-104 0,0 0-64 31,0 0-8-31,0-10-120 0,16-7 128 0,2-4-24 16,5-1 24-16,-2 1-136 15,1 2 48-15,-4 1-48 16,1 4 0-16,-6 4 8 16,-3 2 8-16,0 2-16 15,-4 2-96 1,1 2-872-16,-1 2-944 0,4-2-1889 15,-5 0-3569-15</inkml:trace>
  <inkml:trace contextRef="#ctx0" brushRef="#br0" timeOffset="1.97976E6">7746 12371 5577 0,'0'0'3144'15,"0"0"-2135"-15,0 0-105 0,0 0 264 31,18 115-400-31,-10-80-496 0,3-3-120 16,2-6-64-16,-1-6-72 16,1-5-16-16,-5-6 0 15,1-3-16-15,-2-4 8 0,-4-2-112 16,5 0 120-16,-6-8 24 31,7-16 352-31,-7-6 8 0,1-6-71 16,-3 0 7-16,0 2 56 15,0 4 136-15,-5 8 112 0,-12 5-88 16,-1 7-304-16,-3 6-232 15,1 4-472-15,-7 0-976 16,8 4-1025 0,6 2-4168-16</inkml:trace>
  <inkml:trace contextRef="#ctx0" brushRef="#br0" timeOffset="1.98007E6">7985 12218 5777 0,'0'0'3048'0,"0"0"-1407"15,0 0-353-15,0 0-440 16,0 0-360-16,-1 110-184 0,1-65-104 16,1-4-40-16,6-1-112 31,-2-5-48-31,-1-8 48 0,-4-4-32 15,2-9 48-15,-2-4-64 16,0-6-288-16,0-4-352 16,2-4-856-16,3-14-1449 0,-2-4-2584 0</inkml:trace>
  <inkml:trace contextRef="#ctx0" brushRef="#br0" timeOffset="1.98035E6">8063 12254 2616 0,'0'0'2609'15,"0"0"-641"-15,0 0-8 16,0 0-575-16,0 0-665 16,0 0-280-16,0 0 360 0,26 66-184 15,-18-32-64-15,0 2-296 16,-3 0 33-16,1-3-73 0,-3-8-8 31,-1-4 40-31,-2-8-48 16,0-6-48-16,0-3-64 0,0-2-88 15,0-2 0-15,0 0-960 16,0 0-2089-16</inkml:trace>
  <inkml:trace contextRef="#ctx0" brushRef="#br0" timeOffset="1.98097E6">8224 12382 720 0,'0'0'4305'0,"0"0"-2537"0,0 0-336 0,0 0-432 0,0 0-375 16,0 0 159-16,31 0-112 15,-12 0-8-15,2 0-128 16,2-3-56 0,-5-3-176-16,-4 2-96 15,1-1 48-15,-7 1-72 16,-2 2-55-16,-1 0-113 0,-5-2-16 15,0 0-1329-15,0 3-1959 0</inkml:trace>
  <inkml:trace contextRef="#ctx0" brushRef="#br0" timeOffset="1.98185E6">8471 12190 3832 0,'0'0'2217'0,"0"0"-1057"15,0 0 64-15,0 0-103 32,0 0-241-32,0 0-160 15,0 0-128-15,0 0-88 0,67-4-144 16,-53 4-48-16,-1 0-128 15,0 6-64-15,-3 8-16 0,-4 4 0 16,-4 5 64-16,-2 2 40 31,0 5 0-31,0 0-55 0,-2 0-25 16,-9-2-120-16,-2-4 72 0,2-3-32 15,1-6-48-15,2-4 104 16,0-3-32-16,0-2 8 16,4-4 256-16,-2 0 80 15,6-2-56 1,0 0-168-16,0 0-192 15,0 0-56-15,0 0-144 0,0 0 0 16,15-4 200-16,-1-8 120 0,7-3-16 16,-3 2 16-16,1-4-120 15,-1 4-296 1,0-4-616-16,-1 2-609 15,1-10-767-15,-2 5-897 16,-8 3-1632-16</inkml:trace>
  <inkml:trace contextRef="#ctx0" brushRef="#br0" timeOffset="1.98209E6">8728 12260 1872 0,'0'0'1824'16,"0"0"-407"-16,0 0 39 0,0 0-464 31,0 0-352-31,34 96-192 16,-29-85-144-16,1-5-304 15,2-4-32-15,-4-2 32 0,4 0 208 16,-5-8 737-16,0-9-177 16,-1-3-336-16,-2-1-40 0,0 0 72 15,0 3 208-15,0 4-72 0,-8 5-64 16,-8 2-311-16,1 7-225 15,-8 0-865-15,4 5-1183 16,8 4-2273 0</inkml:trace>
  <inkml:trace contextRef="#ctx0" brushRef="#br0" timeOffset="1.98235E6">8728 12260 6041 0,'78'-113'2688'15,"-77"113"-1247"-15,4 0-305 16,0 11-464 0,3 10 88-16,3 6-272 15,2 3-136-15,-1 0-160 16,4-2-16-16,-8-2-112 0,-3-5-64 15,1-6 0-15,-3 0 73 16,-3-6-73-16,0-3-121 16,0-2-1103-16,0-2-2745 0,0-2-4744 15</inkml:trace>
  <inkml:trace contextRef="#ctx0" brushRef="#br0" timeOffset="1.98287E6">9001 12012 1464 0,'0'0'4537'16,"0"0"-2593"-16,0 0-23 0,0 0 15 15,0 0-560-15,0 0-447 16,0 0-193-16,-2 32-88 15,2-10-192 1,0 4-144-16,0 4-96 16,0 0-112-1,0 2-24-15,0-3-16 0,0-4-56 0,0-1 40 16,0-6-48-16,0-6 16 15,2-2 40-15,-2-3-56 0,0-5-8 32,0-2-96-32,3 0-64 15,1 0-104 1,2 0-40-16,4 0 128 0,3 0 120 0,3-11 64 15,0-1 8-15,2 1 0 16,1-4 40-16,-3 3 8 0,-1 0-48 31,1 2 0-31,-2 0 0 0,-2 5-8 16,-4 0-112-16,-5 1-280 15,2 2-240-15,-5 2-433 0,0-2-735 16,0 2-985-16,0 0-3568 16</inkml:trace>
  <inkml:trace contextRef="#ctx0" brushRef="#br0" timeOffset="1.98311E6">9090 12108 1432 0,'0'0'4825'15,"0"0"-2489"-15,0 0-239 16,0 0-329-16,0 0-872 0,0 0-592 16,-2 44-96-1,2-18-23-15,0 2-41 0,0-2-24 0,7 0 16 31,-7-2-136-31,3-1 56 16,-3-4-56-16,0 7-216 16,0-5-1121-16,0-6-3200 0</inkml:trace>
  <inkml:trace contextRef="#ctx0" brushRef="#br0" timeOffset="1.98922E6">7662 12078 5353 0,'0'0'2704'0,"0"0"-1800"0,0 0-47 0,0 0 359 16,0 1-192-16,0 1-456 15,0-2-256-15,0 0-136 16,2 0-56-16,-2 2-48 16,0 0-72-16,5 3-208 15,-5 1-1072 1,0-2-2705-16</inkml:trace>
  <inkml:trace contextRef="#ctx0" brushRef="#br0" timeOffset="1.98958E6">7696 11815 4336 0,'0'0'1993'0,"0"0"-1249"16,0 0 176-16,0 0 296 16,0 0-447-16,0 0-321 15,0 0-144-15,71 0-128 0,-55 0-168 16,-3 0 96-1,0-2-24-15,-3 2-72 16,-4 0 56-16,-2 0-56 0,-4 0 16 16,3 0-16-16,-3 0 96 15,0 0 200-15,0 10 240 16,0 11-168-16,0 4-72 15,-7 7-304-15,3 5-72 16,2 8-808-16,-1-9-1280 16,3-8-3178-16</inkml:trace>
  <inkml:trace contextRef="#ctx0" brushRef="#br0" timeOffset="1.99153E6">8570 11739 1712 0,'0'0'3241'0,"0"0"-1449"16,0 0-224-16,0 0 137 15,0 0-369-15,-3 0-672 16,3 0-392 0,0 0-104-1,0 9 16 1,0 4 128-16,3 3-144 15,2 0-40-15,0 0-128 0,-2 0-256 0,0 3-1096 16,-1-6-1777-16,-2-5-4168 16</inkml:trace>
  <inkml:trace contextRef="#ctx0" brushRef="#br0" timeOffset="1.99222E6">8667 11654 4985 0,'0'0'1536'15,"0"0"-880"-15,0 0 176 0,0 0-32 16,0 0-183-16,0 0-193 31,0 0-144-31,11 13-96 0,-8-3 40 16,1 6-72-16,-4 0 40 15,0 6-48-15,0-2-80 0,0 0-64 16,0-4-8-16,-7-6-88 15,7-4 96-15,-5-4-8 32,5-2-88-32,0 0-96 0,0 0-168 15,0 0-96-15,10 0 456 16,4 0 0-1,-2-2 0-15,2 0 104 0,-1 0-96 0,-1 2 64 16,-6 0-64-16,-4 0 0 31,-2 0 40-31,0 8 392 0,0 6 24 0,0 2-464 16,-5 2-96-16,-11 3-496 15,4-6-2105-15,3-2-3520 16</inkml:trace>
  <inkml:trace contextRef="#ctx0" brushRef="#br0" timeOffset="1.99244E6">8854 11821 5337 0,'0'0'1904'0,"0"0"-272"0,0 0 385 15,0 0-409-15,0 0-912 31,0 0-696-31,0-6-504 0,0 1-2416 16</inkml:trace>
  <inkml:trace contextRef="#ctx0" brushRef="#br0" timeOffset="1.99331E6">8570 11791 520 0,'0'0'1896'0,"0"0"-528"15,0 0-391-15,0 0-161 16,0 0 72-1,0 0-272-15,0 0-344 0,0 0-48 16,108 53 32-16,-108-44 56 16,0-1-112-16,-8-2-200 0,-10-4-208 15,2-2-48-15,-8 0 168 16,3-16 16-1,5-4-8 1,1 0 80-16,10 2 0 0,5 4 72 0,0 4-64 16,17 6 136-16,7 2 88 31,0 2-56-31,3 0 88 0,-4 0-72 0,-4 8-24 0,-6 6 48 31,-6 0 89-31,-7 4 31 0,0 0-24 16,0-2-128-16,-8-4-24 31,-4-8-160-16,1-4-112-15,5 0-560 0,6-8 207 0,-4073-11-151 16,8146-4 120-16,-4054 1 280 16,7 3 48-16,0 8 160 0,-2 7-72 15,-3 4 80-15,-3 0 0 16,-10 0 8-16,-5 8 112 15,-3 8-120-15,-5 6 0 0,-19-2-1192 16,1-4-3065-16</inkml:trace>
  <inkml:trace contextRef="#ctx0" brushRef="#br0" timeOffset="1.9973E6">8762 12667 4504 0,'0'0'2217'15,"0"0"-633"-15,0 0 121 0,0 0-217 16,-6 0-480 0,2 0-248-16,3 0-240 15,-4 0-215-15,0 9-193 0,3 2-112 16,-2 8-8-16,0 4 0 15,-4 7 8-15,5 6 0 16,-5 3 80-16,2 1 64 16,1-2 80-1,-5-1 40-15,8 2-64 0,-4-1-32 16,4-2 16-16,2 2-64 0,0-1-72 15,0 3-40-15,0 0 8 16,0 2 56-16,-3 4-64 16,-2 2 0-1,-1 2 96-15,-2 0-88 16,-2-4-16-1,2-3 8-15,3-7 0 0,-1-4 0 0,2-6-8 16,3-7 0-16,1-2 0 16,0-5-8-16,0-4-72 0,0 2 32 31,0-2-64-31,0-2 64 15,0 2-16-15,6-2-16 16,1-2-16-16,-1 0 88 0,2 2 8 16,0-4 0-16,4 2 0 15,-1 0 56-15,7-2 40 0,-5 0 0 31,8-2-8-31,-2 0 8 0,5 0-16 16,4 0-64-16,-2 0-8 0,1 0 56 31,-1 0-56-31,-4-5 32 0,-1-2-32 0,-3 3 80 16,2-2-80-16,-3 2 80 15,1-2 72 1,0 2-24-16,0 0-88 0,-1-2 56 16,4 0-56-16,-1 0-40 0,-4 0-8 15,2 2 8 1,-4 0-8-16,2 0 8 0,0 0-8 15,-3 0 16 1,4 2-8-16,0 0 96 16,1 0-104-16,1-2-16 15,-4 2 16-15,4 0 0 0,-6-1 16 16,0 1-16-1,-1-1 8-15,-3 1-8 0,-1-2 0 0,0 0 0 32,-1 2 0-32,-1-2 0 15,1-2 8-15,2 1 0 0,0 0 0 16,2-1 8-16,0 0-8 15,0 0 40-15,2-1-40 16,0 1-8-16,3 1 48 0,-3-1-40 31,0 0 0-31,-1-1 0 16,-1 3 0-16,-1 0 64 0,-4 0-72 15,-4 3 16-15,1 1 32 16,-3 0-40-16,0-2-8 0,0 2-544 16,0-2-672-16,0-2-1073 15,0 2-4496 1</inkml:trace>
  <inkml:trace contextRef="#ctx0" brushRef="#br0" timeOffset="1.99798E6">9773 13355 3632 0,'0'0'2393'0,"0"0"-545"16,0 0 361-16,0 0-313 16,0 0-536-16,0 0-615 15,-8 0-425-15,8 0-320 16,10 2 48-1,9 6 232-15,8 4 72 0,-1 0-176 0,3 2-32 16,4-1-64-16,-1-2 96 16,-3-1-128-1,-2 1 32-15,-2-4-80 16,-4 1 0-16,-2-2 88 15,-11-2-72-15,0 1 40 16,-5-3 24-16,1 0-32 0,-4 2 40 16,0-3 376-16,0 7 288 0,-15 5-112 31,-11 6-592-31,-9 9-48 15,-33 19-1240-15,8-7-1264 16,5-2-4538-16</inkml:trace>
  <inkml:trace contextRef="#ctx0" brushRef="#br0" timeOffset="2.0081E6">8060 11245 6057 0,'0'0'2248'0,"0"0"-775"16,0 0 39-16,0 0-352 0,6 83-56 15,-4-41-463-15,-1 2-137 16,-1 0-112-16,5-6-128 0,-5-4-248 0,0-8 184 16,0-2-152-1,0-5 40 1,0-4-72-16,0-5-16 0,0-1-352 15,0-5-432-15,0-4-425 16,0 0-639-16,-5-4-393 0,4-15-991 16,1-5 367-16,0-4 913 0,0 1 1792 31,0 2 160-31,0 3 1336 15,0 7 856-15,0 2-111 0,0 5-193 16,0 4-295 0,0 2-457-16,0 2-264 0,0 0-368 15,0 0-376-15,17 2 0 0,6 8 208 31,4 5 16-31,-1 0-96 0,-3 2-47 16,0-4-41-16,-6 1-120 16,-2-3-48-1,-4-4-72-15,0-1-457 16,-6-2-495-16,-3 1-464 0,-2-5-497 0,0 0-191 31,-2 0-849-31,-9-9-871 0</inkml:trace>
  <inkml:trace contextRef="#ctx0" brushRef="#br0" timeOffset="2.00839E6">8303 11334 640 0,'0'0'2400'0,"0"0"-231"15,0 0-289 1,0 0 32-16,0 0-279 0,0 0-465 16,0 0-408-16,-8 0-376 15,8 22-104-15,0 10 264 0,0 6-63 16,0 2-105-16,0 1-192 15,0-7-168-15,0-4 64 16,0-9-80-16,0-4-56 16,0-6-472-1,0-7-105-15,0-4-463 0,0-6-960 16,0-9-2321-16</inkml:trace>
  <inkml:trace contextRef="#ctx0" brushRef="#br0" timeOffset="2.00865E6">8408 11198 4240 0,'0'0'2129'0,"0"0"-513"15,0 0 121-15,0 0-417 31,0 0-344-31,0 0-240 0,0 0-216 16,0 128-192-16,0-94-120 0,0 0-112 16,0 0-88-1,0-4-8-15,0-4-144 0,0-8-224 0,0-8-488 16,0-6-512-1,0-4-937 1,0-9-791-16,0-10 207 0</inkml:trace>
  <inkml:trace contextRef="#ctx0" brushRef="#br0" timeOffset="2.00891E6">8431 11217 3272 0,'0'0'2777'0,"0"0"-569"15,0 0-311-15,0 0-481 0,0 0-600 16,0 0-496-16,18 19-72 0,-12 3 208 15,7 3-144-15,2 7-16 32,-4 3-55-32,2-1-73 15,-2-2-160 1,1-2 128-16,-4-1-72 0,-2-8-64 0,4-3-192 15,-5-2-513-15,-4-2-399 0,2-4-608 16,-3-2-1473-16,0-3-3320 0</inkml:trace>
  <inkml:trace contextRef="#ctx0" brushRef="#br0" timeOffset="2.00912E6">8431 11462 4152 0,'0'0'2321'0,"0"0"-649"0,0 0-39 16,0 0-481-16,0 0-560 16,0 0-336-16,0 0-224 0,0 0-32 15,76-92-1232 1,-60 82-3145-16</inkml:trace>
  <inkml:trace contextRef="#ctx0" brushRef="#br0" timeOffset="2.00954E6">8575 11193 4048 0,'0'0'2281'0,"0"0"-161"0,0 0 57 16,0 0-345-16,0 0-712 31,0 0-535-31,0 0-281 16,0 0-8-16,0 0-8 0,-23 109-72 15,20-91-208-15,3-4 24 16,0-3-32-16,0 0-160 0,0-5-144 15,6-2-144 1,4 0 63-16,1-2 161 16,2-2-8-16,0 0 176 15,2 0 0-15,-2 0 8 0,-2 0 40 16,-3-2-40-16,-2 0-8 15,-1 2 56-15,-3 0 0 0,-2 0 8 16,0 0 56 0,0 0 232-16,0 14 137 15,0 4-145-15,-10 4-96 16,-1-1-120-16,1-4 40 0,4-2-112 15,1-10-192-15,2-5-264 16,3 0-745-16,0-18-1343 0,0-4-3121 16</inkml:trace>
  <inkml:trace contextRef="#ctx0" brushRef="#br0" timeOffset="2.00986E6">8731 11099 40 0,'0'0'4144'0,"0"0"-2215"0,0 0-241 16,0 0 265-16,0 0-489 0,0 54-504 16,4-20-152-16,-4 7-288 15,0 3-152-15,0 4-232 0,0-2-55 16,-4-4-81-1,1-7 0 1,-2-10-48-16,2-7-209 0,3-10-383 16,0-8-464-1,0-8-664-15,0-14-953 0,0-6-3072 0</inkml:trace>
  <inkml:trace contextRef="#ctx0" brushRef="#br0" timeOffset="2.01019E6">8720 11065 1488 0,'0'0'2576'15,"0"0"-935"-15,0 0-57 0,0 0-40 16,0 0-463-16,0 0-249 15,0 0 16-15,28 34 16 0,-14-10-152 16,1 2-304-16,2 4-64 31,1 2-143-31,0-2-25 16,0-1-32-16,-1-3-88 0,-4-5-8 15,2 0-48-15,-5-3 8 16,-1-4 88-16,-2-2-88 16,-2-4 72-16,-5-2-80 0,0-2-240 15,0-4-377 1,0 2-423-16,0-2-496 15,-10 0-1753-15,-3 0-2944 0</inkml:trace>
  <inkml:trace contextRef="#ctx0" brushRef="#br0" timeOffset="2.01041E6">8720 11368 4120 0,'0'0'1609'15,"0"0"-385"-15,0 0 360 16,0 0-263-16,0 0-537 0,0 0-400 16,0 0-200-16,0 0-184 15,92-89 0-15,-81 84-1552 16,-4 1-4210-16</inkml:trace>
  <inkml:trace contextRef="#ctx0" brushRef="#br0" timeOffset="2.01131E6">8867 11458 160 0,'0'0'2704'0,"0"0"-1224"16,0 0-191-16,0 0-17 15,0 0-360-15,0 0-136 0,52-2-128 16,-39 2-263-16,4 0-73 15,0 2-72 1,-1 4-168-16,-3 0-48 16,-2 0 32-16,-5 6 24 15,1 2 40-15,-2 6 72 0,-5 4-64 16,0 6-64-16,0 3-56 15,0 2-8-15,0 1-16 16,0 0 16-16,0-4 0 16,0-2 8-1,0-3-8-15,0-7 56 16,0-3-40-16,0-6-16 0,0-3 0 15,0-4-8-15,0 0-104 0,0-2-632 16,0 1-1609 0,0-1-3488-16</inkml:trace>
  <inkml:trace contextRef="#ctx0" brushRef="#br0" timeOffset="2.01163E6">9004 11906 1320 0,'0'0'3184'15,"0"0"-1831"-15,0 0-233 16,0 0 208-1,0 0 1-15,0 0-401 16,0 0-416-16,49 72-248 0,-41-50 96 16,3-3-128-16,-6-2-136 15,1-6-16-15,1-5-64 16,-2-1 40-16,-2-5-24 0,0 0-32 31,4-13-152-31,2-30-336 16,-1-2-1849-1,-3 3-5984-15</inkml:trace>
  <inkml:trace contextRef="#ctx0" brushRef="#br0" timeOffset="2.01275E6">9175 11839 464 0,'0'0'1824'0,"0"0"-680"0,0 0 225 15,0 0-129-15,0 0-320 16,0 0-120-16,0 40-144 16,0-26-272-1,0 3-184-15,0 0-200 0,-3 7-104 0,-5-3-1056 16,0-6-3073-16</inkml:trace>
  <inkml:trace contextRef="#ctx0" brushRef="#br0" timeOffset="2.0321E6">8027 10867 1976 0,'0'-2'2400'0,"0"2"-551"31,0 0 47-31,0 0-199 16,0 0-369-16,0 0-264 0,-1 0-176 15,1 0-192-15,0 0-95 16,0 0-137-16,0 0-40 15,0 0-64-15,0 0-160 0,0 0-64 32,0 0-88-32,0 0-48 15,0 2-56-15,0 5 56 0,1 5 8 0,6 1 152 16,2-2 40-16,-2 2-64 15,-2-1 16-15,0-3-64 16,-2 2 24-16,0-3-24 16,-1 2-32-1,-1-2 24 1,4 0-32-16,-5-2 0 0,3-4-48 0,-3 0-16 15,2-2-480-15,-2 0-728 0,0-2-1025 16,0-10-3464-16</inkml:trace>
  <inkml:trace contextRef="#ctx0" brushRef="#br0" timeOffset="2.03305E6">8092 10696 3472 0,'0'0'3145'0,"0"0"-1041"0,0 0-295 15,0 0-129-15,0 0-688 16,0 0-488-16,0 0-224 16,0 0-119-16,16-2-9 0,3 0 80 15,2 0-40 1,2 0-56-16,-2 0-32 15,0 2 16-15,-6 0-48 0,-1 0-64 16,-3 2 72-16,-3 8-32 16,-3 2 48-16,-3 4 136 15,-2 4-24-15,0 5-64 16,-2 3-72-1,-11 0-72-15,-3-3-56 0,3 1-32 16,0-5-40-16,2-8 128 0,3 0-72 16,5-7 64-16,0-2 8 15,3-2-8-15,0 0-224 16,0-2-8-1,3 0 80-15,8 0-8 16,4 0 88-16,1 0 80 0,3 0 56 16,-3-10 128-16,4-3 32 15,-3 0-56-15,0-1-40 16,-3 1-16-16,-3 4-32 0,-3-1-16 31,-1 1-56-31,-2-2-528 16,-4 1-929-1,-1 1-2703-15</inkml:trace>
  <inkml:trace contextRef="#ctx0" brushRef="#br0" timeOffset="2.03399E6">7833 11067 2968 0,'0'0'2257'16,"0"0"-673"-16,0 0-120 0,0 0-175 15,-87-134-305-15,82 96-408 16,5-5-224 0,0-1-48-1,17-2-16-15,20 0-32 0,6 2-16 16,17 4-40-16,3 2-72 0,3 8-48 15,5 7-40-15,-3 8-40 16,-8 7-120-16,-2 8 120 0,-13 0-16 31,-9 0-112-31,-7 16 80 16,-10 6-88-16,-6 6 136 15,-8 6 80-15,-5 6 64 0,0 8 152 16,-16 6-80-16,-12 4 272 16,-10 0-392-16,-4-1 241 0,-8-5-105 15,0-6-80 1,1-8-48-1,4-10-32 1,1-8-72-16,7-10-224 16,-10-10-593-16,13 0-775 0,2-10-2761 15</inkml:trace>
  <inkml:trace contextRef="#ctx0" brushRef="#br0" timeOffset="2.03708E6">8644 10869 3744 0,'0'0'1569'0,"0"0"-737"32,0 0 400-32,0 0 184 0,0 0-167 15,0 0-425-15,0 0-160 16,0 0-32-16,0 0-96 15,0 0-184-15,0 0-144 0,5 0-160 16,1 0-40-16,11 7 8 31,2 6 152-31,10 3-32 0,-1 0-88 16,7 3 120-16,1 4-40 15,2-1-15-15,4 4 15 16,5 2 72-16,0 4-56 16,1 3 40-16,1 2 48 0,1 1-56 15,-2 2 40 1,-1 1 112-16,0-1-144 15,-2-1-8-15,2 4-16 16,0-1-16 0,3 2 112-16,2 2-32 15,4 0-104-15,-1 2-72 0,3 1-48 16,0 1 8-16,1 0 48 15,0 0-56-15,1 0 0 0,1-1 40 0,-6-2-32 16,-3-2 16-16,-5-3-16 16,-2-5-8-16,-6 1 8 15,1-1 8-15,-3-1-8 31,4 0 0-31,-3 0 0 0,1 0-8 16,0-2 8-16,-2 3-8 0,-1-3 16 16,-2-2 96-16,-1 0-104 15,-3-2-8-15,-6-2 48 0,0 0-48 16,-1-4 0-16,-1 0 0 31,-2-2 8-31,1-1-8 0,-4-4 0 16,1 2 48-16,0-2-48 15,0 0-8-15,-4-2 0 16,2 0 8-16,-3-4 8 0,-1 2-8 15,-3-1 0-15,-1-3 16 32,-1 2-8-32,-1-1 64 0,2 1-72 15,0 0 0-15,-3 1 0 0,2-1 0 16,-2 2 0-16,1-1 0 15,-1 0 0-15,-2-2 0 0,2 0 0 16,1-2 0-16,-1 0 0 16,2 0 0-16,1 0-8 15,-2 0 8 1,1 0 0-16,2 2 0 15,-4-4 0-15,2 2-56 0,-2-4 56 16,-1 0-8-16,-2-2 8 0,-2 0 0 31,0-2 8-31,3 0 72 16,-1 2-72-1,1 2-8-15,5 2-96 0,-1 6 96 0,4 4 0 16,2 2 72-16,-2 3-24 0,0-8-48 16,-6-1 8-16,2-3 0 31,-6-5 0-31,-1-4 56 0,4 2 24 31,-4-2 56-31,0 0 0 16,0 0-40-16,0 0 96 15,0 0 8-15,0 0-72 0,0 0-71 16,0 0-57-16,0 0 40 15,0 0-48-15,0 0-8 0,0 0 0 16,0 0-40-16,0 0-1 16,0 0 41-16,0 0-40 15,0 0 0-15,-4-2-224 0,4-2-352 0,-1-5-568 16,-4-12-880-1,3 0-977 1,-3-1-2744-16</inkml:trace>
  <inkml:trace contextRef="#ctx0" brushRef="#br0" timeOffset="2.03772E6">11113 12857 3648 0,'0'0'2473'15,"0"0"-1305"-15,0 0 776 16,0 0-95-16,0-2-521 15,0 2-592-15,0 0-328 0,0 0-296 16,0 2-96 0,0 9 40-1,12 4 128-15,-4 6 161 0,3 3 7 16,0 0 80-16,-4 2-80 15,3 0-96-15,-1-2-80 16,-4-3-48-16,-2-4-56 0,2-2 0 16,-2-8-16-16,-3-1 8 15,2-2-48 1,-2-4 56-16,0 0 8 15,0 0-72-15,0 0 56 0,0 0-56 16,0 0-8-16,0 0 8 16,0 2 48-16,0-2-48 0,0 0 0 15,0 0 72 1,0 0 16-1,0 2 32 1,-2 1-56-16,-12-1 0 16,1 2 24-16,-5 0 8 0,-1-1-8 15,-5 1-48-15,-1-2 24 16,1 2-64-16,0-2 112 0,1 0 0 15,4-2 64 1,4 0-48-16,-2 0-24 0,5 0 8 0,4 0 72 16,3 0-16-16,-1 0-80 15,4 0-39-15,2 0-49 0,0 0-8 16,-3 0-385-16,3 0-1247 31,-6-8-2505-31</inkml:trace>
  <inkml:trace contextRef="#ctx0" brushRef="#br0" timeOffset="2.04125E6">10865 13017 2968 0,'0'0'1608'0,"0"0"-519"0,0 0 199 16,0 0 88-16,-5 0-239 16,5 0-361-16,0 0-280 0,0 0-96 15,0 0-56 1,0 0-144-16,0 0-192 15,6 0 224-15,7 1 256 16,3 5 72-16,1 0-8 16,0 0-72-16,-1 0-111 0,1 1-65 15,0-2-80-15,4-1-56 16,-3 0 8-16,0 0-64 15,-2-2-24 1,-6 0-32-16,-1-2 16 16,-7 2-72-16,-2-2-168 15,0 3-1361-15,0-1-3888 0</inkml:trace>
  <inkml:trace contextRef="#ctx0" brushRef="#br0" timeOffset="2.04452E6">10769 14047 232 0,'0'0'1192'16,"0"0"-560"-16,0 0 104 15,0 0-112-15,0 0 96 0,-11 2-39 16,8 0-57-16,1 0 168 31,2 0 8-31,-3-1 32 0,3-1 56 16,0 2-279-1,0-2-65-15,0 0-104 0,0 0-16 16,0 0-144-16,0 0-160 0,0 0-112 16,5 0-8-16,6 0 200 15,4-3-48 1,-1-3-8-16,-1-4 0 0,2 2-64 15,-4-2 72 1,-1 2-104-16,-1 0 16 0,-1 2-64 16,4-1-80-16,-6 3-832 0,-1 4-2049 15</inkml:trace>
  <inkml:trace contextRef="#ctx0" brushRef="#br0" timeOffset="2.05537E6">15301 13826 144 0,'0'0'864'31,"2"0"-448"-31,-1 0 160 16,2 4 112-16,-1 2-96 15,-2 0-168-15,2-1-144 0,-2-1-88 16,0-2 64-16,0 0 153 15,0-2 15-15,0 0-144 0,0 0-96 32,0 0-184-32,0 0-696 15,-2 0-825-15,-3 0-687 0</inkml:trace>
  <inkml:trace contextRef="#ctx0" brushRef="#br0" timeOffset="2.05558E6">15301 13826 1616 0,'-8'23'1176'0,"8"-23"-192"15,0 0 633 1,0 0 103-16,0 0-216 15,0 0-183-15,10 0 23 0,9-4 32 0,4-3-528 16,1 1-360-16,0-2-55 16,5 3-177-1,-8-4-136-15,0 5-120 16,-8 0-152-1,-13 4-985-15,0 0-3064 0,0 0-4936 0</inkml:trace>
  <inkml:trace contextRef="#ctx0" brushRef="#br0" timeOffset="2.06081E6">15144 15521 5873 0,'0'0'1248'15,"0"0"-920"-15,0 0 496 0,-63 11 240 31,41-11-103-31,-9 0-265 16,-3 0-208 0,-5 0-192-16,-6 0-104 0,-10-7 40 0,-8-3 168 15,-3-3-168-15,-7-4-56 0,-3-5-48 16,4-5-48-16,-6-5-80 31,7-6-72-31,3-1 16 16,13-2 48-16,10-1-120 31,11-2 120-31,10-4-80 0,10-5 80 0,6-5-8 0,8-6-40 15,0-2 32-15,4-2 24 0,19-2 0 32,11-1-8-32,5 3 8 15,11 4-104-15,5 6 16 0,6 3-24 16,0 6-8-16,4 2 40 15,-2 6-24-15,2 5 96 0,-1 6-8 16,2 7-136-16,5 12 0 16,4 9 24-1,1 2 64-15,-1 9 64 16,-3 16 0-16,-6 3 96 0,-5 2-88 15,-8 2 8-15,-9 0 120 32,-2-2-40-32,-2 0-48 0,-6 0 8 0,5 0-56 15,-3 2 8-15,1 4 40 31,-2 2 24-31,2 4-64 16,-6 7 88-16,0 3-88 0,-7 4 72 16,-1-2-8-1,-6 0-32-15,-2-1-32 0,-5-8 56 0,-4 0-56 16,-6-7 40-16,0 0 104 15,0-3-56-15,-23 4 112 0,-1-1-128 16,-10 0-8-16,0 0-24 16,-8-4 8-16,-3-4-56 15,-5-4 0-15,-3-3 8 16,0-3 56-1,-4-4-64-15,4-5 0 16,3 2 0-16,-2-2 56 0,7 2-56 16,-2-1-112-16,7-1-224 15,-14 2-416-15,12-3-784 16,8-4-2513-16</inkml:trace>
  <inkml:trace contextRef="#ctx0" brushRef="#br0" timeOffset="2.06409E6">19061 16112 5169 0,'0'0'2808'0,"0"0"-2136"16,0 0-520-16,0 0-56 16,0 0-96-1,0 0-480-15,4 0-568 16,1-2-560-16,0-2-889 0</inkml:trace>
  <inkml:trace contextRef="#ctx0" brushRef="#br0" timeOffset="2.06434E6">19495 15858 2480 0,'0'0'2008'0,"0"0"-2008"16,0 0-688-16,0 0-1080 0</inkml:trace>
  <inkml:trace contextRef="#ctx0" brushRef="#br0" timeOffset="2.06457E6">19495 15858 4913 0,'111'-34'1032'15,"-101"38"-1032"-15,-2 5-328 32,3 0-617-32,-6-3-1095 15</inkml:trace>
  <inkml:trace contextRef="#ctx0" brushRef="#br0" timeOffset="2.06482E6">20157 15664 1568 0,'0'0'0'0,"0"0"-1184"16</inkml:trace>
  <inkml:trace contextRef="#ctx0" brushRef="#br0" timeOffset="2.06502E6">20157 15664 1616 0,'121'28'488'16,"-118"-28"-488"-16,-3 0-1384 0</inkml:trace>
  <inkml:trace contextRef="#ctx0" brushRef="#br0" timeOffset="2.07983E6">13809 12721 912 0,'-7'0'4377'0,"4"0"-2945"16,1 0 0-16,-4 0 329 15,4 0-321-15,-2 0-304 16,4 0-288-16,-2 0-248 0,2 0-95 0,0 0-17 16,0 0-104-16,0 0-144 15,0 0-16-15,0 0-40 16,0 0-8-16,0 0-16 0,18 0 32 15,9 0 104 17,9-4-40-17,7-1-64-15,7-1-16 31,4-1 24-31,1 5-40 32,1 2-48-32,-3 0-40 15,-9 0-8 1,-4 0-56-16,-7 4 0 0,-12 3 48 0,-4-3-56 31,-7-2 0-31,-5-2 8 0,-5 0 72 16,0 0-80-16,-10 1-328 15,-16 3-968-15</inkml:trace>
  <inkml:trace contextRef="#ctx0" brushRef="#br0" timeOffset="2.08037E6">13881 12846 760 0,'-9'-2'2400'16,"1"0"-655"-16,-2 0-81 16,2 2 24-16,1 0 25 0,3 0-457 15,0 0-304-15,3 0-216 47,1 0-192-47,0 0-216 0,0 0-168 16,0 0-144-16,0 0-8 31,11 0 121-31,12-2 127 0,6-2-16 15,6-5-8 1,4 3 72-16,5 1-56 0,-1 1-96 16,-2 2 8-16,-1 0 8 0,8 2-96 15,-9 0 16-15,-2 0 120 0,-8 0-200 31,-16 0 8-31,-3 0-16 32,-4 2-472-32,-6 4-880 0,0-1-1489 15,0 4-5513-15</inkml:trace>
  <inkml:trace contextRef="#ctx0" brushRef="#br0" timeOffset="2.08155E6">13982 13945 1328 0,'0'0'2768'16,"0"0"-1463"-16,0 0-529 0,0 0 24 15,0 0 8 1,14 0 256-16,2 0-7 0,7 0-281 0,1 0-80 16,5 0 48-16,-5 0-128 31,5 0-120-31,2 0-88 15,-3 0-64-15,1-2 17 0,-2 0-177 16,-3 2-8-16,-3-2-56 16,0 2-72-16,-6 0 80 0,-4 0-56 31,-3 0-64-31,-5-2 72 15,-3 2-72-15,0-3-8 16,0 1-384 0,-6 2-681-16,-10-2-1639 15,1 2-5338 1</inkml:trace>
  <inkml:trace contextRef="#ctx0" brushRef="#br0" timeOffset="2.08247E6">14075 14085 1664 0,'0'0'1800'0,"0"0"-279"16,0 0-17-16,0 0-176 15,0 0-184-15,0 0-263 0,0 0-113 32,0 0-104-32,0 0-136 15,-3 0-40-15,3 0-168 0,0 0-32 16,0 0-32-16,0 0-72 15,0 0 16-15,0 0 56 16,10 0 1-16,-2 0-57 0,3 0 0 16,5-2 32-16,0 0 32 31,4-2-128-31,2 0 56 0,3 0 64 15,0 2-80-15,-2 0-48 0,1 0-56 16,-1 0-72-16,1 2 48 16,-3-3 24-16,2 3-64 0,-4 0 40 15,-3 0 40 16,2 0-80-31,-2 0 0 0,-3 0 96 0,0 0-56 16,-2 0 16-16,1 0-16 16,-6 0-40-16,0 0 0 0,-1 0 40 15,-5 3-40 1,0-3 40-16,0 0 16 15,0 0 96-15,0 0-96 16,0 0-64-16,0 2-632 16,0 2-1216-16,-5 2-3474 0</inkml:trace>
  <inkml:trace contextRef="#ctx0" brushRef="#br0" timeOffset="2.09257E6">2960 16780 7193 0,'-5'2'2297'0,"-2"2"-881"16,-2 0 192-16,-3 0-144 15,-1 3-327-15,-4-2-353 0,-3 3-128 32,-6 2-176-32,1 4-160 15,-3 6-24-15,4 10-184 0,6 11-112 16,2 12-56-16,13 9 0 15,3 5-112-15,0-5 160 16,13-8-88-16,4-11-56 16,3-13 88-16,2-9 8 15,-5-6 8-15,2-8-232 16,-1-3 16-16,3-4 80 15,0 0 8-15,-4073 0 168 0,8144-2-40 16,-4074-9 48-16,-2-4 48 16,-5 0 8-16,-3-4 48 31,2 2-104-31,-2-6-288 15,3 1-592-15,6-4-665 16,8-12-959-16,-4 6-2017 16,2 6-1840-16</inkml:trace>
  <inkml:trace contextRef="#ctx0" brushRef="#br0" timeOffset="2.09301E6">3276 16776 4240 0,'0'0'4329'0,"0"0"-2488"31,0 0 79-31,0 0-616 15,0 0-215-15,0 0-425 0,-87 66-440 16,84-39-216-16,3-3-8 0,0-5-8 31,0 0-72-31,0-4-72 0,11-4-88 0,2-1-24 0,5-3-32 16,3-1 32-16,3-2-8 15,3-1 15-15,4-3 129 16,-2 2 48 0,-3 0 24-16,-8 0 56 15,-4 2 0-15,-6 3 0 16,-4 3 128-16,-4 5 577 0,0 3 223 0,0 6-184 15,-17 2-288 1,0 0-256-16,-6-2-200 16,0-1-376-16,-9-6-744 15,3-7-1041-15,8-3-3136 16</inkml:trace>
  <inkml:trace contextRef="#ctx0" brushRef="#br0" timeOffset="2.09371E6">4129 16648 4689 0,'0'0'2928'0,"0"0"-879"16,0 0 151-16,0 0-256 15,0 0-527-15,0 0-585 0,0 0-456 32,-86 70-296-32,80-32-80 15,6 0-8-15,0-4-64 16,0-8-8-16,5-4 8 0,12-5 16 15,0-6-80-15,5-3-112 16,1-2-72-16,3-4 16 0,-1 0 96 16,1-2 16-1,-5 0 32-15,-3 0 40 16,-7 3 96-16,-3 3 24 15,-8 5 0-15,0 6 400 16,-1 2-64 0,-17 7-80-16,0-1-88 15,-3-5-88-15,5-2-80 0,-3-6-104 0,4-12-544 16,4 0-705-1,8 0-3288-15</inkml:trace>
  <inkml:trace contextRef="#ctx0" brushRef="#br0" timeOffset="2.09396E6">4316 16628 5657 0,'0'0'2056'15,"0"0"-808"-15,0 0 297 16,0 0-313-16,24 136-456 0,-11-94-416 31,0-2-136-31,3 0-120 31,2-1-8-31,-7-7-40 0,1-5-56 16,-7-3-120-16,1-3-600 15,-6-6-768-15,0-4-1265 16,0-7-2472-16</inkml:trace>
  <inkml:trace contextRef="#ctx0" brushRef="#br0" timeOffset="2.09424E6">4281 16613 2896 0,'0'0'2977'0,"0"0"-1809"16,0 0 48-1,0 0 345-15,0 0-265 16,0 0-368-16,0 0-376 15,0 0-240-15,119-38-112 0,-106 34-144 16,-2 2-56 0,-1 2-280-1,-5 0-832-15,-2 6-1064 0,-3 7-3242 16</inkml:trace>
  <inkml:trace contextRef="#ctx0" brushRef="#br0" timeOffset="2.09449E6">4342 16882 4672 0,'0'0'1265'0,"0"0"463"15,0 0 233-15,0 0-441 16,0 0-256-1,0 0-520-15,131-34-264 16,-109 24-256 0,-2 2-144-16,-2 0-80 15,-6 4-152-15,0 0-816 0,-4 4-872 0,-3 0-1449 16,-4 0-3336-16</inkml:trace>
  <inkml:trace contextRef="#ctx0" brushRef="#br0" timeOffset="2.09471E6">4492 17072 3168 0,'0'0'2553'16,"0"0"-1393"-16,0 0 408 15,0 0 9-15,0 0-513 32,0 0-344-32,112-15-264 0,-90 7-256 15,9 3-200-15,-8 1-952 16,-6 4-3873-16</inkml:trace>
  <inkml:trace contextRef="#ctx0" brushRef="#br0" timeOffset="2.09938E6">4434 17143 4705 0,'0'0'3072'15,"0"0"-1520"-15,0 0-231 0,0 0 199 16,0 0-400-1,0 0-472-15,0 0-319 16,0 0-97-16,0 0-32 16,0 16-152-16,19 12 72 0,2 12 368 15,4 5-136-15,2 2-112 16,-3-2-128-16,-4-7 64 15,-3-6-168 1,-5-10 0 0,-1-6 64-16,-9-6-56 0,1-4-8 0,-3-4 144 15,0 0 64-15,0-2 8 16,0 0-96-16,0 2-128 15,0-2-376-15,0 0-776 0,0 0-785 32,0-4-3184-32,-3-4-2128 15</inkml:trace>
  <inkml:trace contextRef="#ctx0" brushRef="#br0" timeOffset="2.09998E6">4439 17450 3576 0,'0'0'4633'0,"0"0"-2776"0,0 0-313 0,0 0-104 0,0 0-375 16,0 0-585-16,0 0-480 15,-5 0-96 1,13 0-128-16,7 0 192 15,1 8 32-15,3 0 72 16,-1-1 32-16,0 4 8 16,1-1-40-16,-3 0 0 0,0-2-24 15,-1 0-48-15,-4 0 16 0,2-2-8 31,-5-2 48-31,-1 0-56 16,-4-2 0-16,2 2-16 16,-5-4-80-16,0 0 24 0,0 0 72 15,0 0-8-15,0 0 8 16,0 0 0-16,0 0 0 0,0 0 48 15,0-2-40-15,0-10 0 16,0-2 48 0,3-2-56-1,0-2 8-15,4 0-8 0,-1 2 0 0,-3 2 8 16,2 2 0-1,0 1 8 1,-3 2-8-16,-1-1 16 0,-1 4 32 16,4-1-56-16,-4 5-8 15,0 2 0-15,0 0 0 0,0 0-160 16,0 0-400-16,-4 7-881 15,-7 3-4424-15</inkml:trace>
  <inkml:trace contextRef="#ctx0" brushRef="#br0" timeOffset="2.10102E6">4660 17833 3200 0,'0'0'2449'15,"0"0"-801"-15,0 0 272 0,0 0 121 32,0 0-409-32,0 0-584 15,-39-32-311-15,30 30-153 16,-3 2-40-16,6 0-120 15,-1 0-160-15,-4 6-264 0,3 12-80 16,2 3-48-16,-2 8 32 0,6 1 48 16,2 0 0-1,0 0-48-15,0-2 40 16,2-2-32-16,12-1 80 15,-1-6-88-15,5-3 40 0,-5-4-48 16,1-3 40-16,1-5-16 16,1-2 8-16,-2-2-208 15,1 0-208-15,3-2-161 31,-1-13-223-31,0-6-352 16,0-3-248-16,-4-3-385 16,-1 3-95-1,-4 5-473-15,-2 2 833 0,-1 9 960 0,-2 3 632 16,-3 5 736-16,3 0 640 0,-3 0 225 15,0 0-329-15,5 0-392 16,2 1-464-16,4 11-32 0,5 2 264 16,-1 2-175-16,1-2-289 15,0-2-88 1,-3-4-96-16,-3-4-8 15,-2-4-72-15,-3 0 8 16,-1 0 72-16,0-2 272 16,-1-11 88-16,-3-4-16 0,0-2-16 15,0-2-40-15,-7 3-48 16,-7 2-40-16,1 2-80 0,0 6-120 15,-1 6-40-15,4 2-192 16,2 0-128 0,1 0-440-16,7 10-569 15,4 4-1319-15,7 0-1465 0</inkml:trace>
  <inkml:trace contextRef="#ctx0" brushRef="#br0" timeOffset="2.10193E6">4978 17803 3064 0,'0'0'2297'15,"0"0"-473"-15,0 0-8 32,0 0-727-32,0 0-761 15,0 0-272-15,0 0-40 0,-8 114-16 16,8-86 8-16,5-6-8 15,5-2-64-15,-2-5-56 0,3-8 8 16,-4-3-72-16,2-4 56 31,-2 0-16-31,1 0 56 0,-3-9 80 16,1-12 0-1,-6-7 0-15,0-4-216 0,0-6-305 0,0-3-271 16,0 4 48-16,-11-1 160 16,-2 2 168-16,0 6 136 31,0 5 288-31,-1 5 312 0,2 6 600 15,6 5 120-15,1 4 145 16,3 3-49-16,2 2-264 0,0 0-304 0,0 0-256 16,0 0-256-1,0 0-48-15,0 2-56 31,7 10 56-31,7 6 304 0,1 4 104 0,-4 6-64 16,2 1-40-16,2 1-112 16,-4-4-112-16,3-2-80 0,-2-4-240 15,-1-4-376-15,0-4-384 0,2-4-288 31,2-2-120-31,-4-6 31 16,0 0 49-16,-3 0 288 0,4 0 440 16,-4-8 368-16,3-2 160 15,0 0 72-15,-2-1 8 16,0 4 152-1,-2 1 104-15,-1 0 80 32,-1 0-16-32,-4076 1-96 0,8148 3 32 15,-4073-1-112-15,-3-1-72 16,1 0-24-16,-2 0-48 15,0-2 0-15,0-3 48 0,0 4 104 16,0-1 168-16,0 2 424 16,-7 0 320-16,-1 0-215 0,-3-1-209 15,0 3-144-15,1 0 8 16,2 2-48-16,-2 0-144 0,4 0-72 15,1 0 16-15,2 6-40 16,0 5-96-16,1 2-112 16,2 6 48-1,0 1-56-15,0 0 40 16,0 2-24-1,0-5-16-15,8 2 40 16,2-6-48-16,1 2 0 0,-3-5-8 16,3-1-40-16,1-4 40 15,-1-3-72-15,-1 0 24 0,-2-2 56 16,3 0 80-16,-3 0-72 0,0 0 8 15,0 0-16-15,2-4-160 16,-2-8-528-16,0 4-1000 0,-5-2-3417 16</inkml:trace>
  <inkml:trace contextRef="#ctx0" brushRef="#br0" timeOffset="2.10281E6">5482 17472 5513 0,'0'0'2680'15,"0"0"-1023"-15,0 0-201 0,0 0-312 16,0 0-680-1,0 0-360-15,0 0 208 16,34 64 360-16,-13-34-103 0,-3 2-217 16,0-2-80-16,-6-4-112 15,1-4-64-15,-1-1-24 16,-3-6-24-16,-1 2 0 0,-3-5-48 15,2-3-384 1,-7 0-432-16,0-3-353 16,0-6-727-16,0 0-1409 15,0 0-3464-15</inkml:trace>
  <inkml:trace contextRef="#ctx0" brushRef="#br0" timeOffset="2.10329E6">5455 17438 808 0,'0'0'5673'31,"0"0"-4193"-31,0 0-784 0,0 0-40 0,0 0-167 16,0 0 439-16,50-8-56 15,-28 8-208-15,1 0-120 16,-2 0 0-16,-3 4-64 0,-5 5-23 16,0 6 15-1,-4 2-32-15,-2 2-40 16,-6 3-128-1,-1 3-88-15,0-2-40 16,0 1-104-16,-16-2-40 16,2-2-88-16,-3-6 8 15,5-6 64-15,2-2-48 0,7-6-80 16,3 0-32-16,0 0-104 15,0 0-168-15,0 0-16 0,8-4 288 16,8-6 112 0,-2 1 56-16,3 0 0 0,-1 1-64 0,-5 2 72 31,0 4-8-31,-3 2 8 15,-6 0 8-15,1 0 184 0,0 4 96 16,-3 10-32-16,0 4-32 16,0 1-224-1,0-2-216-15,0 2-520 0,0-10-977 0,0-3-1400 16,0-6-2880-16</inkml:trace>
  <inkml:trace contextRef="#ctx0" brushRef="#br0" timeOffset="2.10433E6">5728 17574 1976 0,'0'0'1488'0,"0"0"105"16,0 0 183-16,0 0-360 0,0 0-400 15,63 78-447-15,-57-65-305 0,1-5-88 16,1-5-176-1,-5-1 0-15,0-2-368 0,-1 0-128 16,-2 0-209 0,0-11 321-16,0-8-32 15,0-3-232-15,0 3-176 0,0 0 352 16,0 5 448-16,0 8 24 15,0 2 488-15,0 4 296 0,0 0-56 16,0 0-216-16,9 2 96 31,-1 5 41-31,4 0-313 0,-4-1-216 16,3-2-64-16,0-4-56 15,1 0-64-15,-4 0-384 16,3-4-145-16,0-14 105 0,1-6 16 16,-3-4-80-16,3-6 456 31,-6 0 88-31,-1 1-72 0,-5 8 80 15,0 5 0-15,0 8 152 16,0 5 448-16,0 5 665 16,0 2-297-16,-5 0-328 0,0 13-256 15,2 4-320-15,3 8-64 16,0-1-8-1,0 2-8-15,0-5 8 0,3 2-48 16,9-9 48-16,-3-2 0 16,-1-6-64-16,-1-6 72 15,-1 0-80-15,2 0-128 0,0-4 64 16,-8-16 136-1,2-6-88 1,-2-2-216-16,0-2-128 0,0 2-32 16,0 6 39-16,0 8 273 0,-2 5 160 15,2 5 360-15,-4 4 441 16,4 0-73-16,0 0-264 0,0 4-232 31,0 11-224-31,0 7-8 16,11 1 0-16,2 7 0 15,3 1 8-15,2 3 64 0,1 4 56 16,4 4 48-16,-1 4 56 0,11 2 136 15,-3 5 744-15,1-2-695 32,3 0-217-32,-5-5-96 15,0-4-56-15,-5-8-40 16,-4-4 40-16,-4-6-24 0,-3-4-16 15,-2-2 0-15,-1-4 40 0,-7-3 0 16,2-4 8-16,-5-1 32 31,0-2 24-31,0-2 32 0,0-2 80 16,0 0 0-16,0 3-136 0,-8-3-24 31,-4 0-56-31,-4 0 80 0,-3 0-40 0,-2 0-40 0,-2 0 0 16,2-9 112-1,4 3 40 1,0-1 216-16,6-1 24 15,3 1 0-15,-2-1 16 0,5-5-112 0,5-6-184 16,0-7-112 0,0-8 0-16,0-2-8 0,0-4 0 0,12 0 0 15,-1 0-56-15,8-9-824 31,-4 11-872-31,-4 10-2169 0</inkml:trace>
  <inkml:trace contextRef="#ctx0" brushRef="#br0" timeOffset="2.10766E6">5749 17879 2608 0,'0'0'1632'0,"0"0"-431"0,0 0 159 15,0 0-136-15,0 0-288 16,0 0-247-16,0 0-137 15,0 0-48-15,0 0-112 16,0 0-24-16,0 0 16 16,0-3-24-16,0 3-24 15,0 0-16-15,0 0-80 0,0 0-40 16,0 0-48-16,0 0-32 15,0 0-32 1,0 0 8-16,0 0-88 16,0 0 0-16,0 0 40 15,0 0-48-15,0-1-8 0,0-3-48 16,6 0 32-16,7-4 16 15,-2 2 0-15,5-3 0 0,1 4 0 32,0-5 8-17,-2 2 0-15,3-3 0 0,-1 2 16 16,-5-3 40-16,1 1 16 0,-4 2 32 15,1-1-48-15,-7 3 1 16,4 3 15-16,-7 2 0 0,0 2-8 31,0 0-64-31,0 0-553 0,0 8-1215 16,-12 5-5041-16</inkml:trace>
  <inkml:trace contextRef="#ctx0" brushRef="#br0" timeOffset="2.10875E6">5849 17915 760 0,'0'0'904'0,"0"0"-40"16,0 0 80 0,0 0-144-16,0 0-63 15,0 0 31-15,0 0 72 0,0 0-88 16,0 0-144-16,0 0-24 15,0 0-120-15,0 0-87 0,0 0-105 16,0 0-40-16,0 0-120 16,0 0-32-16,0 0-72 0,0 0 8 15,0 0-8-15,0 0-8 16,0 0 8-16,-5 2 8 15,5 0-16-15,-2 0 8 16,2-2 0 0,0 0 0-16,0 0 40 0,0 0-48 15,0 0 0-15,0 0 120 0,0 0 40 16,0 0-104-16,0 0-48 31,0 0 0-31,0 0 0 0,7 0 152 16,1-2 16-1,3-4-16-15,0 1-8 0,4 0-24 0,-5-1 56 16,-1 0 32-16,3 2 104 15,-4-2 8-15,-3 1-80 32,-1 2-64-32,1 1-80 0,-3 0-104 15,-2 2 0-15,0 0-1312 16,0 0-3793-16</inkml:trace>
  <inkml:trace contextRef="#ctx0" brushRef="#br0" timeOffset="2.11128E6">5078 18276 2032 0,'0'0'552'0,"0"0"-424"15,0 0 208-15,0 0-16 16,0 0-176-16,-1 0-144 0,1 0 0 15,0 0 224 1,0 0 48-16,0 0-64 0,0 0-104 31,0 0-104-31,0 0 0 0,0 0 8 16,0 0 152-16,0 0 521 15,0 0 391-15,0 0-8 0,0 0 16 16,0 0-224-16,0 0-95 16,0 8-193-16,3 8-208 15,10 10 232 1,5 6 256-16,1 8-256 0,-3 3-240 15,2-4-128-15,1-1-144 16,-6-2-32-16,0-8-40 0,0-1 96 16,-8-7-96-1,1-3-8 1,-1-4-152-16,-3-3-384 15,-2-4-392-15,0-6-464 0,0 0-1369 0,-7-4-4720 16</inkml:trace>
  <inkml:trace contextRef="#ctx0" brushRef="#br0" timeOffset="2.11165E6">5028 18188 4600 0,'0'0'2057'0,"0"0"-1513"31,0 0-296-31,0 0 336 16,0 0-160-1,0 0-96-15,0 0 16 0,0 0 25 0,115-30 239 0,-100 30-144 16,-1 0-104-16,-3 0 88 0,-3 12 144 15,-1 1 24 1,-2 10-64 0,-5 3-120-16,0 4-200 15,0 4-128-15,0 2-104 0,-3-2-392 16,-6 9-752-16,-2-11-1016 15,5-8-2953-15</inkml:trace>
  <inkml:trace contextRef="#ctx0" brushRef="#br0" timeOffset="2.11253E6">5374 18414 904 0,'0'0'1520'0,"0"0"-240"16,0 0-31-16,0 0-73 0,0 0-240 31,0 0-344-31,0 0-256 15,29-39-144-15,-29 30 56 0,0 3 8 16,-5 0 56-16,-8 4-200 16,0 2 40-16,0 0 1 0,-1 0 63 15,7 14-48-15,3 6-168 16,4 5-32-1,0-1 32-15,0 1 64 16,0-3 40-16,11-3-56 0,0-8 48 16,0-1-88-16,-2-3 0 15,0-7-8-15,-2 0-96 0,-2 0-216 31,-1 0-225-31,0-17 9 0,0-5 120 16,-4-3-112-16,0-3-24 16,0 2 272-16,0 1 120 0,4 9 152 15,-3 4 0-15,1 6 152 16,3 6 104-16,0 0 168 0,1 0-48 31,2 2 144-31,3 10 160 16,-2 4-135-16,-3-2-57 0,-4 1-256 15,4-6 32-15,-6-3-88 16,0-2-48-16,0-1-16 0,0-3-64 15,0 0-48-15,0 0-136 16,0-15-632-16,0-5-56 31,0-8 39-31,0-1-279 0,0-6-72 16,0 1 368-16,0 4 480 15,0-1 216-15,0 10 72 0,0 3 336 16,0 6 400-16,0 3 72 31,0 7 0-15,0 2 96-16,0 0-23 0,3 0-113 0,2 2-256 0,0 13-280 15,6 9-16-15,1 4 56 16,2 6-104-16,1 2-80 0,1 0 16 16,0 0-96-1,-2-2 48 1,-1 0-40-16,2-2-8 15,-2-4 8-15,-3-4 24 0,-2-3-32 0,-2-6-8 16,-1-4 0-16,-3-3-176 16,-2-2-72-16,0-4 8 15,0-2-16 1,0 0-392-16,-13 0-929 15,-5-6 313-15,-11-17-456 16,-2 4-625 0,4-1-159-16</inkml:trace>
  <inkml:trace contextRef="#ctx0" brushRef="#br0" timeOffset="2.11403E6">5502 18405 304 0,'0'0'1176'16,"0"0"32"-16,0 0-64 31,0 0-127-31,0 0-193 0,0 0 24 16,45-93-80-1,-34 87-216-15,2 4-192 0,-3 2-72 16,6 0-56-16,-5 0-120 0,-4 0 32 31,2 2-88-31,-2 0-40 16,-2 1-8-16,-2-3 0 0,-3 0-8 15,3 0-320-15,0 0-144 0,2 0 264 16,0-7 200-16,1-1 0 15,-1 2-16-15,0 2 16 16,2 0-8 0,-1 4-56-16,2 0 64 15,0 0 104-15,0 0 96 0,-1 2 16 0,-2 4-24 16,-1-2-56-16,0 0-64 31,-1-2-72-31,-3-2 0 0,0 0 0 16,0 0-256-16,0-10-160 15,3-8 288-15,-1-4-184 16,4-2-224-16,2 2 184 0,4 1 352 15,-1 6 0-15,2 5 80 16,-4 5 88 0,0 5 40-16,-1 0 64 15,-5 0 152-15,2 9 200 16,-4 3-128-16,4-1-191 0,-5 0-89 15,0-3-152-15,0-2-64 16,0-5-280-16,0-1-161 16,0 0-151-16,0 0 48 0,3 0-56 15,-3 0-184-15,2 0-224 31,0 0 71-31,2 0 457 0,-2-5 296 16,1-1 168-16,-1 2 16 16,3 2 8-16,-4 2 152 0,6 0 312 15,-4 0 81-15,5 0-57 16,-3 4-32-1,5 8-160-15,-2-4-304 16,-3 0-48-16,1-4-440 0,-1-4-584 16,0 0-209-16,-4 0 153 15,1 0 296-15,-2-8 128 16,0-3 216-16,0 4 488 15,0 1 136 1,0 2 512-16,0 2 384 0,0 0 144 16,0 2 136-16,0 0-343 0,0 0-481 15,6 0-288-15,-2 6-96 16,4 2 56-16,-5-2-104 15,2-3-40 1,-2-1-8-16,2-2-8 16,0 0-64-1,0 0-72-15,1 0 16 0,2-5 40 0,2-5 40 16,1 0 40-16,-3 1 16 15,-1 2-8-15,-1 1-8 0,-1 4 0 32,-5 2 0-32,5 0 104 15,-5 0 336-15,0 0 128 0,0 0-104 16,0 0-224-16,0 0-152 15,0 0-88-15,0 0-208 16,0 0-264-16,0 0-176 0,0-2 80 31,0-2 160-31,1 0 112 0,4-1 32 16,0 3 168-16,-3 2 96 0,4 0 0 15,-3 0 72 1,2 0 8 0,-2 0 176-16,4 0-16 15,-2 0-80-15,1 0-88 0,4 0-72 0,-2 0 0 16,2 0-48-1,-2-2-248-15,1-5-280 0,1-1 208 0,-7-1 31 16,2 3 65 0,-2 0 200-16,-3 5 72 0,0-1 625 15,0 2 495 1,0 0 0-16,0 0-104 15,0 0-24-15,0 0-295 0,0 0-289 16,0 3-328-16,0 5-80 31,2 1-8-31,4-1 0 16,-1-2-96-16,2-3-232 0,-1-1-65 15,1-2-71-15,-2 0-104 16,1 0 120-16,4 0 112 0,-1-9 208 16,3-1 40-16,-1-1 88 15,0 2 16-15,-1-1 8 16,-2 1-8-1,-3 3-8-15,-3 0 8 16,-2 3 72-16,0 1 104 16,0 0 440-16,0 0 80 15,-7 2-31-15,-4 0-1 0,-4 0-96 0,4 0-216 16,0 4 96-16,1 7-72 15,7 4-200-15,-2 0 0 16,5 4-120 0,0-2 40-16,1 0-96 15,12-2 112-15,5-2 40 16,0-3-56-16,3-4 16 0,-3-3-48 15,-2-1-8-15,2-2-64 0,-1 0-176 16,8-19-680 0,-6-5-1296-16,-1-1-3234 15</inkml:trace>
  <inkml:trace contextRef="#ctx0" brushRef="#br0" timeOffset="2.11425E6">6553 18108 5569 0,'0'0'3200'0,"0"0"-2231"0,0 0-153 16,0 0 264-16,0 0-608 15,0 2-472-15,0-2-1216 0,0 0-3369 0</inkml:trace>
  <inkml:trace contextRef="#ctx0" brushRef="#br0" timeOffset="2.11483E6">6243 17306 3752 0,'0'0'1281'16,"0"0"127"-16,0 0 336 15,0 0 17-15,0 0-433 0,145 92-392 16,-109-54-296-16,-2 8-136 16,-4 6-152-16,1 4-64 15,-2 4-111 1,-2 2-57-16,-7-1-56 15,-2-5-16-15,-5-4 0 0,-4-8 56 16,-7-4-32-16,-2-8 24 0,0-4-96 16,-13-2-368-16,-11-3-1345 31,-5-12-4400-31</inkml:trace>
  <inkml:trace contextRef="#ctx0" brushRef="#br0" timeOffset="2.11594E6">4340 17997 3624 0,'0'0'3257'0,"0"0"-1649"16,0 0-303-16,0 0-17 15,0 0-264-15,0 0-384 0,0 0-296 16,0 18-72-1,5 1-40 1,2 4-32-16,6 5-48 0,3 6-104 16,3 7-40-16,5 5 73 15,5 6-33-15,2 2-40 0,0 0 48 16,-4-2-48-16,6-3 40 15,-4-4-40-15,-4-7-8 32,6-6 0-32,-8-5-56 0,-1-5-16 15,-1-7 0-15,-3-2 64 16,-3-7-121-16,1 0-55 0,-3-2 96 15,4-2 8-15,-2-2 40 16,0 0 40-16,-1 0 0 31,-1 0 8-31,-2 0 40 0,-3 0-48 0,0 0 0 16,-4 0 0-16,-4 0 0 15,1 0 8-15,-1 0 96 0,0 0-96 16,0 0 120-16,0 0-8 16,0 0 41-16,0 0-161 15,0 0-48 1,0 0-945-16,-3-2-3784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56:46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5742 6850 7553 0,'0'0'2049'0,"0"0"-1257"16,0 0 160-16,0 0 80 16,0 0-216-16,-35 35 129 15,31-30-345-15,1-3-160 0,0 0 128 16,-2 0-24-1,2 0-176 1,0 0 352-16,-2 0-168 16,-2 0-64-16,4 0-143 0,1-2 23 15,-4 2 88-15,4-2-96 0,-2 2-72 16,-3 3-80-16,-1-1-144 0,-2-1 16 31,-1 3-32-31,0 0-48 16,-1 0 8-16,-1 3 128 0,1-4-128 31,-1 5 136-31,-5-2-16 0,0 3 0 0,-4-2 104 0,-1 1-152 15,-5 3 96-15,3-4-160 32,-4 3 184-32,-1 1-192 0,0 0 40 15,-1 0 72-15,0-3-112 16,1 1 0-1,-4 0 168-15,3-3-120 0,-3 1-48 0,2 0 104 16,-2-1-8-16,0-2-24 31,-1 0-72-31,-3-1 144 0,-2 0-152 16,-4 1 80-16,-4-2-32 15,-2 0-48-15,-2 0 8 0,1 0 32 16,4-2-40-16,-5-1 8 0,4 1 8 16,-1 1-16-1,-1-1 48 1,-3 0-40-16,0 2 0 0,-2 2 8 15,-2-2-8-15,-8 2 0 16,4 0-8-16,-3 2 0 0,-1-2 0 16,0 0 0-16,1 0-96 0,1 2 0 31,-2-2 96-31,7 0-88 15,0-2 32-15,6 0-32 0,5-2 88 16,1 0-48-16,2-2 48 16,4 0 0-16,-2 0-72 15,1 0 64 1,2 0 8-16,-6-4 8 15,-6-4-8-15,-6 2-8 0,-4 0-168 16,-7 0 80-16,0 0 72 16,-5 2-88-16,7 0 112 15,-5-2 0-15,3 2-8 0,8 0-64 16,6-2 0-16,0 2 64 31,9-4 8-31,-3-2-16 0,2-2-88 16,4-4-16-16,2 0 112 15,3-2-56-15,0-4-96 16,4 1-120-16,3-3 176 0,1 1-96 0,4-1 64 15,6-1 32 1,1-1 104 0,5-4-96-16,-3-2 88 0,5 0-144 15,1-4 144-15,1 2 8 16,2-2-8-16,2-2-112 15,2-3 120-15,0-2 0 0,3-6 0 16,0 2 0 0,0-2-8-1,0-2-112-15,11 4 120 0,7 0-80 0,1 4 8 16,9-1-8-16,-2 3 80 15,11 3-96-15,0 0 32 16,8 4 56-16,5 4-88 0,3 0 40 31,15 2 40-31,10 0-24 16,7 4 24-16,11 1 16 0,5 6-80 15,4 2 64-15,2 7 8 16,3 3 0-16,-7 3 0 0,-6 2-40 16,-3 0 40-16,-6 0 8 31,-2 7 0-31,-4 3-72 15,2 1 64 1,-3-3 8-16,3-3-8 0,0-1 0 0,0-2-48 16,0-2 56-16,-3 0 0 0,3 0 0 15,-8 0 8-15,-2-4-8 16,-1 2 0 0,-2 0-24-16,-2 2 24 15,-1 0 0-15,-7 0-64 16,1 0 64-16,-6 0 48 15,-4 0-48 1,-4 0 8-16,-1 0 0 0,0 0-8 16,0 0 0-16,-2 13-8 15,0 1 8-15,1 1 8 0,-1 6 0 16,-3-1 0-16,0 1-8 15,-4 0 0-15,-4-3 32 0,-1 0-32 16,-4-2-16-16,-2 2 16 0,-1 0-8 31,0 1 8-31,-2 4 0 16,2 3-8-16,1 6 16 15,-2 4 48-15,2 1-56 0,-6-3 0 16,2-6-8 0,-4-5 8-16,-6-4-8 0,-3-7-8 0,-1-2 16 31,1-2 0-31,-2 0-16 15,3 2 16-15,2 2 0 0,5 8 0 16,-2 4 0-16,2 8 8 16,-2 7-8-16,-1 2-48 0,-6-3 40 15,1-2-48-15,-7-10 48 31,2-5 8-31,0-8-8 16,-5-4 8-16,0-5 72 0,0-2-24 0,0-2-40 16,0 0 184-16,0 0-112 15,0 0-80-15,-8-2-80 0,-7-11-1129 31,-6 2-2535-31</inkml:trace>
  <inkml:trace contextRef="#ctx0" brushRef="#br0" timeOffset="2376">5245 9353 4320 0,'0'0'1665'0,"0"0"-1169"16,0 0-232-16,0 0 688 15,0 0 296-15,0 0-87 16,-29 85-513-16,11-64-72 15,-6-1 264-15,-5 1 240 16,-5 4-191-16,-7 1-281 0,-2 0 152 16,-4-2-336-1,-5-4-200-15,-6-2 128 0,-15-4-120 16,-9-3 8-1,-23 0 40-15,-27 4-224 16,-25 2-8-16,-9 6-48 0,12-8-48 16,17-2-48-16,19-11 0 15,3-2 88-15,1-2-160 16,-7-11 40-16,-10 3-48 0,-15 7 0 31,1 1-64-31,16 2 0 16,34-4 120-16,25-4 112 0,12-3-72 15,-8 0 0-15,-5-4-224 16,-5-4 0-16,8 0 192 15,12-5 80 1,7-1 24-16,7-3 8 0,7-5-88 16,9-2 88-16,6 2-8 15,6-5 8-15,12 2-8 0,2 2-64 16,2-2-8-16,27 2-48 15,11-3 48 1,17 1 72 0,11 0 8-16,9-2-72 0,10-3 56 15,7 5-40-15,5 3 56 0,18-3 0 16,32 4-8-16,35-1 8 0,16 7 120 15,-3 13 32-15,-13 9 128 16,-24 4-176-16,-11 0-32 16,-15 0-16-1,-27 0 40-15,-19 0-96 16,-20 0 0-16,-2 0 40 15,9 0-40-15,15 0-32 0,9 0 32 16,-6 0 16-16,-2 11 88 16,-12 10-32-16,-6 2 40 0,-7 3-48 31,-5 3 48-31,-8-3-40 15,-6-4-56-15,-5-4-8 0,-3-2 0 16,-3-2-8-16,-6 2 8 16,6 4-8-16,-6 2 0 15,-2 4 56-15,-1 6-48 0,-2 0 64 31,-8 0-64-31,1-2 72 16,-11-3-72-16,-3-5 120 0,-4-3-120 16,0 0 80-16,0-4 16 0,0 2 40 15,-6-6-16 1,-5 0-32-16,1-5 88 0,-1-2 8 15,3 0-112 1,-4-4-80-16,-10 0-520 16,2 0-1296-16,-1 0-5626 15</inkml:trace>
  <inkml:trace contextRef="#ctx0" brushRef="#br0" timeOffset="4412">7286 12309 5977 0,'0'0'1368'0,"0"0"-800"16,0 0 160-16,-147 49 793 0,97-32-305 15,-5-4-144-15,-1 0-352 0,-3-5-232 16,-7-3 169-16,-2-1-169 16,-4-2 152-1,1-2-176-15,0 4-216 16,3 1-96-16,0 3-104 15,5 5 32-15,2 6 0 0,-2 5 16 16,0 1-40-16,1 4 40 16,-2 1 8-16,-4 0-88 0,3-2-16 31,-4 0 56-31,1-2-48 15,-1-1 192-15,-7-1-200 16,-5-3 8 0,0 2 40-16,-9-1-48 0,1-3-16 0,2 2 16 15,4-3 0-15,7-4 48 0,7-3-48 31,8 0 0-31,1-7 0 16,2 0 24-16,1-4 24 0,-1 2 56 16,5-2-40-1,-1 0-64-15,-4 0-40 0,2 0 40 0,-6 0 104 16,1 0-104-16,0 0 8 15,1 0 0 1,2 0-8-16,3 0 0 16,3 0 0-16,1 0 0 15,-1 0 8-15,3 0-8 0,-2 0-8 16,-3 0 8-16,-4 0 0 0,-6 0-8 15,-1 0 0 1,-8 0 8-16,1 0 0 16,-1 0 0-16,2-2 0 15,2-6-80-15,-1-5 16 16,2 2 8-16,-1-3 56 0,4-2 0 15,6-3-56 1,2-2 48-16,9-1 8 16,-3-5 56-16,8-1-56 15,3-2-56-15,4-6 56 16,5-6-8-16,5-2 8 0,2-2-8 15,10-1-8-15,4 4-48 16,5 1 56-16,5-1-72 31,3 2 24-31,22-4-24 0,12 3 8 16,16-5 24-16,33-4-24 15,38-11 24-15,34-13 40 0,17 3-56 16,-4 8 64-16,-13 14 0 0,-17 16-8 16,2 11 24-1,3 10-16 1,4 7 0-16,0 4-8 0,2-2 0 15,0 0 0-15,-7-5-8 16,-27 0 16-16,-23-1 0 0,12-8 16 16,-23-3-8-16,0 2-8 15,11-7 8 1,-14 1-8-1,6 1 48-15,8 1-80 0,-6 2 40 0,-5 9-16 16,-6 6 8-16,-7 4-64 16,-5 2 56-16,0 0 8 0,-3 0 0 15,2 2 8-15,-2 2-8 31,4-2 0-31,3-2 0 16,6 0 0-16,0 0 0 0,-2 0-48 16,-8 0 48-16,-6-4 0 0,-7 4 0 15,-3 0 0-15,-6 0 0 16,-4 0 0-16,1 7 0 31,-3 0 0-31,-2 1 0 0,1-2 0 16,-3 0 0-1,-3-1 0-15,-1 1 0 0,-5 1-8 0,-3 1-40 16,-1 3 48-16,-6-2 8 15,-1 1 40-15,-6 3-48 16,-1 0-8 0,-2 2 0-16,-4 2 8 0,-1 4 0 15,0 3 8-15,0 4-8 16,0 4 0-16,-13 4 16 0,-6 2 40 15,-4 2-56-15,-1 1 8 16,-3-2 56 0,1-1-56-1,-2-2-16-15,-2-2 24 0,1-6 16 0,0-3-16 16,-1-3-8-16,3-5-8 15,-4 0 0-15,2-5-168 0,0 0-128 16,-13 4-768-16,8-4-1273 31,4-4-4520-31</inkml:trace>
  <inkml:trace contextRef="#ctx0" brushRef="#br0" timeOffset="8074">9744 6981 6617 0,'0'0'1744'32,"0"0"-1080"-32,0 0 281 15,0 0 359-15,0 0-320 0,0 0-456 16,-3 0-192-16,3 0-80 15,0 0 128-15,0 0 81 16,0 0 7-16,0 0-88 0,11 0-64 31,8 0 88-31,2 2 24 16,8 0-104-16,2-1-24 0,3-1 16 15,2 2-120-15,1-2-32 16,-5 0 16-16,0 0-24 0,1 0-48 16,-3 0 24-1,-1 0 24-15,-4 0 24 16,2 0-56-16,-1 0 25 15,1 0 95-15,-1 0-80 0,3 0-48 16,-1 0-40-16,2 0 8 16,-2 0-80-16,1 0 56 0,2 0 0 15,4 0-16 1,1 0-32-16,4 0 40 15,2 0 312-15,0 0-32 16,-2 0-264-16,-4 0 24 0,3 0-16 16,-4 0 56-16,1 0-64 15,1 0-24-15,-2 0-32 0,3 0-8 31,-1 0 56-31,1-2-8 16,0-3-40-16,-1-2 32 0,-2 3 0 16,2 0-40-16,-1 0-8 15,-1 0 8-15,-1 2 0 0,-1 0-8 16,1 1-8-16,-2-3 8 31,0 2 0-15,-1-5 0-16,0 3 8 0,-2 0 0 0,0-2 72 15,0 2-72-15,1 1 8 16,1-1-16-16,0 1-56 0,3 3 56 15,-4 0 40-15,3 0-32 16,1 0 32 0,-5 0-40-16,1 0 0 15,1 0 0-15,0 0 8 0,-1 0 0 16,-2 0 0-16,-1 0 0 15,2 0 0-15,-3 0-8 0,2 0 0 16,-6 0 0 0,6 0 8-1,-6 0-8-15,4 0 0 0,2 0 0 16,-1 0 0-1,1 0 8-15,1 0-8 0,0 0 0 0,1 0 0 16,-1 0 0-16,5 0 0 0,-6 0 0 31,3 0 0-31,-4 0 0 16,2 0 0-16,-5 0 8 15,-4 0-8-15,-1 0-8 16,-1 0 8-16,-7 0 0 0,4 0 0 0,-4 3-8 16,-3-3 16-16,3 0-8 31,-3 2 0-31,-3-2 0 15,0 0 0-15,-5 0 8 0,2 0 0 16,-2 0-8-16,0 0-256 16,0 2-560-16,-8-1-1049 15,-13 3-3640-15</inkml:trace>
  <inkml:trace contextRef="#ctx0" brushRef="#br0" timeOffset="10617">17000 7175 1528 0,'0'0'4833'15,"0"0"-2945"-15,0 0-503 16,0 0 527-16,0 0-200 0,0 0-567 15,0 0-409-15,0 0-232 16,0 0-160-16,0 0-32 16,0 0-96-1,0 0-16-15,0 0-16 0,0 0 32 16,0 0-96-16,0 0 64 15,0-6-120-15,0-2-56 0,0 0 48 16,5-2-56 0,-4 0 0-16,6-3 8 15,1 6-8-15,-2-1 0 16,2 1-8-16,-3 3 8 15,2 2-16-15,2 2-120 0,3 0 88 16,1 0-24-16,0 0 56 16,3 9 0-16,-3 1 8 0,0-1 8 31,-4 2 56-31,-1-3-56 15,0 0 64-15,-4-2-8 16,0-1-8-16,-4 0-32 0,0-3 72 16,0 2 24-16,0-2 24 15,0 2 80-15,0 0-16 0,-6 2 72 31,-5 2-80-31,-5-2-23 16,-4 2-33-16,-2-2-72 0,-3 0 8 16,-4-2-64-16,2 0 56 0,1-2 0 15,10-2-56-15,3 2-8 16,6-2 0-16,3 0 48 15,4 0 64 1,0 0 16-16,0 0 64 16,0 0-40-16,0 0 0 15,0 0-64-15,0 0-88 0,-2-11-192 0,2 0-824 16,0-5-569-1,0 2-1255-15,0 4-5906 0</inkml:trace>
  <inkml:trace contextRef="#ctx0" brushRef="#br0" timeOffset="11071">17047 7329 3504 0,'0'0'4705'0,"0"0"-3304"16,0 0 455-1,0 0 729 1,0 0-1033-16,0 0-416 0,-125 4-440 15,79 26-288-15,-13 12-144 16,-5 12 104-16,-9 12 57 16,-8 9-273-16,-1 5 96 0,-4 0-88 15,7-4-56 1,3-7 168-16,7-11 88 15,11-12-288-15,8-10 128 0,13-14-32 16,16-10-88-16,9-10 32 16,9-2-112-16,3 0-360 15,0-23-1216-15,58-40-857 0,-5 5-1608 31,9 2-2216-31</inkml:trace>
  <inkml:trace contextRef="#ctx0" brushRef="#br0" timeOffset="11703">17299 7239 3016 0,'0'0'4281'15,"0"0"-2705"-15,0 0 369 0,0 0 55 16,0 0-527-16,0 0-433 16,-20-4-880-16,33 4-160 31,21 4-8-31,13 12 8 15,18 6 184-15,7 2-48 0,11 2 200 16,5 1-24-16,-2 1 136 0,-2-5-56 16,-3-1-96-16,-9-1-112 15,-7-4-72-15,-4-2 24 31,-11-4-64-31,-6 2-24 0,-12-5 16 16,-6-2-56-16,-11-4 56 16,-6 0-48-16,-7-2 80 0,-2 0 48 15,0 0-144-15,-11 0-760 0,-23-8-848 16,-3 0-1505-1,3-1-4368 1</inkml:trace>
  <inkml:trace contextRef="#ctx0" brushRef="#br0" timeOffset="11937">18114 7321 2480 0,'0'0'4257'0,"0"0"-3633"15,0 0 128 1,0 0 569-16,0 0 23 0,102 121-376 0,-78-91-240 15,-1-2-48-15,-9-6-168 32,-1-4-95-32,-3-6 79 0,-8-2 96 15,-2-2 0-15,-2 2 144 16,-24 6-264-16,-21 6-472 0,-43 12-1080 31,9-1-1601-31,-1-10-5808 0</inkml:trace>
  <inkml:trace contextRef="#ctx0" brushRef="#br0" timeOffset="12731">16078 7896 4913 0,'0'0'2496'16,"0"0"-527"0,0 0-65-1,0 0 160-15,0 0-471 16,0 0-761-16,0 0-512 0,0 0-272 0,-21 39-48 15,9-1 0-15,1 2 144 16,3-4-48-16,0-6 8 0,5-8-72 31,-4-7-16-31,6-7 96 16,-3-3-40-16,4-1 152 15,0-4 0-15,0 2-72 0,0-2-152 16,0 0-72-16,12 0-72 0,14 0-288 16,24 0-528-16,-5 0-1361 46,-3-8-5096-46</inkml:trace>
  <inkml:trace contextRef="#ctx0" brushRef="#br0" timeOffset="15842">5114 8282 3688 0,'0'0'2145'0,"0"0"-113"15,0 0-455-15,0 0-337 0,-15-2-112 16,15 2-176-16,0 0-424 15,0 0-312-15,0 0-16 16,0 0-144 0,0 0-48-16,0-2 120 15,0 2-64 1,0-2-56-16,0 2 73 0,0-2-25 0,4 0 88 15,2 2-40-15,-1-2-96 16,1-1 40-16,1 1 80 0,-1 0-72 31,6 0 16-31,4 0-16 16,-2-1 24-16,4 1 16 0,3 0 0 15,2 0-96-15,4 2 120 16,-1 0-64-16,3 0-48 16,3 0 56-16,4 0 0 0,4 0 32 15,2 0-24 1,5 0 0-16,0 0-24 15,5 2-40-15,6-2 48 0,6 0 16 16,3 0-24-16,2 0 80 16,2 0-64-16,-2 0-56 15,1 0-8-15,-6 0 8 16,-2 0 48-16,-4 0-48 15,2 0 0-15,-5 0-8 16,-5 0 0-16,1 2 8 0,-9 0 72 16,-3-2-72-1,-3 0-8-15,-6 0 16 0,-1 0 56 16,-1 0 24-1,-2 0 176-15,-10 0-120 16,-2 0-32-16,-2 0-24 0,-9 0-40 16,2 0-48-16,-5 0-8 15,1 0 0-15,-1 0 8 16,0 0-8-16,5 5-352 0,0 8-1568 31,-5 1-2617-31</inkml:trace>
  <inkml:trace contextRef="#ctx0" brushRef="#br0" timeOffset="22158">7998 9948 3448 0,'0'0'1297'0,"0"0"-985"15,28-6 264-15,-11 4 360 0,3 0-72 16,6 0 72-16,6-1-128 15,7-2-135 1,3-1 231-16,6 0-264 16,5 2-80-16,1 0-168 15,-3 0-16-15,1 2-72 0,1 0 8 16,-3 0-56-1,-1 2-80-15,1 0-16 0,2 0 33 0,-1 0-9 32,1 0 64-32,-4 0-136 15,6 4 40-15,-1 2 368 0,4-4-48 16,1 2-96-16,-2-2-32 15,1 0-72-15,-4 0-56 16,0 0-88 0,-1 0-16-16,1-2 0 15,-1 2-64-15,1-2 64 16,-1 0-72-16,-2 0-40 0,2 0 0 15,-4 0 88-15,-3 0-80 16,1 0-8-16,-8 0 8 0,3 0-8 16,-6 0 8-16,1 0 0 15,-2 0 0 1,-4 4 0-16,3 2-8 15,-8-2 8-15,1 0 64 0,-5 0-56 16,-3 0-8 0,1 0 40-1,-2-2 0-15,0 0 0 16,3 0 24-16,1-2 96 0,3 3 8 0,3-3 104 15,7 0 33-15,5 0-193 16,3 0-40-16,8 0 0 0,7 0-8 16,2-5-8-16,8-7-56 15,4-1 40-15,3-4-40 0,2-3 8 31,5 0 40-31,-4-2-40 16,1 0 48-16,1 0 0 0,-5 2 32 16,5 1 8-16,-1 2 16 15,4 2-40-15,-6 2-16 0,2 0-56 16,-3 3 32-16,0 3-32 31,-7 1 0-31,-4-1 40 16,-3 3 0-16,-1 2-32 0,-5 0-8 15,2 2 64-15,-4 0-64 16,2 0 0-16,3 0 48 0,-1 0-8 15,-1 0-40-15,-4 0 0 16,4 0 0 0,-2 0 56-16,-3 0-64 15,-2 0 8-15,-4 0 0 0,-3 0-8 16,-5 0 8-16,-1 0 0 15,-3 2-8-15,1 2-48 0,-3 1 48 16,0 1 16 0,-1 0 32-1,-4-1-48-15,2 1 0 0,-4 1 0 16,2 1 0-16,4-2 0 0,-2-1 48 15,6 1-48-15,3 1 0 16,3 1 0-16,9-2-8 0,-2 3 8 31,9 0 0-31,-1 1 0 16,8-1 24-16,-2 2-24 15,1 1-8-15,4-2 0 16,5-2 8-16,10 0 48 0,0-2-32 0,6 0-8 16,2-1-8-16,4-3 0 31,4 3 0-31,-2-3 8 15,-3-2-8-15,1 0 0 0,-6 0 0 16,-3 0 0-16,-7 0 8 16,-7 0 8-16,-11 0-16 0,-9 0-8 31,-14 0 0-31,-13 2-136 15,-23 16-1200-15,-8-2-1385 16,-23 0-5769-16</inkml:trace>
  <inkml:trace contextRef="#ctx0" brushRef="#br0" timeOffset="25025">16318 10116 3576 0,'0'0'2577'15,"0"0"-1201"-15,0 0 56 16,0 0 9 0,0 0-513-16,12 0-536 15,-1 0 200-15,4 3 272 16,7 7-248-16,2 1-31 0,9 6 87 15,5 5 16-15,6 5-208 16,8 8-104-16,4 5-32 0,6 6 32 31,4 4-8-31,-6 1-120 16,3-4 8-16,-5 0-56 15,-3-5-128-15,-9-6-24 0,-4-6 144 16,-11-6-135-16,-7-8-57 16,-6-6-41-16,-7-4 41 0,-3-4 73 15,-6 0 15 1,-2-2 64-16,3 0 24 15,-3 0-48-15,0 0-112 16,0 0-16-16,7 0 0 0,-2 0 0 16,6 0 0-1,-1 0-256 1,6 0-833-16,-3 0-1255 0,-5-4-3625 15</inkml:trace>
  <inkml:trace contextRef="#ctx0" brushRef="#br0" timeOffset="25404">17174 10511 5657 0,'0'0'2304'0,"0"0"-1408"15,0 0 385-15,0 0-137 0,0 0-240 16,0 0 64-16,0 0-288 15,96 89-119-15,-74-57-177 16,-2 0 64 0,-4-4-224-16,1-2-96 0,-10-7 56 15,-1-6-56-15,-2-5 48 16,-4-4 232-16,0-1 528 0,0-3 529 15,-17 2-169-15,-12-2-856 16,-8 0-272 0,-8 0-168-1,-3 0-1112-15,-6-2-1017 0,14-11-2232 0,14 3-3528 16</inkml:trace>
  <inkml:trace contextRef="#ctx0" brushRef="#br0" timeOffset="26106">18366 9978 5553 0,'0'0'1912'15,"0"0"-56"-15,0 0-119 32,0 0-585-32,0 0-96 0,-113 119-119 15,73-72-233-15,-6 10 288 16,-2 3-360-16,-5 6 160 0,1 0-200 15,-4-1-48 1,5-5 57-16,1-8-121 0,12-8-200 31,0-6-112-31,11-8-96 0,4-6 0 16,7-8-72-16,8-3-120 15,3-8-104-15,4-3-240 0,1 0 96 16,0-2-137-16,0 0-159 16,0-5-232-16,3-31-632 15,8 1-2993 1,1 1-4441-16</inkml:trace>
  <inkml:trace contextRef="#ctx0" brushRef="#br0" timeOffset="26578">17614 10566 5249 0,'0'0'4393'0,"0"0"-2721"15,0 0-560-15,0 0-128 0,0 0-368 16,0 0-31-16,-9 86-233 15,9-54-128-15,0-2-216 16,0-4 112 15,0-4-112-31,0-8-8 0,0-2-48 0,9-5-16 0,-1-3 56 16,1-2-80-16,4-2 88 0,2 0 16 15,1 0 40-15,5 0-8 16,3-2 0 0,2-7-48-1,1 1-576-15,4 4-921 0,-8 4-2552 16,-4 0-4208-16</inkml:trace>
  <inkml:trace contextRef="#ctx0" brushRef="#br0" timeOffset="27107">17182 10910 6441 0,'0'0'1840'0,"0"0"-543"16,0 0 151-16,0 0-208 0,36-73-312 15,-9 58-96-15,4 1-423 16,5 7-33-16,-1 1-200 0,5 6 24 16,2 0-128-16,-4 0-16 15,-1 8-8-15,-7 5-48 0,-1 6 0 16,-6 0 56-16,-10 3-56 0,-3 1-160 31,-9-1 48-31,-1 1 48 16,0-2-56-16,-11-1-56 0,-8-4 176 15,-9-4 0-15,-3-4 16 16,-6-6 56-16,-6-2 32 15,1-2-8-15,1-16-96 16,6-4-8 0,4-4-88-16,13-10-472 0,9 8-753 15,5 4-3312-15</inkml:trace>
  <inkml:trace contextRef="#ctx0" brushRef="#br0" timeOffset="30417">5022 11143 4064 0,'0'0'2225'0,"0"0"-1001"0,0 0-56 15,0 0-119-15,0 0 31 0,0 0-200 16,0 8-112-16,0-8-152 16,0 0-64-16,0 0-71 15,0 0-73 1,0 0-160-16,10 0-168 15,9 0-24-15,15 0 288 0,11 0 88 16,12 0 16-16,14 0 8 16,8-6 96-16,0-3-176 15,0-2-72-15,-8 1-40 0,-5 1-88 31,-6-2 40-31,-13 1 177 16,-2 2-65-16,-16 2-40 16,-5 2-232-16,-7 2 72 0,-11 0-128 0,-1 2 0 15,-2 0-448 1,-3 0-1217-16,-3 0-2456 0,-13 0-6833 0</inkml:trace>
  <inkml:trace contextRef="#ctx0" brushRef="#br0" timeOffset="31256">7415 11113 4384 0,'0'0'1841'16,"0"0"-1321"-16,0 0-104 0,0 0 312 31,0 0-24-31,0 0 361 15,0 0-17-15,0 0-184 0,136 53 72 16,-88-44-88-16,4-1-280 0,0-4 57 16,-2-2 31-16,0 0-232 15,-8-2-264-15,0 0-40 16,-3 0 40-1,7 2-160-15,-10 3-1144 16,-12 3-3721-16</inkml:trace>
  <inkml:trace contextRef="#ctx0" brushRef="#br0" timeOffset="32677">10107 11074 5329 0,'0'0'2240'31,"0"0"-1376"-31,0 0-8 0,0 0 25 16,0 0 111-16,0 0-472 15,18-9-512-15,26 5 256 0,17 0 528 16,12-2-304-16,3 0-104 15,4-2-264-15,17 0-120 32,-18 0-1080-32,-17 4-5969 0</inkml:trace>
  <inkml:trace contextRef="#ctx0" brushRef="#br0" timeOffset="35751">15947 8310 1384 0,'0'0'6505'0,"0"0"-4224"16,0 0-673-16,0 0 112 0,-21-2-239 15,21 0-465-15,0 0-520 16,0-3-296-16,0 1-200 0,11-1-8 15,10 1-8 1,5 0 16-16,5 4 0 16,-4 0 0-16,-1 8 0 15,-5 10 0-15,-8 3 0 0,-5 4 64 16,-8 1 120-16,0-4-96 15,0-2 40-15,-8-4 56 0,-7-4 32 32,-4-5 88-17,-4-5-80-15,-4-2 232 0,-5 0-55 0,1-4-153 16,-1-11-152-16,1-3-96 15,8 0-224-15,9-2-313 0,12-2-399 16,7-13-696-16,21 7-3041 31,5 1-5713-31</inkml:trace>
  <inkml:trace contextRef="#ctx0" brushRef="#br0" timeOffset="36477">18295 7670 6409 0,'0'0'3097'0,"0"0"-1705"16,0 0-88-16,0 0-376 0,0 0-440 15,0 0-208-15,0 0-87 16,102-47-57-16,-68 47-88 0,-4 0 0 0,1 13-48 31,-12 7 80-31,-6 4-32 16,-6 2 184-16,-7 0 72 15,0 0 144-15,-11-3 56 0,-9-4-160 16,-4-6 104-16,-2-7-176 0,-5-6 24 16,1 0-288-16,1-2-8 31,0-15-424-31,4-4-696 15,9 2-873-15,8 8-3512 0</inkml:trace>
  <inkml:trace contextRef="#ctx0" brushRef="#br0" timeOffset="37506">16113 9968 4440 0,'0'0'2777'16,"0"0"-1593"-16,0 0 105 0,0 0-49 15,0 0-192-15,0 0-408 16,0 0-152-16,83-72-80 15,-53 72-56-15,4 0-111 0,-5 6-121 32,-4 8 40-32,-3 0-64 15,-9 4 8-15,-6-1-24 0,-4 2 184 16,-3-1 128-16,0 5 32 15,-16-4-72-15,-7 0-80 16,0-6-192-16,-4-2 48 0,-2-5 64 16,-3-6-128-1,1 0-64 1,2 0-240-1,3-6-464-15,8-7-616 0,18-11-337 0,0 7-2624 16,10-4-3320-16</inkml:trace>
  <inkml:trace contextRef="#ctx0" brushRef="#br0" timeOffset="38290">18251 9900 5905 0,'0'0'1944'15,"0"0"-440"-15,0 0-7 16,0 0-673-16,0 0-240 15,0 0-32-15,84-65-208 0,-53 62-56 16,5 1-32-16,-2 2-80 16,-1 0-112-16,-5 9-56 0,-1 10 89 15,-9-1-25 1,-5 2 56-1,-3 2 16-15,-10-2 64 0,0 0-32 16,0 0 80-16,-12-1 24 0,-7-4 64 16,-8-2-48-16,-2-3-88 15,-7-3 48-15,-3-7-56 16,2 0 24-1,-5 0-224-15,7-9-16 0,2-12-632 16,12-5-800-16,7 5-1257 16,9 2-4689-16</inkml:trace>
  <inkml:trace contextRef="#ctx0" brushRef="#br0" timeOffset="43433">19845 12926 7297 0,'0'0'4049'0,"0"0"-3185"0,0 0 160 15,0 0 377-15,0 0-225 32,0 0-584-32,34-34-296 15,-14 29-48-15,4 0-96 0,3 5-72 16,4 0-80-16,-2 0-8 15,2 10 0-15,-9 10-56 0,-2 6 56 0,-6 4 8 16,-6 2 200 0,-8-2-104-1,0-2 152 1,0-2-64-16,-11-3 56 0,-13-6 32 15,-5-2-24 1,-2-3 25-16,-6-7-33 0,-2-3-16 16,4-2 24-16,1 0 16 0,8-9-144 15,3-3 8-15,10 1-128 16,4 3 0-1,7 5-96-15,2-1-544 0,0 2-993 0,8-2-2232 16,7 4-2344-16</inkml:trace>
  <inkml:trace contextRef="#ctx0" brushRef="#br0" timeOffset="47162">9316 12523 7009 0,'0'0'1880'0,"0"0"-1383"16,0 0-393-16,0 0 120 0,2 0 456 15,-2 0-40-15,1 0-32 16,7 0-184-16,4 0 128 15,4 0 304-15,5 0-255 0,8 0-121 16,5 0-168 0,3 0 64-16,10 0-32 15,-2 0 88-15,2 0-192 0,1 0-24 16,-1 0-56-16,-7-5-40 15,2 3-24-15,-1 0 8 16,1 1-8 0,3 1 56-1,2 0 64-15,1 0-8 0,1 0-8 0,-2 0 0 16,-1 0-56-16,0 0-48 15,0 3 48-15,1-1 56 16,-3-2 97-16,3 0-153 0,-4 0-24 31,1 0-8-15,3-2-16-16,-5-5 24 0,3-1-48 0,2-2 24 15,-2 1-16-15,0 2-16 16,2-1 80-16,-2 2 40 16,-3 1 8-16,-3 3-48 0,-7 0-48 31,-3 2 0-31,-6 0-48 15,0 0 48 1,-4 0-24-16,4 0-24 0,-1 0-40 0,2 0 0 0,4 0 48 16,-2 2-56-16,1 0-8 15,2 1 8-15,4-1 0 16,0 0 48-1,1 0-32-15,5 2-16 0,-5 0 0 32,5 2 8-32,-2-3-56 0,2 1 48 0,-1 1-8 0,-4-1 8 15,-3-2 0-15,-3 0 72 16,-1 0-72-1,-1 0-32-15,-2-2 32 16,-1 0 56-16,-1 0-56 16,-4 0 0-1,1 0 48-15,-4 0-40 0,-2 0 0 0,3 0 8 16,-1 0-8-16,1 0 0 0,1 0 0 31,-4 0 0-31,2 0-8 16,-1 0 0-16,-2 0 0 15,1 0 8-15,4 0 0 0,-2 0-8 16,3 0 0-16,4 0 8 15,3 0 0-15,4 0-8 0,1 0 8 32,7 0-8-32,5 0 0 15,0 2 0-15,2 2 0 16,4 1 0-16,-2 2 0 0,-1-1-8 15,2 2 0-15,0-2 8 16,-1 0 0-16,3-2 0 0,4-2 0 16,2-2 0-1,5 0 0-15,4 0 0 16,-1-6 0-16,2-4 0 15,3 0 8-15,-2 1-8 16,2 4-88 0,0 1 88-16,1 0-8 0,1 2 8 15,-3 2 24-15,-4 0 24 0,-1 0-48 16,-11 0 8-16,-2 0-8 15,-6 4 0-15,-1 2 0 16,-3-1 0-16,-2 0 8 0,2 1 0 16,-2-4-8-16,2 2 0 15,-3 0 0 1,-1 0 0-16,1 1 0 15,-1 0 0-15,-6-1 0 16,7 2 0-16,-6-2-8 0,1-2 8 16,-3 2 0-16,2-2-8 15,3 0 8-15,-4 0 0 0,1-2 0 31,1 3 0-31,1-3 8 16,-1 1-8-16,0-1 0 16,3 0 8-16,1 0-8 0,1 0 8 15,1 0 0-15,0 0-8 16,-2 0-8-16,3 0-64 0,2 0 72 15,0 0-8 1,1 0 8-16,-4 0 0 16,2 0 48-16,-2 0-48 15,-3 2 0-15,-5 2 0 0,0 0 0 16,-3 0 0-16,-4-2 0 15,2 2 8-15,-6 0-8 16,-2-2 0-16,1 1-8 16,-3-1 8-1,-4-1 8-15,-1 1 0 0,0 0-8 16,-3 0 8-16,2-2-8 0,-3 2 8 15,1 0 0-15,2 0-8 16,-1 0 0 0,-1 0 0-16,1-2 8 15,-1 2-8-15,4 0 0 16,-4 0 8-16,2-2-8 0,4 2 0 15,-6-2 0-15,6 2-8 16,4-2 8-16,3 3 0 0,0-3 0 31,4 2 0-31,0 1-8 16,7-1 8-16,1 0-8 15,1 0 8 1,9-2 0-16,-6 0 0 0,6 0 0 0,-1 0 0 16,-3 0 0-16,5 0 0 0,-6 0 0 31,4 0-8-31,-4 0-48 15,1 4 48-15,-2 2 8 0,2 0 0 16,-1 1 0 0,1-3 0-16,-5-1 0 0,4 1 0 0,-1-2-8 15,-4 0 16-15,1-2-8 16,-1 0 8-1,3 0 0-15,3 0-8 0,-1 0 8 16,2 0 0-16,6-4-8 16,3-3 0-16,1 1-64 0,10-3 64 15,-4 1-8-15,7 0 8 16,0-2 0-1,4 2 0-15,3 0-8 16,-2-2 8-16,-1 2 0 16,-1-4 0-16,1 0 0 0,1-2 64 15,2-2-56-15,1 2 0 16,4 0-8-1,-5 0 8-15,3 4 0 16,-3 0 0-16,-2 3-8 16,-1 2 0-16,-4 1 0 15,-1 0 0-15,1 2 0 0,0-2 8 16,-2 0-8-16,4-5-8 15,-2 2-56-15,5-3 128 32,0-1-80-32,1 1 16 0,0 1-8 15,1 1-40-15,-3 3 48 16,-1 1 0-16,-7 0 0 0,-4 2 0 15,-1 0 40-15,-7 1-40 16,-1-1 0-16,1-2 8 16,-3 0 0-1,0 2 0-15,0-3-8 0,-2 3 8 16,1-2 0-16,-1 2-8 15,-4 0 0-15,-3 0 0 0,-5 0 8 0,-5 2-8 16,-1-1 0-16,-9 1 0 31,-2-2 8-15,-4 2-8-16,-2-2-8 0,1 2 8 0,-6 0 0 15,0 0 8-15,0 0-8 16,0 0-8-16,0 0 8 0,0 0 8 16,3-2-8-16,-3 2 0 31,0 0 0-31,0 0 0 0,0 0 0 15,0 0 0-15,2-2-8 16,0 2 8-16,2 0 0 0,-4-2 0 16,0 2 0-16,0 0 0 15,0 0 8-15,0 0-8 31,0 0 16-31,0 0 40 0,0 0 8 16,0 0-56-16,0 0 56 16,0 0-56-16,0 0 40 0,0 0-32 15,0 0-16-15,0 0-456 16,-19 0-768-16,-10 8-1193 15,-5 1-8593 1</inkml:trace>
  <inkml:trace contextRef="#ctx0" brushRef="#br0" timeOffset="49414">20049 13184 3224 0,'0'0'5361'0,"0"0"-3832"0,0 0-393 0,0 0 552 31,0 0-519-31,-8 10-657 16,8 16-256-16,0 13 368 0,0 11-40 15,0 8-112-15,0 2-120 16,0 0-128-16,-7-5-40 16,6-10 32-1,1-7-72-15,0-8 32 16,0-7 8-16,0-11-24 0,0-4-8 15,0-6 24-15,0-2 161 16,-5 0 135-16,0 0-96 16,3 0-376-16,-9 0-72 0,3-2-792 15,-3-4-969-15,1 1-2584 31,2 4-4409-31</inkml:trace>
  <inkml:trace contextRef="#ctx0" brushRef="#br0" timeOffset="49714">19904 13682 6161 0,'0'0'4017'16,"0"0"-3673"-16,0 0-120 0,0 0 480 15,0 0 136 1,45 133-296-16,-32-93-136 16,1-7-104-16,2-6 80 15,-3-10-255-15,-1-4-129 0,-6-7 0 16,4-6 80-16,-9 0 304 15,6-8 568-15,1-18 16 0,2-8-504 32,1-7-392-32,2-3-72 15,0 4-720-15,0 6-872 0,-5 12-2529 16,0 12-4713-16</inkml:trace>
  <inkml:trace contextRef="#ctx0" brushRef="#br0" timeOffset="50202">19811 14318 7361 0,'0'0'3209'16,"0"0"-2225"-16,0 0-16 0,0 0-200 0,0 0-232 31,0 0-239-31,91-57-137 0,-59 57-144 0,2 15-16 0,-3 6 0 31,-4 7 8-31,-9 4-8 16,-7 4-80-16,-9 1 80 0,-2-1 72 16,-5-4 144-16,-14-5 208 15,-4-8 280 1,-6-6 64-16,-2-8-8 0,1-5-160 0,-3 0 120 31,3-14-303-31,1-8-385 16,6-6-32-16,10 0-473 0,13 0-623 15,0 4-336-15,16 10-921 16,13 5-3024-16,-4 9-2592 0</inkml:trace>
  <inkml:trace contextRef="#ctx0" brushRef="#br0" timeOffset="50540">20012 14702 6385 0,'0'0'3289'0,"0"0"-2329"15,0 0-464-15,0 0 808 0,0 0-304 16,0 135-391-16,0-89-273 0,0-2-8 16,0-4 128-16,0-6-128 31,0-4-152-31,3-3-56 15,-3-1-120-15,2 0-56 0,-2 4-728 16,0 18-1081-16,0-4-2384 16,-5-6-2352-16</inkml:trace>
  <inkml:trace contextRef="#ctx0" brushRef="#br0" timeOffset="50894">19892 15276 7497 0,'0'0'1792'15,"0"0"-1263"-15,0 0 343 16,0 0 360-16,47 109-104 0,-34-71-624 15,-2 2-72 1,2-7-247-16,-3-4 95 16,-2-9-24-16,0-6-104 15,-6-9 24 1,-1-3 0-16,4-2 16 0,-5 0 184 0,0 0 96 15,2-5-72-15,7-15-152 0,3-10-248 32,7-7-48-32,-3-1-504 15,13-9-992-15,-6 11-2825 0,-4 12-4089 16</inkml:trace>
  <inkml:trace contextRef="#ctx0" brushRef="#br0" timeOffset="51313">19984 15984 6145 0,'0'0'4153'0,"0"0"-3537"0,0 0 392 16,0 0 152-1,0 0-576-15,0 0-368 16,0 0-216-16,0 0-40 0,84-42-8 0,-68 48 48 16,-3 8-56-16,-8 4-120 15,-5 4 176 1,0 2 16-16,-11-2 200 15,-12 0 81-15,-4-4 39 16,-2-6 392-16,-2-6-48 16,2-6 24-16,0 0-304 0,3-13-224 15,5-14-176-15,3-1-520 16,13-2-336-16,5-2-712 0,17 6-1009 31,12 6-2944-31,1 10-551 0</inkml:trace>
  <inkml:trace contextRef="#ctx0" brushRef="#br0" timeOffset="51727">19949 16345 2760 0,'0'0'1208'0,"0"0"9"0,0 0 399 0,0 0-456 16,0 0-328-16,3-16-416 16,0 16-199-16,2 2-97 15,-2 14 528 1,7 8-32-16,-4 5-40 15,3 3 16 1,-3 0-256-16,2-2-208 0,-5 0-48 0,2-5-80 16,-3-1-168-16,-2 10-960 15,0-7-1721-15,0-7-4200 0</inkml:trace>
  <inkml:trace contextRef="#ctx0" brushRef="#br0" timeOffset="52021">19944 16598 3880 0,'0'0'1065'0,"0"0"-617"15,0 0 488-15,0 0-184 16,0 0-32-16,32 110-328 15,-27-94-104-15,0-6 304 16,-5-2 89-16,0-6 71 16,0-2 88-16,0 0-72 15,0 0-72-15,0 0-232 0,0-10-464 16,2-10-176-1,7-6-336-15,4-6-360 0,5-19-864 16,0 10-1457 0,-1 3-2760-16</inkml:trace>
  <inkml:trace contextRef="#ctx0" brushRef="#br0" timeOffset="53968">19855 16908 4280 0,'0'0'2977'16,"0"0"-1633"-16,0 0-151 15,0 0-25-15,0 0-280 0,0 0-368 16,65-102-120-16,-41 86-104 15,2 2-120-15,1 4-160 0,-1 2 88 32,0 4-96-32,0 2 0 15,-2 2 0-15,-1 0-8 16,-1 2 0-16,-4 12 0 0,0 6 32 15,-5 6 64-15,-4 4-40 0,-2 4 88 16,-6-2-8 0,-1-2-56-1,0-5-8-15,0-8 113 0,-1-2 55 16,-11-8 144-16,-4-1 120 15,-1-2-152 1,-4 1-96-16,-9-1-128 0,-5-2 48 0,-5-2-152 0,-6 0-24 31,3 0-184-31,-2 0-192 16,6-4 56-16,11-5 96 0,7 0-472 15,8-3-161-15,10-12-695 16,3 1-1008-16,0 4-2474 16</inkml:trace>
  <inkml:trace contextRef="#ctx0" brushRef="#br0" timeOffset="57263">4487 13785 1584 0,'0'0'1680'0,"0"0"-496"0,0 0-127 46,0 0-1-46,0 0 528 0,0 0-119 16,-6-15-161-16,3 13-272 16,3 2-232-16,0 0-96 15,-2 0-79-15,2 0-73 0,0 0 24 16,0 0-96-16,0 0-200 15,0 0-112-15,0 0-112 0,0 0-56 16,0 0-16-16,0-2 8 16,0 2-56-16,0-4 64 15,10 2 80-15,1-2 32 0,2-2 80 16,0 2-88-16,3 0-8 15,-1 0 24 1,2 0-56-16,4-2 80 0,-1 2-48 16,1 1-40-16,0-2 8 15,1 3 88-15,1-2-144 16,4 2 144-16,-1-2-80 0,3 2 72 15,2 0-72 1,-2 0 24-16,0 0-16 16,-1 0-72-16,-4 2 88 0,-2 0-24 15,-4 0-64-15,2 0 56 31,-3 0-56-31,4 0 0 0,2 0 0 0,-2 0 56 0,3 0 32 32,-1 0-32-32,1 0-16 15,3 0 16-15,2 0-48 0,2 0 56 16,3 0-15-16,-3 0-9 15,-1 0-40 1,1 0 40-16,-5 0-40 0,1 0 48 0,-6-2-48 31,0 2 40-31,-1-2-40 16,-6 2 8-16,2 0-8 0,-1 0 0 15,3 0 40-15,3 0-40 16,-2 0 0-16,4 0 8 0,-2 0 56 16,1 0-64-16,3 0-8 31,0 2 8-31,0 0 0 15,-1 0 0-15,0 0 0 0,0 0 16 0,1 0-24 16,0 0 8-16,3 2-8 16,-6 0 8-16,3 0-16 15,0-2 16 1,-2 2-16-16,-2 0 8 15,2-2 0-15,-4 2 40 16,-1-2-40-16,4 2 0 0,-4-2 56 0,3 0-40 16,-1-2 32-16,1 0-40 15,-2 0-8 1,4 0-8-1,-4 0 8-15,5 0 8 0,2 0 96 16,1 0 0-16,-1 0-16 16,5 0-80-16,5 0 104 0,5 0 216 15,1 0 64-15,4 0-176 0,-4 0-120 16,-2 0-48-16,0 0-32 31,-9 0 40-31,1 0-8 16,-7 0-40-16,-3 0 56 0,-6 0 8 31,-4 0-24-31,-7 0 48 15,-1 0 24-15,-4 0 16 0,0 0 48 16,0 0-40-16,0 0 8 16,0 0-152-16,0 4-976 15,0 6-1553-15,0 0-4408 0</inkml:trace>
  <inkml:trace contextRef="#ctx0" brushRef="#br0" timeOffset="58749">8213 13824 720 0,'0'0'1880'15,"0"0"-880"-15,0 0-176 0,0 0-119 0,0 0 271 16,0 0-416-16,-124 0 672 15,109 0 40-15,7 0 137 16,5 0-113 0,0 0-224-16,-1 0-248 15,4 0 1-15,0 0-345 0,0 0-192 16,0 0-96-16,0 0-56 15,0 0-64-15,0 0 8 0,0 0-80 16,0 0-40-16,7 0 40 31,15 0 8-31,6 0 184 16,7 0 48-16,7 2 32 0,4 2 0 15,2 0 64-15,-6 0-112 16,3 0-80-16,-3 1 0 0,5-1-16 16,-5 0-24-16,5-1 72 31,1 1-16-31,7-2 0 15,2 2-16-15,4-2-16 0,4 0-7 16,-1 1-113 0,3-3 48-16,0 0-8 15,0 0-24-15,0 0 24 16,0 0-48-16,-6 0 0 15,0 0-16-15,-6 0 8 0,-3 0 8 16,-4 0 8-16,-1 0 0 0,-5 0-8 0,-1 0 0 16,-3 0 0-16,-2 4 0 15,-5 0 0-15,-2 0 0 16,-7-1 0-1,-2 1 0-15,-4-2 0 16,-5 2 0-16,0-2 8 0,-3-2-8 16,-3 2 0-16,2-2-8 15,-1 0 8-15,4 0 8 16,-2 0-8-16,5 0 0 0,3 0 0 31,-5 0 40-31,2 0-32 16,5 0-8-1,-2 0 0-15,0 0 0 0,2 0 8 0,-3 0 0 16,1 0-8-16,-3 0-8 15,1 0 8-15,1 0 8 0,-9 0-8 32,4 0 0-32,-2 0 0 15,-2 0 0-15,-1 0 8 0,-1 0 0 16,-1 0-8-16,-3 0 0 15,0 0 0-15,0 0 8 0,0 0-8 16,0 0-8-16,0 0 8 16,3 0-8-1,-3 0 8-15,0 0-8 16,0 0 8-16,0 0 0 0,0 0 0 15,0 0 64-15,0 0 16 16,0 0-16-16,0 0 16 0,0 0-24 16,0 0-56-1,0 0-8-15,0 0-64 16,0 0 16-16,0 0 8 15,0 0 40-15,0 0 8 0,0 0 0 16,0 0 0-16,0 0 48 16,0 0 24-16,0 0-64 15,0 0-8 1,0 0 8-16,0 0-8 15,0 0 8-15,0 0-16 0,0 0-64 16,0 0-312-16,0 0-337 16,0 0-447-16,0 0-1040 15,0 11-2345-15,-10-2-3137 0</inkml:trace>
  <inkml:trace contextRef="#ctx0" brushRef="#br0" timeOffset="71124">4411 15206 1456 0,'0'0'1360'16,"-4"-2"-224"0,4 2 105-16,0 0 87 0,0 0 48 15,0 0-184-15,0 0 1 16,0 0-73-16,-2 0-104 15,2 0-136-15,0 0-336 16,0 0-191-16,0 0-121 16,0 0-128-16,0 0-56 15,8-7 32-15,13 2 8 0,3-5 152 16,10-2 48-16,3-2-104 15,10-2 48 1,0 2 96-16,5 0-104 16,-2 1-128-16,0 4-32 15,-8 3 24-15,0 0-80 0,0-1 56 16,-5 3-8-16,-2-2 16 15,-2 1-72-15,1-1 8 0,-4 2 56 16,3-3-64 0,-1 1 16-16,2 0 72 0,0 3 24 31,0-3-56-31,-5 4-8 0,0-3 8 15,-5 5-40-15,0-2-16 16,0 2 56-16,4-2 40 0,-2 2-48 0,4-2-40 16,-2 2 104-1,1 0-104-15,0 0 0 16,0 0 56-1,-3 0-56-15,3 0 48 0,0 0-56 16,-1 0 0-16,-3 0 8 16,-2 0 112-16,0 0-120 0,-4 0 8 15,2 0 0-15,-2 0 40 0,2 0 0 31,-1 0-40-31,-1 0 40 16,4 0-40-16,-1 2 40 0,1-2 8 16,1 2-56-16,0 0 48 15,1 0-40-15,2 1 8 0,-3-1-8 16,2 2 0-16,0 0 8 31,-2-3-8-31,4 3 0 0,-4-2 40 16,2-2-40-16,-2 2 56 15,3-2-8-15,-7 2-48 0,2-2 0 16,1 2 8-16,0-2 32 15,-1 2-48-15,-1-2 16 16,2 0 32-16,1 2-48 16,-3-2 8-1,2 0 40-15,-2 0-40 16,1 0-8-16,-1 3 0 0,0-3 0 15,0 0 0-15,-1 0 8 16,2 2-8-16,2-2 0 16,-3 0 0-1,5 0 0-15,2 0 8 0,1 2 0 16,-3-2-8-16,3 0 8 15,0 0 16-15,1 0-16 0,-2 2-8 16,1-2 0-16,0 2 0 16,-3 0 0-1,3 0 8-15,-2 1-8 16,4-1 0-1,-7 2 0-15,5-2 8 0,-4 0 0 0,-3 0-8 16,4-2 0-16,-5 0 0 16,0 3 8-16,0-3 48 0,0 0-56 31,-2 0 8-31,2 0-8 15,-3 0 8-15,2 0-8 0,-3 0 8 16,4 0-8-16,0 0-16 16,2 0 16-16,1 0-88 0,-1 0 88 15,-1 2 32-15,1-2-32 31,1 0 0-31,-1 0 0 0,1 0 0 16,-1 0 8-16,-1 0-8 16,4 0 0-1,-2 0 0-15,4 0 0 0,-2 0-8 0,6 0 8 16,-1 0 8-16,-1 0-8 31,6 0 0-31,-4 0 48 0,0 0 33 0,1 0 15 16,-1 0 8-16,0 0-16 15,-1 0 8-15,-2 0 32 16,2 0-8-16,-1-2-16 0,-4-1 0 15,-2 1-16 1,-1 2-16 0,0-2-24-16,-4 2 32 0,-3-2 8 15,-1 2 16-15,1 0-56 0,-2 0 8 16,-2 0-8-16,4 0-40 15,2 0 56-15,-1 0-64 0,1 0 8 16,5 0 0 0,-4-2 0-16,7 2 0 15,1-2 40-15,-1 0-40 16,3 2 0-16,4-1 64 15,2-1-72-15,4 2 0 0,-2-2 0 16,2 2 0 0,-2 0-16-1,2 0 8-15,3 0 8 0,-5 0 8 16,3 0 40-16,1 0-40 15,-6 0 96-15,1 0-104 16,-4 0 72-16,-5 4-64 0,4-1-8 16,-3-1 48-16,4 0-48 31,-1-2 16-31,-1 2-8 0,3-2 40 15,-3 0 0-15,1 0-40 16,1 0 56-16,-1 0 24 0,0 0 32 16,-1 0-112-16,6 0 8 0,-6 0-8 15,6 0 40 1,1 0 56-1,-3 0-40-15,3 0-8 0,2 0-48 16,0-4 96-16,-1 2-32 16,4-1-56-16,-3 1-8 15,0-2 8-15,5 2 32 0,-6 2 0 0,3 0-48 31,-1 0 0-15,-6 0 0-16,2 0 0 0,-1 0 40 0,1 0-40 16,-1 0 0-16,-1 0 0 15,0 4 8-15,-2-2-8 16,1 0 8-16,-3-1-8 0,1 1 8 31,0 0-8-31,1 0 0 0,-3 0 0 16,-2-2 40-16,-4 2 8 15,4 0-40-15,-9 1 8 16,0-3-16-16,0 0 8 0,0 2 0 15,-2-2 0-15,-3 2 0 32,3 0-8-32,-3-2 0 0,3 2-8 15,2-2 16-15,-2 0 0 16,0 2 0-16,2-2 32 15,-2 0-32-15,2 0-16 0,-1 0-24 16,1 0 32-16,1 0 16 16,-2 0-8-1,0 0-8-15,4 0-32 0,0 0 32 16,-1 0-8-16,-1 0 8 15,1 0 0-15,2 0 0 16,1 0 8-16,-7 0-8 0,3 2 0 16,-3-2 0-1,2 0 0-15,-3 0 0 16,-1 0 0-16,-1 0 0 0,3 0 0 15,-4 0-8-15,1 0 8 16,-1 0-8 0,-5 0 8-16,4 0 0 0,-4 0 0 0,-1 0 0 31,2 0 0-31,-1 0-8 15,1 0-8-15,-3 0 16 0,4 0 8 16,-1 0-8-16,0 0-8 16,1 0 8-1,-3 0 0-15,2 0 0 0,-3 0 0 0,5 0-8 31,-4 0 16-31,4 0-16 0,-2 0 8 16,0 0 0-16,2 0 8 16,-4 0-8-16,0 2 0 15,-1-2-8-15,-3 0 8 0,3 0 0 16,-5 0 0-16,0 0-48 31,5 0 48-31,-4 0-8 0,4 0 0 0,0 0 8 16,-3 0 0-16,2 0 0 15,-2 0-8-15,1 0-8 16,0 2 8-16,-3-2 0 0,0 0-8 15,0 0 16 1,0 0 0 0,0 0 0-16,0 0 0 15,0 0 0-15,0 0 16 0,0 2-8 0,0-2 40 16,0 0-48-16,0 0-208 15,0 0-360-15,0 0-456 0,0 0-417 32,0 0-103-32,0 5-1072 15,0 1-2401-15,0 1-2337 16</inkml:trace>
  <inkml:trace contextRef="#ctx0" brushRef="#br0" timeOffset="78887">6414 16573 1216 0,'0'0'2192'16,"0"0"-599"-16,-2 0-393 0,2 0 440 15,0 0 73-15,0 0-313 16,0 0-488-16,0 0-216 0,-1 2 80 16,1-2-152-1,-4 2 9 1,4-2 175-16,-1 2-128 0,1-2-96 15,0 0-112-15,-2 2-48 0,2-2 0 16,0 0-56-16,-3 0-88 16,3 0-63-16,0 0-41 15,0 0-32-15,0 0 8 16,0 0-8-1,0 0-56-15,0 0 16 0,0 0 40 16,0 0-16-16,0 0-8 0,0 0-48 16,0 0 0-16,0 0-16 15,0 0-48 1,0 0 0-16,0 0 56 15,0 0-64-15,0 0 8 16,0 0-8 0,0 0-8-16,0 0 8 0,0 0-8 0,0 0-8 15,0 0 8-15,0 0 0 0,0 0 8 31,0 0 0-31,0 0 0 16,0 0 0-16,0 0 0 16,0 0-8-16,0 0 8 0,0 0-8 15,0 0-80-15,0 0 40 16,0 0 0-16,0 0 40 0,0 0-96 31,0 0 16-31,0 0 88 0,0 0-64 16,0 0 16-16,0 0 40 15,0 0-40-15,0 0 0 0,0 0 40 16,0 0 0-16,10 0 8 15,-2 0 0-15,3 0-8 16,-4 0 8 0,4 0 0-16,2 0-16 15,1 0 8-15,-1 0 8 0,2 0 0 16,-4 0 8-16,0 0-8 0,-3 0 0 15,-1 0 0 1,1 0 8-16,-3 0-8 16,0 0 0-16,1 0-8 15,-1 0 8-15,-2 0 0 16,2 0 8-16,0 0-16 15,1 0 8-15,-1 0 0 0,2 0 0 16,1 0 0 0,1 0 0-16,0 0 0 15,2 0 0-15,0 0-8 16,0 0 8-16,1 0 8 15,1 0-8-15,-2 0 0 0,3 0 0 16,-2 0 0-16,1 0 0 16,-4 0-8-16,-1 0 8 0,1 0 0 31,-3 0 0-31,2 0 8 15,-5 0-8-15,2 0 0 16,0 0 8-16,-3 0-8 0,2 0 0 0,1 0 8 16,2 0-8-1,1 0 0-15,2 0 0 0,-2 0 0 16,1 0 0-1,-1 0 0-15,4 0 0 16,-3 0 0-16,3 0 0 16,-4 0 0-16,3 0 0 0,-3 0 0 15,0 0 0-15,4 0 0 0,-1 2 0 16,2 1 0-1,0-1 0 1,-2 0 0 0,2 0 0-16,-2 0 0 15,0 0 0-15,1 0-8 16,-1-2 8-16,-3 2 0 0,3 0 0 15,1-1-8-15,-6-1 8 0,2 2 0 16,0-2 8-16,2 2-8 16,-3-2 0-1,-1 0 0-15,2 2 0 0,-3-2 0 0,1 0 0 16,2 0-8-16,-1 0 8 15,-1 2-16-15,4-2 16 0,-2 0 8 32,5 0-8-32,0 0 0 15,3 0 8-15,-3 0-16 16,2 0 0-16,-1 0 8 0,2 0 0 15,-1 0 8-15,-1 0-8 16,-1 0 0-16,-1 0 0 16,2 0 32-1,-3 0-24-15,-1 0-8 16,1 0 8-1,1 0-8-15,-1 0 8 16,0 0 0-16,-1 0-8 0,1 0 0 16,1 0 0-16,-1 0 0 15,-1 0-16-15,1 0 16 0,-3 2 0 16,3-2-56-16,1 0 56 0,2 3 0 15,1-3 0-15,2 0 0 16,0 2 0 0,0-2 0-16,-2 0 8 0,1 2-8 0,-3-2 0 31,0 0 0-31,1 0 0 15,-1 2 0-15,0-2 0 0,3 2 0 16,4-2 0-16,-6 2-8 0,2-2 8 16,-1 2 8-16,1 0-8 15,-3-2-16-15,0 2 16 31,0-2 0-31,-2 0-8 0,4 2 8 16,-4-2 0-16,2 0 0 16,-2 0 0-16,1 0 8 0,-1 0-8 15,-1 0 0-15,2 0-48 16,0 0 48-1,-4 0 8 1,3 0-8-16,-3 0 16 0,2 0-16 0,1 0-16 16,-3 0 16-16,4 0 0 15,-4 0 16-15,3 0-16 0,-1 0 0 16,-2 0 0-16,1 0 0 15,-1 0 0 1,4 0 8 0,-6 0-8-16,4 0 0 0,-4 0 8 15,1 0 0-15,3 0-8 0,-4 0 0 16,2 0-8-16,0 0 8 0,0 0 40 15,4 0-40-15,-3 0-48 32,4 0 40-32,0 0 8 15,0 0 0-15,2 0 8 0,-1 0-8 16,1 0 0-16,-1 0 0 15,1 0 0-15,-1 0 0 0,-1 0 0 16,3 0 48-16,2 0-48 31,-5 0 0-15,5 0-8-16,-4 0 16 0,2 0-8 0,-3 0 0 15,0 0 0-15,3 0-48 0,-3 0 40 16,0 0 8-16,0 1 0 16,2 1-16-16,-2 0 16 31,4 0 0-31,-5-2 16 0,1 2-16 31,3-2 0-31,0 0 16 0,2 0 32 16,-1 0-48-16,3 0 0 0,-4 0 8 15,2 0-8-15,-4 0 8 16,2 0-8-16,-3 0 8 15,2 0-8-15,-1 0 0 0,-4 0 0 16,3 0 0 0,0 2 0-16,1-2 0 0,1 3 0 0,1-3 0 15,2 0-8-15,1 2 8 0,2-2 0 31,-3 0 8-31,1 0-8 16,1 0 0-16,-6 0-8 0,6 0 8 16,-4 0 8-1,0 0-8-15,-1 0 0 0,2 0-8 0,1 0 8 16,0 0 0-16,4 4 0 31,1-2 0-31,0 0 0 0,-1 2 0 16,2 0 0-16,1-2-8 15,4-1 8-15,-7 1-8 0,4 0 8 16,-2-2-8-1,2 0 8-15,-1 0 0 0,-1 0 0 32,-2 0-72-32,1 0 64 0,-2 2 0 15,0-2 8-15,-3 0 0 16,1 3 8-16,-4-3-16 0,1 0 8 15,-2 2-16-15,-1-2 16 16,3 0-8-16,-3 0 8 16,0 0 0-1,3 0 0-15,2 0 0 0,-2 0 0 16,4 2 0-16,1-2-16 15,0 0 16-15,1 0-16 0,1 2 8 16,-1 0 8-16,1 0-8 16,0 0 0-1,-2 0 0-15,1-2 0 16,3 2 0-16,-1 0 0 0,-5-2 8 15,4 2 0-15,-2-2 0 16,0 0 0-16,0 0 0 0,1 0 16 16,-2 0 32-16,-3 0-48 31,1 0 0-31,-2 0-32 15,1 0 24-15,-3 0 16 0,1 0-16 16,-2 0 16-16,-2 0 8 0,2 0-16 16,-2 2 0-16,0-2 0 15,2 0-8-15,-1 0 8 31,-1 0 0-31,2 0 0 0,1 0 0 16,-4 0 0-16,5 0 0 16,-4 0 0-16,-1 0 0 15,-1 0 0-15,3 0 0 0,-6 0-8 16,4 0 8-16,-1 0 0 31,1 0 0-31,1 2 0 0,1-2-8 0,1 0 8 16,-2 1-8-16,2-1 0 15,-2 0 8-15,0 0 0 16,1 0 0-16,-6 0 0 0,4 0 0 15,-2 0 0 1,-2 0 8 0,6 0-8-16,-6 0 0 15,4 0 0-15,-2 0 0 0,2 0 0 0,-2 0 0 16,1-1 0-16,1 1 0 15,-2-2 0-15,3 0 0 0,1-2 8 32,-1 2-8-32,0 0 0 15,2 0 0-15,0 0 0 0,0-2 0 16,2 2 0-16,-2 0 0 15,-2-1 0-15,3 1 0 0,-2 2 0 16,-1-2 0-16,0 2-8 31,1-2 8-31,1 2 0 0,1-1 8 16,-1 1-8-16,0-2 0 15,3 0 0 1,-3 0 0-16,0 0 8 0,3 0 8 0,-5 0-8 16,1 0 40-16,-4 0-48 31,3 2 8-31,0-2-8 0,-1 0 8 15,3-1 0-15,3-1 8 16,2 0-8-16,0 1 0 0,1-1 0 16,2 0 0-16,-2 0-8 15,1 2-48-15,-2 0 48 16,-1 0 16-1,1 2-16-15,0 0 0 0,1 0-16 16,-1 0 32-16,0-3-32 16,0 3 32-16,1 0-16 15,-3 0 8 1,3 0 0-16,-6 0 0 0,2-2-8 15,-1 2 8-15,-2 0-8 16,-1-2 8-16,0 2-8 0,-1 0 0 16,0 0 64-16,-2 0-56 15,-2 0-8-15,1 0 8 16,-2 0-8-16,-1-2 8 15,0 2-8 1,-1 0 8-16,-2-2-8 0,3 2 0 16,-4-2 0-16,0 2 48 15,1 0-40-15,-1 0-8 16,0 0 48-16,0 0-40 0,0 0 0 15,0 0-8-15,2 0 0 32,0-1 0-32,6 1 0 0,0-2 0 15,1 2 0-15,-1 0-8 16,4 0 0-16,-1 0 8 15,2 0-8-15,0 0 0 0,3 0 8 16,-3 0 0-16,5 0 0 16,-7-2 0-1,5 2 0-15,-1 0-8 0,-1-2 8 16,-1 2-8-16,2-2 8 15,-1 2 0-15,4 0 0 16,0 0 0-16,0 0 0 0,-1 0 0 16,1 0-8-1,5 0-8 1,-4 0 16-16,-3 0-8 0,2 0 8 0,1 0-8 15,-2 2 8-15,0 0-8 16,1 0 8-16,3 0 0 16,-2-1 8-16,4-1-8 0,0 0 0 31,1 0 8-31,-2 0-8 15,1 0 8 1,-4 0-8-16,1 0 0 0,2 0 0 0,1 0 0 16,-4 0 0-16,7 2 0 0,-1 0 8 15,0 0-8-15,3-2 0 31,-4 0 0-31,0 2 0 0,0-2 0 16,4 0 8-16,-2 2-8 16,0-2 8-16,1 3-8 15,1-1 0-15,5 0 0 0,-7 2 0 16,3-2-8-16,4 2 8 31,-4 0 0-31,1-3 8 0,1-1-8 0,1 0 0 16,1 0-8-16,-1 0 8 15,-1 0 0-15,-1 0-8 16,-1 0 8-16,2 2-8 0,1 0 0 15,1 2 8 1,7 1 0 0,-4-1-64-16,9-2 56 0,-3 0 8 15,8 0-8-15,3 0 8 0,0 0 8 16,2-2 0-1,2 2 0-15,3-2-8 0,-2 2 72 0,-3-2-72 32,1 0 0-32,-4 0 48 15,-4 0-48-15,1 0 8 16,-2 0 32-16,-2 0-40 0,0 0 0 15,-6 0 0-15,3 0 0 16,-8 0-8-16,0 0 8 0,-4 0 0 31,-1 0 8-31,-4 0 0 16,-3 0-8-16,-4 0 8 0,0 0 0 15,-9 0 0-15,1 2 0 16,-5-1-8-16,3 1 8 0,-5-2-8 16,4 0 0-1,-7 2 8 1,5-2-8-16,-2 0 8 15,0 0-8-15,2 0 0 0,0 0 8 16,1 0 0-16,-1 0 0 0,3 2 0 16,2-2-8-16,-2 0 0 15,6 3 0-15,1-3 0 16,6 2 0-1,-2-2 8-15,7 2-16 16,-3 0 8-16,-1-2 0 0,1 2 0 16,0-2-8-16,-4 0 0 15,-1 0 8-15,-1 2 0 0,-2-2-8 0,-5 0 0 31,-1 2 8-31,-4-2 8 16,-2 0-8-16,-3 0-8 16,4 0 8-16,-3 0 0 0,3 0 0 15,-1 0-8-15,5 0 8 16,-2 0 0-16,2 0 0 0,-3 0 0 31,2 0 0-15,-2 0 8-16,1 0-8 0,-1 0 0 0,1 0 8 15,2 0 0-15,2 0-8 16,1 0 0-16,1 0 0 0,1 0 0 15,0 0 0-15,-2 0 8 32,0 0 0-32,0 0 0 15,-9 0-8 1,3 0 48-16,-4 0-40 0,3 0-8 0,-4 0 0 15,1 0 0-15,-1 0 8 0,0 0 8 16,0 0 40-16,0 0-48 16,0 0 0-1,0 0 40-15,0 0-40 16,0 0 8-16,0 0-8 0,0 0-8 15,0 0 8-15,0 0-8 16,0 0 0-16,0 0 0 0,0 0 0 16,0 0-8-1,0 0-160-15,0 0-88 31,0 0-224-15,-5 0-465-16,-12 4-1111 0,-4 4-4657 0</inkml:trace>
  <inkml:trace contextRef="#ctx0" brushRef="#br0" timeOffset="81861">13678 13941 416 0,'0'0'0'0,"0"0"-360"0</inkml:trace>
  <inkml:trace contextRef="#ctx0" brushRef="#br0" timeOffset="83252">13114 13774 2528 0,'0'0'1544'0,"0"0"-351"16,0 0 143-16,0 0 168 0,0 0-47 15,0 0-145-15,0 0-272 16,0 0-176-16,0 0-128 0,0 0-95 31,0 0-57-15,0 0-56-16,0 2-128 15,0-2-80-15,0 0-104 16,0 0-88-16,0 0-32 0,0 0-96 16,0 0 8-1,0 0-8 1,0 0-8-16,0 0-72 0,0 0 16 15,0 0-56-15,0 0 120 0,0 0-8 16,0 0 0-16,0 0 0 16,2 0 8-16,6 2 8 0,0 0 72 46,3 1-24-46,1-1 8 16,4 1-64-16,6 1 128 0,4 2-56 16,8 0 104-16,2 0-56 31,6 1-24-31,-5-2-24 0,3-1 16 15,1 0 32-15,-3 0-104 16,-5 0 48 0,-3 0 48-16,-1-1-56 0,2 1 40 0,-3 0-16 15,1-1 48-15,5-1 56 16,1 2-48-16,2-4-24 0,4 0 0 15,4 0-64-15,0 0 40 16,-1 0-88-16,-2 0 88 0,3-4-80 16,-3-1-8-16,3-1 8 15,-3 1 0-15,2-1 48 0,-1 2-56 16,-1 0 0-16,-5 0 8 0,4 1-8 15,-9-1 8-15,-1 2 89 16,-1-1-89-16,-1 3 48 16,2-2-48-16,3 2-8 0,-3 0 64 15,3 0-56-15,0 0 56 0,1 0-64 31,-1 0 96-31,5 0-48 0,-4 0 0 0,9 0 16 0,-2 0 24 32,2 0-16-32,2 0 48 15,4 0-72-15,-1 0-32 0,3 0-16 16,-1 0 8-16,3 0-8 15,-1 0 8-15,0 0 0 16,0 0-8-16,-1 0 64 0,1 0-64 31,2 0 8-31,3-2 0 0,-4-2 0 16,-4 2 0-16,-3 0-8 15,-5 2 0-15,-9 0 8 0,-3 0 0 16,-9 0-8-16,-4 0-8 16,-1 0 8-16,1 0 0 31,-4 0-8-31,-1 0 8 0,3 0 0 15,-2 0 8-15,1 0-8 16,-2 0 0-16,4 0 0 0,0 0 0 0,2-2 0 16,0 2 0 15,-1 0-8-16,1 0 8-15,1 0 0 16,4 0-8-16,-5 0-40 0,0 0 40 16,3 0 8-16,-4 0 0 15,1 0 0-15,0 0 0 0,0 0 0 0,-1 0 0 16,-2 0 0-1,1 0 8-15,0 0 0 0,-4 0-8 16,-4 0 0-16,-2 0 8 0,1 0 0 16,-3 0-8-16,-4 0 8 15,0 0 24-15,0 0 16 0,0 0-48 16,0 0-200-16,-6 0-1337 31,-10 0-2952-31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58:22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5711 6665 4809 0,'0'0'2512'0,"0"0"-1648"16,0 0-352-16,0 0 761 15,0 0 71-15,0 0-440 16,0 0-376-16,0 0-224 15,0 0 104-15,0 0 80 16,0 0 41-16,0 0-137 0,0 0 8 16,0 0 96-16,0 0-120 15,0 0 8-15,0 0-104 16,0 0-32-16,0-10-80 0,0 1-64 31,0-6 40-31,0 0-16 0,-3-4-8 16,-2 0-120-16,-1-4 104 15,1 1 16-15,-5 0 48 16,1 0-48-16,2 0 16 0,-2 2-72 15,2 0 64-15,-1 2-72 32,2 0 65-32,-6 0-1 0,3-1 8 15,-4 0 32-15,0-1-32 16,-5-1-24-16,-1 0-8 15,2 0-80-15,-2 1 56 0,1 3 16 16,4 0-72-16,-4 0 80 16,0 0-48-1,2 0-40-15,-2 0 40 0,2-1 72 16,-2 2-24-16,5 0-88 15,-6 2 80-15,3 2 8 16,-2-2 120-16,2 2-24 0,-3-2 0 16,-2 2-16-1,1-1 24-15,-4 0-104 16,1 1 16-16,-1-1 0 15,0 2-104-15,0 1 104 0,-2 1-64 16,2 0 56-16,-5 1-16 16,4-1 56-16,-4 1-96 0,2 2 0 31,3 1-48-31,3 1 144 15,-4 0-64-15,3 1-64 16,-6 1-16-16,6 0-8 0,-7 0 8 16,0 2 0-16,0-2 0 0,1 2 0 15,-6 0 0-15,2 0-8 31,1 0-40-31,2 0 40 0,5 2-56 16,1 4 56-16,4 1 0 16,1 1 0-16,2-3-64 15,0 1 64-15,1 3-88 0,-1-1 32 16,3-1 64-16,-3 1 0 31,5 1 0-31,-2 1 0 0,0-1-48 0,2 4 40 16,-2-1-8-16,-2 1 16 15,2 4 0 1,0-4-48-16,2 4 40 0,1 1 8 0,-1 0 0 15,0 0-64 1,3 4 56 0,-4-2-8-16,4 2-32 0,-1 3 40 15,1-2-32-15,-1 3 40 0,6 0-48 16,-2 1 40-1,1-1-8-15,-1-2-32 0,3 1-16 0,2 0-8 32,-5 3 64-32,0 4-40 15,4 0 48-15,-6 2-8 0,2 0 0 16,-1 1 0-16,0-3 0 15,-1-2-8-15,1-1-160 0,1 1 40 32,-2 3-8-32,3 1 144 15,-3-2 0-15,2 2-40 0,0-2 40 16,2-4 0-16,-2 1-8 15,2-4-56-15,3 1 64 16,0-2 56-16,-3 2-56 0,3 3-40 16,-3-1 32-1,1 4-72 1,-1 0 80-16,0 4 48 0,-1 0-48 15,3-2 0-15,1 0-112 16,0 1 104-16,0-5-80 0,0-5 88 16,0 1-48-16,0-1 32 15,0-1 16-15,0 0-8 16,0 1-48-1,1 0 56-15,3-1-96 16,-4 0 96-16,3 0-8 16,-3-2-8-1,0-2 8-15,0 1-32 0,0 0 40 16,0-1 8-16,0 3 8 0,1-2-16 15,1 3 0 1,0 2 8-16,4 5-8 0,-3 1 8 16,2 2-8-16,-2 3 0 0,5 2 0 15,-4-1 0-15,4 0 0 16,-3-2 0-16,4-2 0 0,-2-4 0 31,2-2-8-31,-2 0-16 16,-2-1-40-16,3-1 64 0,-8-2 0 15,5 1 0-15,-4 4 0 16,-1-1 0-16,0 2-8 0,5-2 0 15,-5 0 8-15,0-2 0 32,0-1 8-32,0-4 0 15,0 1 48 1,0-1-56-16,2 0-48 0,3-1 48 0,-1 3 8 15,-2 1 0-15,1 1-8 0,0 3 0 16,-3 3 0-16,0-1 72 16,0 2-72-1,0-4-64-15,0-4 64 16,0-2 128-16,0-4-120 15,0-2 32-15,0-4-40 0,0-1 0 16,0-5 0-16,-1-1 8 0,1-3-8 16,-2 2-8-1,-1 0 8-15,-3 5 72 16,-1 1 0-16,-3 1 0 15,-3 4-64-15,2-2 48 0,-2 2-48 16,0-1-8-16,0-2 48 16,2 0-32-16,-3 1-16 0,2-2 8 31,-1 1-8-31,2-3 16 15,-3 2-8-15,-3-1 0 0,0 0 0 16,-8 0 128-16,-5 2-56 16,-4-2-80-1,-2 0-24-15,1 0-32 0,-4 0 56 0,3-2 0 31,3 2 0-31,0-2-40 16,-1 1 32-16,0 0-40 0,4 1 0 16,-4 3-144-16,3-4-32 15,2 5 120-15,2-1 56 0,2 0-72 16,3 4-80-16,2 0-16 31,-2 2 128-31,-1 3 8 0,4 1-136 16,1 4 216-16,0 1-120 0,1 0 40 15,4 2 72-15,-2 0-184 16,4 2 176-16,-1 0-64 0,4 0 80 16,-3 0-8-1,5-2 0 1,1-2-32-16,5 1-17 15,-5-3 49-15,5 0 8 0,0-1-8 16,0 2 8-16,0-1-64 0,0 0 0 16,0 0 120-16,0 2-56 0,0-1 8 31,0-4 32-31,5 3-40 15,1-2-8-15,1 1-24 16,2-1 32-16,3-3 0 0,-1 4 0 16,2-1 8-16,3-2 0 0,-1 1 64 15,2 0-64-15,4-3 65 31,-1 0-65-31,2-2 80 16,3 1-32-16,-1-6-48 0,2-1 64 16,1 0-64-16,1-2 64 15,2 0-64-15,4-1 0 0,0-4 64 16,2 3-24-16,1-2-24 31,1 1-16-15,4-3 32-16,-6 0-32 0,3-4 48 0,-2 0-48 15,0 0 32-15,2 0-32 0,-5 0 128 16,1 0-120-16,2 0 96 0,4-2-64 15,1-2-32 1,0-3 80 0,5 1-40-16,-1 0-56 15,-2 0 16-15,0 3-8 0,-2-1 8 16,1 2-8-16,-1-1 0 15,5 1 0-15,1 0 64 0,6 0-64 0,7 2-8 32,-1 0 112-32,1 0 8 15,1 0 80-15,-9 0-48 16,-3 0-56-16,0 0-32 0,-6 0-56 15,4 0 40-15,-4 0-48 16,4 0 8-16,-4 0 56 0,1 0-56 31,3 0 0-31,-4 0 56 16,-2 0 0-16,-3 0-16 0,-4-4 0 15,-2 0-40 1,-4-2 0-16,-2 1 64 0,-3-2-64 16,1-1 0-16,0 0 88 0,0-1-88 31,-1-2 56-31,0 1-56 15,5 0 40-15,-5 0-40 0,5-2 0 16,-4 2 0-16,4 0 0 16,-2 0 0-16,-1 2-8 15,-2-1 16-15,2 2-64 0,-2 1 24 16,2 0 24-1,-3-3 0-15,1 2 8 16,3-1 40-16,-2-2-32 0,2-1-16 16,-3 2-48-16,-4-1 48 15,1-1 80 1,-2 2-80-16,-3-1 0 0,-1-1 16 15,-1 1-8-15,-1 1 48 16,3-4-48-16,-1 0-8 16,3-4 64-16,3 2-56 0,-2-4-8 15,2 0 0-15,-2-2 0 16,1-1 0-1,-4 1 0-15,0-2 0 16,-1-1 8-16,-4 0 0 16,0-1-8-16,-4 0 8 0,1-3 0 15,-5 0 40-15,-3 0-40 16,0-4-8-16,0 0 72 15,0-2-56-15,0 2-16 0,-6-2 0 32,-3 1-8-32,-2 2 0 15,3 2-32-15,-3 1 40 0,-1 2 8 16,-2-2-8-16,1 2 16 15,-2-1-16-15,1 1 0 16,-2 3 72-16,-2-1-16 0,0 1-56 31,4 3 8-31,-2 0 40 0,1 2-48 16,1 2 8-16,1 2 0 0,-2 0 48 15,4 2-48-15,-7-2-8 16,0 1 0-16,0 2 16 16,-4-3-16-16,-2 2 16 15,-1 0-8 1,0 2-8-16,2 1 0 15,2 4 0-15,8-1 8 0,2 2 0 0,3 0 8 16,-2-1-16-16,2 3 16 16,0-4-8-16,0 3 72 15,-4-3-80 1,-4-2 0-16,-1-3 8 15,0 0 0-15,-4-1 0 16,4-1 0-16,-1 2 40 0,2-2-40 16,1 3-8-16,4 1 8 15,0-2 0-15,1 3-16 0,3-2 8 31,1 0-8-31,-4-2-16 16,4 0 24 0,-2-2 0-16,-2-2 0 0,2 0 0 0,-2-2 8 15,4 2 0-15,-2 0 0 16,3 0-8-16,-2 2 8 0,1 2-8 31,1 0 0-31,0-1-48 16,2 2 32-16,0-1 16 0,-2-1-8 15,3 0 0-15,-2-4 8 0,-1 2 64 16,1-4-56-16,-4 2-8 15,2-2 8-15,1 1-16 16,-1 0 16 0,2 2 24-16,0-2-32 15,-1 0-56-15,3 1 48 0,-3-6 16 31,0 1 24-31,5-4-32 0,-6-1-8 0,1-3 8 0,0 0 56 16,2-2-56 0,0 2 8-16,-5-2-8 15,1 0 16-15,-1 2-16 16,0-2-8-16,2 0 0 0,1-2 0 15,0 2 0 1,2 0-40-16,-1 0 40 0,3 0 8 0,-4 0 0 31,3 0 0-31,-1 0 0 16,2 1 0-16,-1 3 0 0,-3 2 0 15,2 2 16-15,-2 0-16 16,-1 0 16-16,2 0-8 16,-2-2 0-16,-1-2 8 0,3-1-16 31,-3 1 0-31,2-2 0 15,2 0-8-15,3-2 8 0,-3 2 0 16,3 3 40-16,-3 0-32 16,1 1-8-16,0 2-8 15,2 0 8-15,-1 2 0 0,1 0-32 16,0 0 32-16,0-3 0 15,0 2-96 1,0-3 88-16,0 0-64 0,0-1-16 16,0 3 88-16,0 1-16 15,0 1 8-15,0 1-48 16,0 1 8-16,0 0-48 15,0 0-48-15,0 2 8 16,0-2-24-16,1 0 24 16,3 0 8-16,2-2-8 15,-1-2 40-15,0 1 24 0,1 6 56 16,-1-2-32-16,0 8 40 15,0 3 0-15,-4 3 0 16,1 1-40 0,0 2 0-16,-2 2-16 15,3-2 56-15,0 0-8 0,-1 0-32 16,1-1 48-16,2-1 0 15,1-2 0-15,1-3-56 0,-3 3 40 32,3 0-40-17,-1 1 16-15,4 1 32 0,-3-3-40 16,-1 1-168-16,4 0 72 0,-2 0 24 15,-2-1 48-15,4-2-8 16,-4 3 80-16,-4 2 8 0,1 0 0 16,-3 4 0-16,0 0 0 15,0 0 48 1,0 0-56-16,0 0-984 15,0 12-1393-15,0 5-4136 0</inkml:trace>
  <inkml:trace contextRef="#ctx0" brushRef="#br0" timeOffset="3885">8890 10927 5265 0,'0'0'2248'0,"0"0"-1736"16,0 0 400-16,21 0 153 0,-13 0 215 31,-5 0-136-31,2 0-280 0,0 0-208 16,4 0 129-16,3 0-249 15,1 0 96-15,4 0-184 16,-1-2-40-16,4 0-104 0,2 0-80 15,-4 2-56-15,6 0 8 32,7 0-32-32,-3 0 56 0,2 0-48 15,-1 0 24-15,4 0-56 16,-4 0 120-16,1 0-7 15,-4 0-1-15,3 0-80 0,0 0 88 16,4 0-80 0,-4 0 8-1,1 0 104-15,1 0-104 0,1 0-56 16,1 0 48-16,-3-2-160 0,-2-3 0 15,-1 1 144-15,-1 2-136 16,-2 0 48-16,5 1 40 0,-3-1-88 16,2 2 0-1,2-2 88 1,3 2-88-16,1-2 40 0,3 0 32 15,5-2-72-15,-4 2 40 0,0-3-32 16,-3 5 32-16,-6 0-48 16,-1 0 0-16,-6 0 0 0,-2 0 0 31,1 0 48-31,-4 0-48 15,3 5 0-15,2-1 8 0,1 0 0 16,1-2 40-16,2 2-40 16,-3-3-8-16,1 1 16 0,-1 0-8 15,-1 0 64-15,-2 0 8 31,-3 0-8-15,-1 1-16-16,-3-1-40 0,-3 0-16 0,-2 0 64 16,-1 0-64-16,-3-2 16 15,1 0 32-15,-5 2-48 0,2-2 16 16,-2 0 40-16,0 0-48 31,0 0 80-31,0 0-32 0,0 0 40 16,0 0-8-16,0 0-88 15,0 0-136-15,-18 0-736 0,-6 0-1584 16,-10 0-4538-16</inkml:trace>
  <inkml:trace contextRef="#ctx0" brushRef="#br0" timeOffset="7286">9704 5667 512 0,'0'0'5257'15,"0"0"-3145"-15,0 2-399 16,0-2 119-16,0 2 48 0,0 0-399 15,-5-2-473-15,0 2-304 16,2 0-120-16,-7 1-160 0,0 2-240 31,-3 1-48-31,0 2-24 0,-3 2 16 16,-1 6-72-16,-3 6 0 15,-4 4-56-15,-2 9 0 0,-1 4-8 32,-7 9 16-32,0 8-16 0,-2 5-32 0,1 5 32 15,-1 3 8 1,1 2-8-16,-4 3-240 15,2 1 200-15,-5-1 24 0,3-4 16 16,-3-3 16-16,5-5-8 0,1-2 0 16,-1-3-112-1,5-2 112-15,0-1 96 16,3-5-88-16,3-6-16 15,-2-3 16-15,9-4 64 16,1-8-24-16,5-4-48 0,4-5 48 16,2-7-56-16,2-5 8 15,4 0 0-15,-3-3 8 16,4-4 40-1,0 0-48-15,0 0-176 16,0 0-168-16,0-4-872 16,12-12-2753-16,-1-7-3448 0</inkml:trace>
  <inkml:trace contextRef="#ctx0" brushRef="#br0" timeOffset="8237">10348 5761 5745 0,'0'0'1328'0,"0"0"-888"0,0 0 576 0,0 0 201 16,0 0-441-16,0 0-176 15,0 0-40-15,27 34-224 16,-10-17 16-16,4 2-168 16,3 3 128-16,2 5-8 15,9 5 160-15,-1 0 273 16,0 4-345-16,5 1-64 0,-1 2-128 15,0 1 104 1,2 2-64-16,0 4-48 16,1 2-72-16,-1 1 40 15,2 3-160-15,-5-1 16 0,4 4 144 16,-1-3-16-16,-1 0-144 15,0-2 0 1,-4-1-8-16,2-4 0 16,-1 0 8-16,-6-1 56 15,1-1-48-15,-2-2 0 31,5-1 0-31,-8-4-8 0,3-2-8 16,0-4-8-16,-6-4 16 16,-1-3 8-16,-4-8-8 0,-5-2 8 15,-3-7 0-15,-4-3-8 0,-6-1 0 16,0 0 8-16,0-2 88 15,0 0 32-15,0 0-128 16,0 0-48 0,-11-7-1520-16,-9-3-3897 15</inkml:trace>
  <inkml:trace contextRef="#ctx0" brushRef="#br0" timeOffset="9083">8841 7887 5825 0,'0'0'1784'0,"0"0"-1392"16,0 0 8-16,0 0 601 15,0 0 119-15,0 0 136 0,58 20-480 16,-33-6-96 0,4 6-72-16,0 2-119 0,3 4-41 31,7 6 144-31,3 1-176 0,5 3-32 15,-1-1-128-15,6 5-136 16,-3 5 32-16,1 1-56 0,-2 6-40 16,-1 2 296-16,0 4-256 15,3 4-40-15,-5 3 32 16,5-1-88-1,-6-2 80-15,-2-2 8 0,-4-8 16 16,-5-6-104-16,-1-10 0 16,-9-7 0-16,-4-10 56 0,-6-6-48 15,-7-8 40-15,-1-3 16 16,-5-2-56-1,0 0 176-15,0 0-16 16,0 0-168-16,0-26-1088 0,0 5-3113 16,0-4-5089-16</inkml:trace>
  <inkml:trace contextRef="#ctx0" brushRef="#br0" timeOffset="9743">11359 7951 1856 0,'0'0'4185'0,"0"0"-2601"16,0 0 417-16,0 0 119 31,0 0-464-31,0 0-831 15,0 0-297-15,0 0-176 0,-99 108-72 16,69-56 16-16,-3 8 56 0,-5 9-24 16,-6 7-24-16,0 8-104 15,-4 5-56-15,-4 1-8 16,1-3 64-16,4-4 24 0,0-8-32 31,7-9-136-31,4-13 88 16,1-6-144-16,5-7 56 0,1-8-56 15,5-6 136-15,6-8-64 16,2-4-72-16,8-6 8 31,0-2 96-31,3-2-88 0,0-2 56 16,4-2-24-16,1 0-48 15,0 0 0-15,0 0-136 0,0 0-360 16,-5-6-584-16,2-8-2025 0,-9-2-7881 15</inkml:trace>
  <inkml:trace contextRef="#ctx0" brushRef="#br0" timeOffset="12853">10017 4511 80 0,'0'0'8905'15,"0"0"-6064"-15,0 0-745 31,0 0-207-31,0 0-425 16,-39 0-280-16,25 0-223 0,1 0-473 16,-5 0-96-16,2 0-144 15,-8 3-216-15,1 11-32 0,-1 8-176 16,3 8 48-16,0 8 40 31,8 2 32-15,5-2-40-16,8-5-80 0,0-8 8 0,0-4-120 15,0-8 56-15,8-4-88 0,-2-7-17 16,2-2 89-16,4 0 56 0,1-2-40 15,4-19 216 1,4-11-64 0,-1-5-88-16,2-12-80 15,1-1 16-15,-5-4 80 0,-2 2-72 16,-3 2 80-16,-2 2-56 15,-5 6 200-15,-1 3 0 0,-1 9-8 0,-1 9 8 32,-3 6-8-32,3 9-8 15,-3 6 16-15,2 0-256 16,-1 26-560-1,6 14 472-15,4 13 344 0,0 5 112 0,7 0-64 16,-5-6-40-16,5-12 0 0,0-8-8 31,3-10-144-31,-2-10-40 16,-1-8-40-16,1-4-128 0,-4 0 167 15,1-9 169 1,-3-12 8-16,0-3-200 0,-4-2-48 0,-2-1-48 16,-6 4 48-16,-1 1 176 31,0 1 80-31,0 8 56 15,0 5 40-15,0 8 32 0,-8 0-128 16,-1 8-72-16,-3 16-8 16,-1 6-16-16,2 4 192 0,1-4 56 15,4-3 192-15,4-8-192 16,2-4-144-1,0-8-8 1,0-1-144-16,7-4 96 0,6-2-32 0,6 0 80 16,2-4-128-16,3-9-144 15,4-8-144-15,-4 1-504 0,-1-2-216 16,-6 0 336-1,-1 0 407-15,-7 1 113 16,-3 4 280-16,-6 2 48 16,0 4 585-16,0 5 671 0,0 4-8 15,-8 2-336-15,-3 0-119 16,1 10-505-1,7 10-312-15,1 1 104 0,2 2-104 0,0-1-24 32,2-4 8-32,11-4-8 0,3-4-104 15,-2-6-120-15,4-4-289 16,-2 0-151-16,2-4 0 15,0-14-208-15,-7-2-520 16,0-2 135 0,1 0-359-16,-9 2 272 15,2 3 1344-15,-2 8 0 0,-1 5 672 16,-2 4 544-16,1 0-648 15,4 11-248-15,-3 10 665 16,4 1-401-16,-4-2-32 0,-1 0-320 31,1-4 0-31,1-4-232 0,0-8-408 16,-3-4-1144-16,0 0-3426 0</inkml:trace>
  <inkml:trace contextRef="#ctx0" brushRef="#br0" timeOffset="13199">10619 4321 3528 0,'0'0'2841'0,"0"0"-1465"15,0 0 641 1,0 0-601-16,0 0-408 15,0 0-520-15,0 0-240 16,0 0-184-16,-18 111-64 0,14-100-128 16,2-5-800-16,0 1-280 15,2-5-88-15,0 0 135 0,0 2 745 31,2 0 232-31,8 1 160 16,-2 4 24 0,0-1 0-16,2 2 176 0,-4 1 168 0,0 2 304 15,-2-1-136-15,-3 0-47 16,-1 0-257-16,2-2-208 0,3-2-304 31,-5-4-1561-31,1-4-2248 0</inkml:trace>
  <inkml:trace contextRef="#ctx0" brushRef="#br0" timeOffset="13340">10736 4544 416 0,'0'0'2376'0,"0"0"-343"16,0 0-137 0,0 0-368-16,0 0-119 15,0 0-737-15,8 63-440 0,-8-54-232 16,0-1-760-16,0-6-1545 15,0-2-2328-15</inkml:trace>
  <inkml:trace contextRef="#ctx0" brushRef="#br0" timeOffset="13527">10739 4357 1256 0,'0'0'2992'0,"0"0"-679"0,0 0-721 0,0 0-351 31,0 0 7-31,0 0-584 16,30 0-48-16,-21 9-232 0,-1-2-184 15,3 1-200-15,0 1-272 16,1-1-1216-16,2 0-977 16,-1-3-1624-16,-5 1 1921 0</inkml:trace>
  <inkml:trace contextRef="#ctx0" brushRef="#br0" timeOffset="14036">10739 4357 960 0,'164'88'1048'0,"-155"-77"-160"16,-3 1 560-16,2 2 65 16,-3 0-305-16,1-1-328 15,-2-2 32-15,2-3-199 0,-3-2-273 16,5-4-104-16,-1-2-144 15,-1 0 88 1,6 0 112-16,-1 0-32 0,0 0-168 16,-1 0-24-16,0-8-120 15,-4-2 80-15,1-2-72 16,-3-4-48-16,-2-2 8 15,1-2 48-15,-3-2-64 16,0 3-48-16,0 2 48 16,0 4 8-16,0 4 32 0,0 5-40 15,0 4-56-15,2 0-168 16,4 0-40-16,4 0 168 15,-2 7 64 1,2 3 32-16,-4 3 176 16,1-4 32-16,-1 4 8 0,-6-5 104 15,3-2-88-15,-3-4 32 16,2 0-136-16,-2-2 0 15,0 0-48-15,2 0 0 0,2 0-80 32,3-12-112-32,3-5-32 15,1 2-224-15,3-2-88 0,-2 8 208 16,2 1 120-16,-1 8 88 15,2 0 40-15,-6 0 248 16,4 2 272-16,-3 8 8 0,-2 1 16 31,-3 4-167-31,-3 2-297 16,-2 15-80-16,-2-4-1633 15,-11 1-7425-15</inkml:trace>
  <inkml:trace contextRef="#ctx0" brushRef="#br0" timeOffset="15271">11083 9605 5673 0,'0'0'3905'32,"0"0"-2457"-32,0 0-472 15,0 0 192-15,0 0 57 16,0 0 39-16,0 0-424 0,24 147-224 15,-13-98-16-15,1 2-80 16,-4-3-152-16,1-6-71 0,-1-6-81 31,-3-10-32-31,2-8 32 0,-7-5-24 16,3-8 8-16,-3-3 184 15,0-2 112-15,0 0 112 0,0 0-104 16,-10 0-280-16,-6 0-224 16,-3-13-576-16,-17-26-952 15,7 1-913 1,0 0-2776-16</inkml:trace>
  <inkml:trace contextRef="#ctx0" brushRef="#br0" timeOffset="15458">11133 9385 5569 0,'0'0'4081'0,"0"0"-3121"0,0 0-184 15,0 0-88-15,0 0-376 16,0 0-312-1,39 19-96-15,-23-2-1968 16,-3-2-3554-16</inkml:trace>
  <inkml:trace contextRef="#ctx0" brushRef="#br0" timeOffset="15821">11301 9483 1120 0,'0'0'5537'0,"0"0"-3409"16,0 0-327-16,0 0-153 15,0 0-384-15,0 102-303 0,5-72-225 0,1-2-312 16,-1-4-152-16,1-3-72 15,2-8-56 1,-1-1-32 0,-2-5-112-16,0-5 0 0,-5-2-40 15,1 0 40-15,4 0 88 16,-2-9 128-16,4-12-24 0,2-9-104 15,0-6-88-15,-1-1-120 0,-2 3-64 32,2 8 88-32,-1 6-64 15,-1 8 152-15,0 8-88 0,1 4-160 16,4 0 24-16,2 7 216 15,2 12 16-15,-6 1 264 0,6 2-112 16,-4-2-72-16,4-3-80 31,-4-4-592-15,0-7-792-16,-1-4-1313 0,-3-2-3008 0</inkml:trace>
  <inkml:trace contextRef="#ctx0" brushRef="#br0" timeOffset="16313">11525 9443 2960 0,'0'0'2401'0,"0"0"-449"16,0 0 169-16,0 0-97 0,0 0-520 16,33 126-456-16,-27-94-119 15,-1-5-217-15,1-8-144 16,-4-2-280-1,4-10-104-15,-6-3-96 0,0-4 24 16,4 0-16-16,-4 0 72 16,0-4 256-16,0-14-216 0,0-3-208 15,4-8-112-15,3 5-8 16,1 2-24-1,3 6 0-15,2 8-56 16,2 4-80-16,-1 4-16 0,4 0-144 16,0 6-184-1,4 2-88-15,1-4-609 0,1-4-383 0,5 0 312 16,0-14 319-16,-4-8-287 31,-6 0 344-31,-3-1 456 0,-14 4 560 16,1 4 872-16,-3 4 856 15,0 5 265-15,-3 2-265 16,-5 4-328-16,1 0-207 0,1 2-417 15,1 17-512-15,5 6-144 16,0 1 72-16,0 0 40 0,0-2-136 31,0-2-16-31,2-6-32 16,4-4-48-16,2-1-248 0,-5-7-656 15,2-4-1257-15,0 0-911 16,-5 0-3282-16</inkml:trace>
  <inkml:trace contextRef="#ctx0" brushRef="#br0" timeOffset="16480">11889 9463 4000 0,'0'0'2473'16,"0"0"-65"0,0 0-671-1,0 0-577-15,0 0-416 16,0 0-432-16,114-25-136 0,-94 19-176 15,-1-3-392-15,-3-1-600 0,0-8-1545 16,-8 2-1527-16,-3 2 1199 0</inkml:trace>
  <inkml:trace contextRef="#ctx0" brushRef="#br0" timeOffset="16665">12032 9295 3872 0,'0'0'2729'0,"0"0"-665"16,0 0-207-16,0 0-641 0,0 0-624 16,0 0-16-16,-5 70 192 15,5-37 81-15,0 5-193 31,5-3-456-31,-1-1-128 0,0-8-72 16,1-4-640-16,2-8-729 16,2-6-711-16,-1-8-497 0,4 0-359 15,-4-18 511-15,2-2-455 0</inkml:trace>
  <inkml:trace contextRef="#ctx0" brushRef="#br0" timeOffset="16803">12129 9461 1240 0,'0'0'2096'16,"0"0"-191"-16,0 0-273 15,0 0 56-15,0 0-175 0,0 0-177 0,24 32-440 16,-24-18-560-1,4 0-160-15,-3-2-176 16,3-2-568 0,-4-4-1328-16,0-4-2001 0</inkml:trace>
  <inkml:trace contextRef="#ctx0" brushRef="#br0" timeOffset="17433">12111 9289 4841 0,'0'0'1408'0,"0"0"-600"15,0 0 496-15,0 0-95 16,0 0-497-16,0 0-352 0,0 0-208 31,0 0-72-31,112 124 24 0,-98-101-96 16,-1 2 40-1,-5-1-40-15,2-2 184 0,-3-4 144 16,-3-6-56-16,3-6-168 0,-2-2-48 16,-2-4-64-16,2 0-64 31,1-6 64-31,1-12 112 0,2-2-40 15,-7-2-72-15,1-2-200 16,-3 1 8-16,0 4 0 16,0 1-64-16,0 4 168 0,-5 3 88 15,5 4 64-15,0 3 96 16,0 0-160-1,0 4-48-15,0 0-8 0,8 0 56 16,4 0 224-16,2 9 40 16,-1 6 32-16,-1 1 176 15,-4 4-176-15,1-3-56 0,-1 0-112 16,-4-3-8-1,0-4-16-15,-2-2-56 16,0-6-16-16,-2-2-32 0,3 0-208 16,-1-2-200-16,1-16 80 15,0-6-128-15,2-4-216 16,1-2 32-16,4 2-160 0,0 4 432 31,4 7 216-31,1 9 152 0,2 8 128 16,0 0 512-16,0 2 144 15,-5 11-16-15,-1 2 40 16,0 0-32-16,-3-1-312 0,-3-3-135 15,2 2-129 1,-2-5-200 0,-2-1-793-16,-3-3-2279 0,0-1-5690 15</inkml:trace>
  <inkml:trace contextRef="#ctx0" brushRef="#br0" timeOffset="20331">16068 10790 5577 0,'0'0'1080'0,"0"0"-152"0,0 0 520 16,0 0-423-16,0 0 175 15,47 47-168-15,-13-40-184 16,8 3 273-16,11 1-289 0,5-2-80 31,7 1-144-31,4-1-288 16,2-3-72-16,-1-2-24 0,-9-2-136 15,-6-1 48-15,-3-1 48 0,-9 0-32 16,-6 2-8-16,-9-2-128 15,-5 2 96 1,-6-2-64-16,-9 2-32 16,-3-2-16-16,-2 0-296 15,-3 0-552-15,-3-2-880 0,-11-7-3985 16</inkml:trace>
  <inkml:trace contextRef="#ctx0" brushRef="#br0" timeOffset="21979">16191 4648 7313 0,'0'0'4153'16,"0"0"-2817"-1,0 0 233-15,0 0-337 16,0 0-272-16,-131 25-360 15,116-4-424-15,4 7-168 16,6 0-8-16,5 0 0 0,0-3 0 16,0-3-88-16,13-6 72 15,2-4 8-15,-4-6-112 16,5-2-104-1,-1-4-88-15,-1 0-32 16,4-15-40-16,0-10 16 16,-7-10 40-16,0-3-160 0,-4-5 16 15,-6-4 215-15,-1-1 49 16,0 4 200-16,0 0 8 0,0 6 72 31,0 6-16-31,-1 8 120 16,-1 9 177-16,2 9-137 15,0 6-216-15,0 0-248 0,2 21-8 16,11 11 248-16,3 6 8 15,0 2 152-15,-1 2 48 0,2-6-48 16,3-4-88 0,-4-8-64-16,2-8 0 15,-2-3 0-15,-3-9 0 16,-2-4 0-16,-1 0-136 0,-2-2-8 15,3-13 80-15,-8-2-136 16,5-6-25-16,-8 3-63 16,4 2-312-16,-3 6 240 15,1 6 248 1,3 4 96-16,-5 2-168 0,5 0-16 15,1 8 72-15,2 6 72 0,0 0 56 16,-1-1 8-16,1-4 112 0,-3-3-120 31,1-2 56-31,-1-2-48 16,1-2-8-16,2 0-248 15,-4-6-288-15,0-6-72 0,0-2-400 16,-4 2-169-16,0 4 721 16,0 6 456-16,0 2 232 0,0 0 16 31,0 0-160-31,0 0 216 15,0 2 169-15,0 4-65 16,0-2-120-16,0-2-288 0,8-2-48 16,3 0-80-16,0 0-216 15,2 0 31-15,0-8-311 0,0-4-144 31,2 2-336-31,-7-2 352 0,-2 2 464 16,-1 0 288-16,-5 6 296 16,0 2 720-16,0 2 416 15,0 0-720-15,0 6-447 0,0 10 351 16,0 0 16-16,0-1-280 15,0-2-200-15,2-3-104 16,4-6-48-16,5-1-200 16,1-3-528-16,4 0-369 15,3-27-863-15,-1 3-656 0,-7 2-489 16</inkml:trace>
  <inkml:trace contextRef="#ctx0" brushRef="#br0" timeOffset="22092">16722 4524 1040 0,'0'0'2240'0,"0"0"-623"15,0 0-513-15,0 0 168 0,0 0-216 16,0 0-696-16,7 44-360 15,-1-42-800 1,5-2-944-16,2 0-249 0,-1-6-687 0</inkml:trace>
  <inkml:trace contextRef="#ctx0" brushRef="#br0" timeOffset="22390">16722 4524 1584 0,'147'-20'1880'16,"-147"20"25"-16,0 0 855 0,-10 3-535 31,-4 12-865-31,-2 1-640 16,0 2-288-16,9 0-216 15,2-6-216-15,5-2-432 0,0-4-216 0,18-3-264 16,0-3 384-16,4 0-120 16,-7 0 144-16,1-3 207 15,-8-1 289 1,-1 2 8-16,-7 2 8 15,0 0 64-15,0 0 401 0,0 9 175 16,-7 0-312-16,-4 1-176 0,3-2-160 16,3-1-496-16,2-5-40 15,3-2-769-15,0 0-1415 0,8 0 535 31,3 0 561-31</inkml:trace>
  <inkml:trace contextRef="#ctx0" brushRef="#br0" timeOffset="22487">16945 4634 1384 0,'0'0'912'0,"0"0"80"15,0 0-56-15,0 0 305 0,0 0-529 31,0 0-496-31,0 0-216 16,0 0-768 0,50-4-1393-16</inkml:trace>
  <inkml:trace contextRef="#ctx0" brushRef="#br0" timeOffset="22689">16945 4634 2544 0,'123'-82'1624'0,"-123"82"-39"15,0 4-25-15,1 4-752 0,1 0-256 16,1 0-264-16,0-2-216 15,2-2 8-15,0 0-80 16,2-2-8 0,-1-2-144-16,4 0-32 0,-4 0-208 15,-1 0 40-15,-3-10-112 16,-2-8-352-16,0 2-720 0,-2 4-681 15</inkml:trace>
  <inkml:trace contextRef="#ctx0" brushRef="#br0" timeOffset="23489">16126 6156 968 0,'0'0'6857'16,"0"0"-4568"-16,0 0-873 31,0 0-56-31,0 0-95 0,-72 170-129 16,30-85-72-16,-4 5-384 0,11-15-200 15,-6-3-144-15,11-16-216 0,9-18 32 16,6-12-144-16,7-10-8 16,5-11-120-1,3-5-680 1,6-7-1328-16,14-18-2657 0,6-5-2481 15</inkml:trace>
  <inkml:trace contextRef="#ctx0" brushRef="#br0" timeOffset="23757">16507 6000 2560 0,'0'0'7098'0,"0"0"-5418"15,0 0-1400 1,0 0 328-16,112 102 616 16,-56-20 49-16,-6 0-257 0,0 10-392 15,-8 0-192-15,-11-19-184 16,5 3-120-16,-4-12-112 31,-3-13 64-31,-3-10-80 0,-4-11 0 16,-2-9-400-16,-12-11-1064 15,-2-8-2425-15,-6-2-4505 0</inkml:trace>
  <inkml:trace contextRef="#ctx0" brushRef="#br0" timeOffset="24136">17087 5741 3208 0,'0'0'3985'0,"0"0"-3337"16,0 0 712-16,136 72-247 15,-62-17-17-15,39 24-88 16,29 25-144-16,31 24-152 0,5 2 377 16,-15-19-505-16,-20-22-360 31,-20-25-168-31,-16-18 352 0,-26-10-208 15,-22-13-104-15,-12-4-96 16,3 2 72-16,-3-3-72 16,-16 1-728-16,-14-6-1953 0,-17-5-9193 0</inkml:trace>
  <inkml:trace contextRef="#ctx0" brushRef="#br0" timeOffset="24719">15249 7923 4913 0,'0'0'2984'0,"0"0"-1536"16,0 0 465-1,134 86-345 1,-84-24-143-16,-3 12-233 0,-2 8-232 15,-7 1-104-15,-3-9-448 16,-9-8-176-16,-5-10-184 0,0-13-48 16,-5-11 0-1,-3-11-360-15,-2-6-736 16,1-15-1136-16,-4 0-1849 15,1-11-2625-15</inkml:trace>
  <inkml:trace contextRef="#ctx0" brushRef="#br0" timeOffset="24985">16758 7792 10442 0,'0'0'2160'0,"0"0"-1272"0,0 0 513 16,-120 147-129-16,83-95-312 15,8 0-256-15,6-5-336 0,9-10-264 16,9-5-104-16,5-5-272 15,0-5-760-15,13-6-1248 16,9-7-1657 0,1-7-4025-16</inkml:trace>
  <inkml:trace contextRef="#ctx0" brushRef="#br0" timeOffset="25406">18014 7879 8513 0,'0'0'2705'15,"0"0"-1657"-15,0 0 168 16,-140 126 25-16,75-62-113 31,-9 10-224-15,-5 7-472-16,-9 1-168 0,3-4 112 15,1-7 152-15,11-16-95 16,5-10-297-16,13-13-136 0,10-10-409 16,2-6-263-16,-4-5-600 15,11-4-1609-15,9-7-5392 16</inkml:trace>
  <inkml:trace contextRef="#ctx0" brushRef="#br0" timeOffset="26628">16913 9741 6449 0,'0'0'4825'0,"0"0"-3329"31,0 0 1-31,0 0 215 15,0 0-344-15,0 0-504 0,0 0-303 16,0 0 263-16,0 0-104 16,16 125-248-16,-5-93-112 15,2 0-232-15,5-4 0 0,-7-4-128 31,0-4 0-31,-4-6 88 0,-1-3-88 16,1-3 96-16,-7-7-24 0,0 1-64 16,0-2 184-16,0 0-40 15,0 0 8-15,0 0-24 0,-8 0-120 16,-12 0-16-1,-6-9-896-15,1-14-968 16,-14-33-601-16,11 4-2320 16,6-2-2704-16</inkml:trace>
  <inkml:trace contextRef="#ctx0" brushRef="#br0" timeOffset="27423">16851 9498 1296 0,'0'0'3969'0,"0"0"-3017"0,0 0-128 16,0 0-224-16,0 0-320 0,91 0-144 15,-62 5 16-15,-5 5-48 32,5 0-64-32,-6 2-32 15,-1 4 0-15,-4 2 304 0,-2 4 288 16,-3 4 457-16,-2 2-89 15,-2-2 248-15,0 1-264 0,-4-7-135 16,-2-5-305-16,2-5-168 31,0-1-216-31,-3-7-56 16,2-2-72-16,1 0 0 0,2-2-128 15,1-15 56-15,3-3-48 0,0-1 72 16,-4 0-32-16,6 6 8 16,-5 8-40-16,0 7-136 15,2 0 128 1,-2 0 120-1,1 13 176-15,-2 0 40 0,3 2-80 0,-4-4-64 16,0-1-72-16,1-5-232 0,-2-3-609 16,1-2-607-16,1 0-328 15,4-15 584 1,0-2 583-16,1-4 393 15,-4074 5 136 1,8141 4 80-16,-4071 8 448 0,-4 4-120 0,-3 0 89 16,1 0 447-16,3 4 232 15,-2 6-248-15,0 1-336 0,2-4-232 31,-3-1-280-31,4-2-16 16,-1-4-864-16,5 0-808 0,1-6 79 31,0-9 177-31,2-6-168 0,3 1 480 0,-1 5 1120 16,-1 4 80-16,-2 7 128 0,-4 2 120 31,0 2-32-31,0 0 32 16,-5 0-88-16,4 0-88 0,-4 0 0 15,2 0-152 1,-4 0-48-16,1-2-152 0,-2-8 200 15,0-2 0-15,0 2 200 0,0 4 752 16,0 2 993 0,0 4 175-16,-2 0-560 15,1 0-751-15,1 6-569 0,0 10-72 16,0 2-168-16,0-1 8 15,1-4-8-15,9-3-208 16,-2-3-441-16,5-7-663 16,-3 0-1104-16,-2 0-1905 15</inkml:trace>
  <inkml:trace contextRef="#ctx0" brushRef="#br0" timeOffset="27574">17685 9527 5705 0,'0'0'1656'15,"0"0"-64"-15,0 0-543 16,0 0-633-16,0 0-280 0,0 0-96 15,0 0-40-15,122-38-992 16,-110 32-1641-16,-9-2-648 0</inkml:trace>
  <inkml:trace contextRef="#ctx0" brushRef="#br0" timeOffset="27722">17685 9527 880 0,'71'-68'6473'0,"-78"84"-4360"16,1 12-961-16,1 12 48 16,0 6-96-16,3 2-104 31,2-2-423-31,0-7-241 0,0-11-240 15,9-11-96-15,5-9-392 0,1-8-521 16,2 0-319-16,16-32-440 0,-9 0-1225 16,2-2-1744-16</inkml:trace>
  <inkml:trace contextRef="#ctx0" brushRef="#br0" timeOffset="28245">17930 9567 2472 0,'0'0'2217'15,"0"0"95"1,0 0-360-16,0 0-783 16,0 0-377-16,0 0 112 0,0 0-312 15,0 0-408-15,0 0-160 16,24 27-24-16,-16-27-696 15,4 0-664 1,1 0-121 0,3-5-23-16,-5-5 232 0,-3 2 704 15,3 6 456-15,-4 2 112 0,-2 0 912 16,0 8 232-16,1 11 24 15,-6 0 97-15,5 1-145 0,-2-2-304 32,-1-2-328-32,-1-4-280 15,1-5-136-15,1-3-72 0,0-4-368 16,-1 0-680-16,-2 0-144 15,2 0 263-15,2-2 409 16,0-5-48-16,1 1 0 0,-1-2 360 31,3 3 208-31,-1-1 120 0,4-1 168 31,0 3 80-31,-1 2 216 0,3 0-16 0,1 0-167 0,-2-2-177 16,5-1-112-16,-5-4-40 16,2-1 0-16,0-3-72 15,3-2-128 1,-4 3 48-16,1 0 80 15,1 6 0-15,-3 4 192 16,2 2 504-16,0 0 232 16,-1 11-152-16,-1 4 56 15,-3 4 57-15,-2-2-225 16,-1 0-312-16,-5-2-352 0,0 2-80 15,0-4-1465-15,-14-2-3848 16</inkml:trace>
  <inkml:trace contextRef="#ctx0" brushRef="#br0" timeOffset="29959">6821 16274 6785 0,'0'0'3913'16,"0"0"-2713"-16,0 0-600 0,0 0-64 15,0 0-304-15,61-21 432 31,15 2 625-31,42-5-233 16,29 1-328-16,-6 2-152 0,-24 7-168 16,-36 10-176-16,-21 2 32 0,9 0-168 31,4 2-88-31,1 0 32 15,-7 0-40-15,-9 0-8 16,-11 0-712-16,6 8-568 0,-19 3-1409 16,-4 0-4128-1</inkml:trace>
  <inkml:trace contextRef="#ctx0" brushRef="#br0" timeOffset="30977">17455 15890 2880 0,'0'0'2505'0,"0"0"-1225"16,0 0-472-16,0 0 408 0,0 0 313 16,0 0-113-1,0 0-168 1,167-49-256-1,-93 34 105-15,11-2-217 0,14 4-240 0,1-2-216 16,3 7-80-16,-2 2-248 0,-6 3 24 16,-6 3 32-16,-2 0 0 15,-8 0 24 16,-6 0-48-15,-7 0-112-16,-8 5-16 0,-6 1-200 0,-15 2-736 16,-5 1-1208-16,-12-3-2313 15,-11-3-2257-15</inkml:trace>
  <inkml:trace contextRef="#ctx0" brushRef="#br0" timeOffset="38727">4297 13979 1456 0,'0'0'1480'15,"0"0"-400"-15,0 0-7 16,0 0-41-16,0 0-96 0,0 0-176 0,0 0-120 16,0 0-176-1,0 0-7 1,0 0-209-16,0 0 8 15,0 0 0-15,0 0-48 0,0 0 32 16,0 0 64-16,0 0-48 16,0 0 32-16,0 0-104 0,0 0-8 15,0 0-48-15,0 0-80 31,0 0-40-31,0 0 96 0,0 0-96 16,0 0 0-16,0 0 40 16,0 0-32-16,0 0-16 0,0 0 48 15,0 0 32-15,0 0 16 16,0 0 24-16,0 0-8 31,0 0-56-31,0 0 8 0,0 0-64 16,0 0 16-16,0 0-8 15,0 0 0-15,0 0-8 0,0 0 8 16,0 0 0-16,0 0 8 15,0 0-8-15,0 0-8 16,0 0 8 0,0 0-8-1,0 0 8-15,0 0 0 0,0 0-8 0,0 0 8 16,0 0 8-16,0 0-8 0,0 0-8 15,0 0 8-15,0 0 0 16,0 0-8 0,0 0 8-1,0 0-8-15,0 0 0 0,0 0 8 0,0 0 48 16,0 0 16-16,0 0-16 15,0 0-8-15,0 0-40 16,0 0 80-16,0 0-72 0,0 0 32 31,0 0 32-31,0 0-32 0,0 0 80 16,0 0 0-16,0 0 24 15,0 0 8-15,0 0 9 16,0 0-17-16,0 0 0 0,0 0-40 16,0 0-16-16,0 0-40 31,0 0-48-31,0 0 0 0,0 0 0 15,0 0-8-15,0 0 8 16,0 0 0-16,0 0-8 16,0 0 8-16,0 0-8 0,0 0 0 15,0 0 8-15,0 0-8 31,0 0 8-31,0 0 8 0,0 0-8 16,0 0 112-16,0 0 8 0,0 0 40 16,0 0-16-16,0 0-24 15,0 0-32-15,0 0 8 0,0 0-96 16,0 0 40-1,0 0-40 1,0 0 0-16,0 0 0 0,0 0 0 16,0 0-8-16,0 0 0 15,0 0 0-15,0 0 0 0,0 4-424 16,0 0-1633-1,0-1-5656-15</inkml:trace>
  <inkml:trace contextRef="#ctx0" brushRef="#br0" timeOffset="43313">7691 13853 1224 0,'0'0'2000'31,"0"0"-1208"-31,0 0-376 15,0 0 393-15,0-2 207 16,0 0-192-16,0 2-384 16,0-2-192-16,0 0-16 0,0-1 72 15,0 1-40-15,0-2-112 0,0 0-24 31,0 0 216-31,0-2 41 16,0 3 191-16,0-4-280 0,0-1-128 16,0-4-168-16,-9-14 0 0,-1 0-1136 31,-5 2-3313-31</inkml:trace>
  <inkml:trace contextRef="#ctx0" brushRef="#br0" timeOffset="45341">5742 13600 160 0,'0'0'544'0,"0"0"112"16,0 0-120-16,0 0-88 0,0 0 248 15,0 0 88-15,95-97 241 0,-95 80 335 16,0-2 64 0,0 2-56-16,-6-4-231 0,-10 3-129 31,-4-2-48-31,-2 0-248 0,-2 4-232 15,-5 2-240-15,-5 4-112 16,3 6-80-16,-3 4-48 0,10 0-96 16,-2 2-128-16,7 18-88 15,6 6 64-15,5 6-136 31,3 2 168-31,3 1 8 0,2-3 144 16,0-2-152-16,0-5 64 0,8-1-48 16,8 1 152-16,2-3-32 0,6-4 24 15,5 0-40-15,7-4 96 16,4-4-144-1,2-6 88 1,5-2-80-16,-5-2 64 0,0 0 16 0,-3-8 0 16,-4-6-8-16,-6-2-24 15,-4-2-32-15,-6-3-40 0,-8 4 56 16,-4-5 88-16,-4 1 16 31,-3-2 40-31,0-1 56 16,-16-1-48-16,-8 1 64 0,-7 3-96 15,-9 0 96-15,-2 7-112 0,-4 6 0 16,1 6-40-16,6 2 40 15,4 0 0-15,6 10 0 32,6 10-64-17,7 4-32-15,8 7 80 0,8-1-56 0,0 4 16 16,0-2 48-16,19-2-40 0,-4074-4 40 15,8152-7-64-15,-4069-2 64 16,-4-7-56-16,0-4 64 31,1-6 0-31,0 0 24 16,-5 0-24-16,-1-14 8 0,-3-5 0 15,-4 0-8-15,-4-3 8 0,-2-1-8 16,-4 0 16-16,-2-1 64 0,0-2-32 16,-8 1 64-1,-12 1-96 1,-7 5-8-16,-1 4 48 0,-9 9 56 31,5 6-112-31,-2 0 0 0,3 6-104 0,5 16 24 0,2 3-176 0,11 1 152 16,7 0 96-1,6-3 8 1,0 2-8-16,16-5-64 15,11-4 72-15,7-4 0 0,0-6 80 16,7-4 40 0,-6-2-16-16,1 0-48 0,-2-6 16 0,-7-8-8 15,-4 0-56-15,-4-3 64 31,-6 4-16-31,-5-4 40 0,-5 2 80 16,-3 0 56-16,0 0 0 16,0 0-24-16,-16 3-96 15,-6 3 16-15,-6-2-128 0,-6 5-40 16,-5 2-40-16,4 4-120 31,4 0 120-31,9 0 24 0,10 0 8 16,12 8 48-16,0 9-200 15,13 0 96-15,15 4 56 0,6-5 48 16,-2-6-8-1,3-3 8-15,-4-5-8 0,-8-2 8 16,-2 0 0 0,-8 0 0-16,-4-3 64 0,-2-9 16 15,-6-5 136-15,-1-3 64 16,0-1-48-16,-4-4-32 0,-11 3-120 15,-8 1-24-15,-1 4-48 16,0 6-8 0,-2 9-480-1,8 5-352-15,7 19-609 0,9 4-4064 0</inkml:trace>
  <inkml:trace contextRef="#ctx0" brushRef="#br0" timeOffset="47881">4694 14231 1192 0,'0'0'1616'16,"0"0"-824"-16,0 0 88 15,0 0 105-15,0 0-33 0,0 0-264 16,0 0-160-1,0 0-56 1,0 0 248-16,0 0-47 0,0 0-73 16,0 0-32-16,0 0-88 15,0 0-136-15,0 0-120 0,0 0-72 16,0 0-16-16,0 0-80 0,0 0-40 31,3 0-8-31,-1 2 40 16,1 0-32-16,0 2 0 15,1-4 40-15,0 2-40 16,-2 0-8-16,0 1 0 0,-1 1 0 15,2-2 120-15,1 0 32 0,-3 0-64 32,1-1 112-32,-2-1-56 15,2 0-72-15,-2 2-72 0,3-2 40 16,-3 0-40-16,1 2-8 15,4 0 0 1,0 2 72-16,-2-2-64 0,5 2 0 0,-4-1 8 31,-1-1-8-31,2 0 0 16,-4 0 0-16,-1 0 48 0,0-2-48 15,0 2 0-15,0-2 64 16,2 0-16-16,-2 0-40 16,0 0 56-16,0 0-64 0,0 0 72 15,5 2-72-15,-5-2 40 16,0 0-40-1,0 0 88-15,0 0-24 0,0 0 40 16,0 0-31-16,0 0 15 16,0 0 24-16,0 0-40 0,0 0 24 15,0 0 0 1,0 0 0-16,0 0 24 15,0 0-8-15,0 0 24 16,0 0 16-16,0 0 112 0,0 0-72 16,0 0-24-16,0 0-40 15,0 0-16-15,0 0-112 0,0 0 96 16,0 0-32-16,0 0-64 47,0 0 96-47,0 0-16 0,0 0 24 15,0 0 32-15,0 0 8 16,0 0-8-16,0 0-72 0,0 0 88 15,0 0-64 1,0 0-24-16,0 0 0 0,0 0-64 16,0 0 40-16,-8 0-16 0,0-2-24 15,-4-2-8-15,4 0 8 16,-5-1-8-16,0 1 0 0,-6 0 56 15,1 0-48-15,-1 0 56 16,-2 1-64 15,0 1 0-31,0-2 0 0,2 2 8 0,-2-1 0 0,6 1 0 16,2 2 0-16,-1-2 40 15,5 2-48-15,3-2 0 0,-2 2-8 16,5 0 8-16,-2 0-8 16,0 0 8-1,3 0-8 1,1 0 8-16,1 0-8 0,0 0 8 0,0 0-8 15,0 0-64-15,0 0-8 16,0 0 8-16,0 0-32 0,0 0 40 16,0 0 8-16,0 0 48 31,0 0 8-31,0 0 0 0,0 0 0 15,0 0 8-15,0 0 0 16,0 0 0-16,0 0 0 0,0 0 0 16,0 0-8-16,0 0 8 31,0 0-8-31,0 0-72 15,0 0-448-15,0 15-1248 0,0 0-3049 0</inkml:trace>
  <inkml:trace contextRef="#ctx0" brushRef="#br0" timeOffset="49952">4059 13928 4809 0,'0'0'1560'16,"0"0"-368"0,0 0 424-16,0 0-103 0,0 0-505 15,0 0-448-15,21 23-112 0,-21-18-152 16,0 1-40-16,0-4 0 15,0-2-72-15,0 0-16 0,0 0-88 16,0 0-80-16,-1-2-8 16,1-9-160-16,0-1 88 15,0-3 8-15,11 6 56 0,0 1-104 31,6 3 56-31,-1 5 56 16,-3 0 0-16,-1 5 8 0,0 10 0 0,-11 6 96 16,3-4 8-16,-4 2 104 15,0-8-88-15,0 0 65 16,-5-7 143-1,-7-4 328-15,1 0-176 16,-2-4-160-16,2-12-216 16,3-7-48-16,3 2-56 0,5 1-40 15,0 1 16-15,0 7-32 0,5 5-72 16,5 5 40-16,4 2 80 15,-3 0 8 1,1 2 56-16,-4 11 32 16,-3 4-24-16,-5 0 112 15,0 2-40-15,0-8 40 0,0 0-24 16,-4-5 48-16,-5-6-72 31,-3 0-64-31,1 0 48 0,0-6-64 16,4-9-48-16,3 2-72 15,4-4-8-15,0 4-40 0,11 2-72 16,11 5-40-16,3 6 32 15,-3 0-56-15,-1 2 72 16,-3 13 16-16,-7 0 112 0,-4 4 56 31,-7-4 16-31,0 0 240 16,0-5 200-16,-15-7-8 0,-1-1-48 15,-7-2 48-15,4 0 0 16,1-9-208-16,2-8-128 0,3-2-112 16,10-2-8-16,3 2-96 15,0 2-88 1,5 6-48-16,17 2-8 15,1 7 64-15,1 2-40 0,-1 0 8 16,-5 7 96-16,-7 6 40 16,-3 1 32-16,-5 1 48 15,-3-4 120-15,0 0 104 16,0-5 0-16,-11 0-80 15,0-4-16-15,-5-2-56 16,3 0 208 0,0 0-216-16,1-12-64 0,3 1-8 0,7 2-96 15,2 1-88-15,0 2-32 0,7 3 80 31,9 3 16-31,3 0-56 16,-1 0-32-16,-4 11 112 0,-4-2-40 16,-5 4 144-1,-5-5 48-15,0-2 256 0,0-2 232 16,-13-3-152-16,-3-1 48 0,1 0-24 15,1 0-191-15,-1-11-217 32,4-4 0-32,6 4-8 15,0 1-88-15,5-1-17 0,0 7-183 16,0 0-184-16,7 4-88 15,4 0 152-15,4 0 168 0,-7 6-8 16,-2 2 160 0,-3 1 96-16,-3-1 0 15,0-3 0-15,-3 1-344 16,-20-4-2297-16,4-2-7377 0</inkml:trace>
  <inkml:trace contextRef="#ctx0" brushRef="#br0" timeOffset="52277">3467 13064 6081 0,'0'0'4001'16,"0"0"-2225"-16,0 0-72 16,0 0 57-16,0 0-921 31,0 0-352-31,-34-8-336 0,27 20-152 15,6 14-192-15,1 12 88 16,0 5 104-16,0 2 8 0,0-4 16 16,1-11 24-16,9-8-40 15,-2-8-8-15,-1-8-160 16,1-6-424-16,-2 0 128 0,4-2 48 31,-2-18 264-31,0-6-216 16,-2-5-457-16,2 3 129 0,1 7 200 0,0 4 288 15,4 8 104-15,3 7-88 16,-1 2 24-1,3 0-16 1,-2 0 176-16,-3 4 128 0,-2-1 136 16,-1-1-96-16,-7-2-112 15,2 0-48-15,0 0 120 0,-5-3 48 0,0-11 80 16,0-4-80-16,-4-3-176 15,-9 2-24-15,-1 0-392 16,-1 6-248 0,9 2 184-16,4 5 16 15,2 6-32-15,7 0-40 16,12 6 112-1,4 12 424-15,-2 1 192 0,0-2 272 0,-7 2 128 16,-1-4-24-16,-5-2-56 0,0-7-24 31,-4-2-256-31,-4-4-64 16,0 0-16-16,0 0 32 0,0-6 40 15,0-15 248-15,0-5-304 16,0-6-160-16,0 0 0 31,0 2-8-31,0 8 0 0,0 10-80 16,14 8-96-16,5 4-24 15,6 0 40-15,-3 14 88 0,1 2 72 16,-5-2 0-16,1-3-144 0,-6-8-136 16,1-3-240-1,-2 0 208 1,-6-14-448-16,-1-6-304 0,-5-2 472 15,0-2 191-15,0 4 401 16,-16 0 289-16,-2 4 15 0,2 6 328 16,-2 4 400-16,10 6 48 15,2 0-272 1,6 10-480-16,0 14-192 15,0 2-136-15,13 0 273 0,1-6-225 16,2-4-48-16,-3-6-8 16,2-4-64-16,-7-6 72 0,2 0 48 15,-2 0 0-15,0-14-48 31,-5-12-137-31,2-4-447 0,-5-6-304 16,0-4 16-16,-7-1-480 16,-10 0 400-16,-1 3 359 0,0 6 481 15,5 7 112-15,5 13 472 16,8 12 257-16,0 0-345 31,10 18 0-31,4 14 280 0,2 4-40 16,2 3-128-16,-3-5-168 15,-2-6-200-15,-5-6-32 0,1-6-96 16,-1-6-200-16,-1-6-896 15,-2-4-168-15,0 0-145 16,1-16-583 0,-1-4-897-16,1 1 201 15</inkml:trace>
  <inkml:trace contextRef="#ctx0" brushRef="#br0" timeOffset="52381">4042 12862 824 0,'0'0'1280'0,"0"0"1064"0,0 0-207 15,0 0-465-15,0 0-23 16,0 0-41 0,0 0-640-1,22 50-368-15,-22-45-304 0,0 0-296 16,0-5-888-16,0 0-2257 0,-9 0-3240 15</inkml:trace>
  <inkml:trace contextRef="#ctx0" brushRef="#br0" timeOffset="52526">3996 12703 3168 0,'0'0'2753'16,"0"0"-1889"-16,0 0-504 15,0 0-144-15,0 0-216 16,23 12-840-16,-13-6-1737 0</inkml:trace>
  <inkml:trace contextRef="#ctx0" brushRef="#br0" timeOffset="53109">3996 12703 1216 0,'133'133'4833'0,"-125"-133"-3225"15,3-6 0-15,5-3-495 16,2 2-409 0,0-1 8-16,1-3-376 15,-3-1-192-15,4 3-80 0,-9-4-64 16,0 0-112-16,-1 1-480 15,-8-3-504 1,-2 4-233-16,0-2 609 16,-4 1 120-16,-12 3 424 0,2 0 176 15,-4 3 592-15,8 4 184 16,2 2 385-16,7 0 31 15,1 0-576-15,0 19-392 0,0 6-64 32,9 8 280-32,1 1-112 0,1-2-128 15,-1-6-48-15,-2-5-104 16,-3-4 48-16,1-9-96 15,-2-4-248-15,0-4-616 0,0 0-448 16,1-8 456-16,-1-11-545 31,-2-2-983-31,3-3-17 0,-2 1 1137 16,-1 3 576-16,1 8 384 15,0 7 304-15,4 5 616 16,-1 0 792-16,1 7 137 0,-1 10-697 0,2 0 400 16,0-2-536-1,-6-3-376 1,3-5-216-16,-1-3-120 0,-2-4-464 15,1 0-592-15,-3-4-720 16,0-11-145-16,0-2-463 16</inkml:trace>
  <inkml:trace contextRef="#ctx0" brushRef="#br0" timeOffset="53543">4358 12669 1200 0,'0'0'2192'0,"0"0"-287"0,0 0-345 31,0 0-320-31,0 0 65 16,0 0-329-16,66 52-304 0,-56-44-312 15,-2-4-224-15,-5-1-48 0,5-3-88 32,-4 0-104-32,-1 0-168 15,2-15-48-15,0-3-112 31,-2 0-112-31,-3 0 160 0,0 4 304 16,1 5 72-16,-1 2 8 16,2 7 8-16,3 0 136 0,1 0 72 15,4 9 88-15,0 6 144 16,-5 2-128-16,4 0-24 15,-4 0-72-15,-2-6-216 0,2-3 104 16,-5-3-104-16,3-5 0 0,-3 0-8 16,0 0-56-16,2-5-192 0,1-11-168 15,5 0 208-15,0 0-272 16,2 2-128-1,3 0 303-15,5 7 201 0,-5 0 104 0,4 3 112 16,1 4 601 0,-2 0-81-1,1 0-104-15,-3 4-32 0,-6 22-168 0,-1-4-328 16,-7 3-1720-16</inkml:trace>
  <inkml:trace contextRef="#ctx0" brushRef="#br0" timeOffset="55322">4294 14029 5857 0,'0'0'3080'32,"0"0"-1919"-32,0 0 463 15,0 0 640-15,0 0-311 0,0 0-721 16,0 0-464-16,0 0-320 15,0 0-232-15,0 0-136 0,0 0-80 16,0 0-320-16,0 0-896 31,0 0-2753-31,-5 10-7017 0</inkml:trace>
  <inkml:trace contextRef="#ctx0" brushRef="#br0" timeOffset="56361">4147 14149 3168 0,'0'0'1456'16,"0"0"-679"-16,0 0 39 15,0 0 288 1,0 0 104-16,0 0-247 0,0 0-137 0,0 0 24 16,0 0-112-16,0 0-144 15,0 0-224-15,0 0-160 0,0 0-56 16,0 3 16-16,0 1-32 31,4-1-64-31,0 1 48 0,0 0-56 0,3 2 64 16,-2 0 97-16,-4 1 47 15,4-3-16-15,0 1-48 16,-3-1-32-16,3 0-72 15,-1 0 32 1,1 0 24-16,-2 3-40 16,6-3 32-16,-6-1 80 0,2 1-88 15,1 2-32 1,-3-2-8-16,5 0-32 0,-8-1 0 0,5 1 8 15,-3-2-64 1,3 0-8-16,-5-2 64 16,0 0-16-16,0 0 8 15,0 0-64-15,0 0-272 0,0 0-2128 16,0 0-8803-16</inkml:trace>
  <inkml:trace contextRef="#ctx0" brushRef="#br0" timeOffset="57668">11031 14231 5425 0,'0'0'1896'0,"0"0"-648"16,0 0 409-16,0 0-201 0,0 0-464 15,0 0-144-15,0 0-87 16,5-4-409-16,0 4-128 0,3 0-48 16,3 2-176-1,2 10-744 1,-6 1-4001-16</inkml:trace>
  <inkml:trace contextRef="#ctx0" brushRef="#br0" timeOffset="63523">15120 14368 1816 0,'0'0'3009'0,"0"0"-1321"0,0 0-288 15,0 0 129-15,0-3 103 16,0 3-352-16,0 0-432 31,0 0-136-31,0 0-375 0,0 0-65 0,0 0-176 16,0 0-88-1,0 0 0-15,0 0 8 0,2 0 32 0,4 0 24 16,-1 0-64 0,1 0-8-1,-1 0 8-15,2 0 8 16,-6 0-8-16,4 0 128 0,0 0-24 15,2 0-8-15,2 0-88 16,-1 0 32-16,2 0 40 0,1-2-72 0,2 2-8 16,2 0 0-16,-1-2 8 31,2 2 32-31,-3-2-40 15,0 0 0-15,0 2 0 0,-2-1 48 16,1-1-48-16,-1 2 0 0,-3 0 8 31,3 0 24-31,1 0-32 16,-1 0-8-16,0 0 8 15,-1 0 0-15,3-2 0 0,0 2-8 16,3 0 8-16,2-2 0 16,0 0 64-16,-1 0-24 0,1-2-48 15,0 2 8-15,0-3 40 31,-1 3-40-31,3 2 0 16,-9 0 16-16,4-2-16 0,-2 2-8 16,-2 0 8-16,0-2-8 15,0 2 8-15,-2 0-8 0,0 0 16 0,-1-2 32 16,0 2-40-1,-4 0 0 1,0-2-8-16,3 2 96 16,-2 0-88-16,0-1 40 0,-2 1-40 15,3-2 48-15,-1 2-48 16,0 0 0-16,1 0-8 0,6-2 16 15,-6 2-16 1,4 0 64 0,-2-2-64-16,3 2 0 0,-1-2 0 15,0 2 8-15,-1 0 8 0,-1 0-16 16,4 0 8-16,-1 0-8 15,-1 0 8-15,-1 0 0 0,3 0-8 32,-1 0 0-32,4 0 8 15,1 0 0-15,-2 0-8 0,2 0 0 16,4 0 0-16,-7 0 0 15,4 0-8-15,3 0 8 16,-6 0 0-16,6 0 8 0,-6 0 0 31,2 0 0-31,-1 0-16 16,1 0 8-16,-3 0 0 0,0 0 0 15,3 0 0-15,-9 0 0 16,4 0 0-16,-5 2 0 16,4-2 8-16,-2 0-8 0,-1 0 0 15,2 0 40-15,-1 0-40 16,2 2 0-1,3-2 0-15,1 0 0 16,-1 0 8-16,2 0-8 0,-1 0 0 16,1 2 0-16,1-2 0 15,0 2 8-15,-1-2-8 16,1 1 16-1,-3-1-16-15,3 2-24 0,0-2 24 16,-1 2 8-16,4-2-8 0,-4 2-56 16,2-2 56-16,0 2 72 15,0 0-72-15,1-2 8 16,-3 0-8-1,1 3 0-15,0-3-24 16,-2 2 24-16,1-2 16 0,-2 2-16 16,1 0 8-16,1 0-8 15,1-2 0 1,-1 2 0-16,6 0 8 0,-2 2-8 0,0-2 0 31,7-1 0-31,-5 1 0 16,7 0 0-16,-1 0 0 0,-1 0 8 15,3 1-8-15,0-3 8 16,2 0-8-16,-7 2 0 15,5-2 0-15,-6 0 0 0,1 0 0 32,-1 2 0-32,-2-2 0 15,-2 0 0-15,0 0 0 0,-1 0 0 0,3 0 0 16,-2 2-8-16,4-2 8 15,-4 0 0-15,2 0 8 16,2 0-8-16,-2 0 0 16,6 0-8-1,-4-2 8-15,1-2 0 16,-1-1 0-16,0 3 0 0,-1 0 0 15,-2 0 48-15,-1 2-48 16,-1 0-40-16,3-1 32 0,0 1 16 16,1-2 0-1,2 0-8-15,-1-2 8 16,5 2-8-16,-3 0 0 15,-2 0 0-15,0 0 0 0,-1 2 8 16,-4 0-8-16,-4 0 0 16,1 0 0-16,-2 0-48 0,0 0 48 31,0 0 0-31,-2 0 0 15,4 0-48-15,-2 0 48 0,3 0 0 16,-5 0 0-16,2 0 0 16,-5 0-8-16,0 0 8 15,-5 0 0-15,1 0 0 0,-4 0-40 31,0-2-360-31,-5-3-336 16,-13-1-1449-16,-3 3-4512 0</inkml:trace>
  <inkml:trace contextRef="#ctx0" brushRef="#br0" timeOffset="63818">17728 14220 3328 0,'0'0'1609'0,"0"0"-849"15,0 0 704-15,0 0-96 16,0 0-119-16,87 28-201 16,-66-20-312-16,0-1-232 15,-4 1 80 1,-1 3 80-16,-5-3-152 0,-5-3 49 0,-2 3 31 15,-1-1 232-15,-3 1-192 16,0 3-32 0,-11 10-32-16,-15 7-568 15,-24 21-664-15,4-4-1384 0,8-7-3409 16</inkml:trace>
  <inkml:trace contextRef="#ctx0" brushRef="#br0" timeOffset="66569">18507 14587 1296 0,'0'0'1328'0,"0"0"-360"16,0 0 465-16,0 0 31 15,0 0-160-15,0-9 8 0,0 7 89 16,0 0 39-16,-7-2-472 16,-4 2-168-16,-5-2 569 15,-2 2-561 1,2 2-152-1,-4 0-264-15,1 0 32 0,3 21-424 0,3 6-48 16,8 8 48-16,5 1 8 0,0-2-8 16,0-6-128-16,19-9-472 15,4-4 48 1,1-11-248-1,5-4-192-15,-6 0-233 0,1-21 25 16,-3-5-904-16,-6-4-1865 0,-4 0 1184 16,-1 9 81-16,-7 4 2704 0,2 9 1472 15,0 8 224-15,1 0 161 31,5 2 247-31,1 10-408 16,-4-1-767-16,6-4-433 0,-1-1-216 16,-3-4-160-1,-5 0 136-15,-4-2-40 0,-1 0 240 0,0 0 720 16,0 0-400-16,-9-10-776 15,-9-3-1384-15,5 2-720 0,7 1-3562 16</inkml:trace>
  <inkml:trace contextRef="#ctx0" brushRef="#br0" timeOffset="67067">18679 14583 4312 0,'0'0'1249'16,"0"0"103"-16,0 0-376 0,0 0 232 16,0 0-111-1,0 0-553-15,0 0-224 0,-50 121 208 0,50-95-232 31,8-3-128-31,4-3-120 16,1-8 80-16,1-3-56 16,-3-2-72-16,2-7 160 0,0 0 160 15,0 0-208-15,2-10 160 31,-2-6-8-31,-2-6 112 0,-3-3-119 16,2-1-121-16,-10 3-96 16,0-1-40-16,0 1-713 15,-7 6-1031-15,-6 2-488 0,-1 7-2970 0</inkml:trace>
  <inkml:trace contextRef="#ctx0" brushRef="#br0" timeOffset="67480">18847 14606 5329 0,'0'0'2352'0,"0"0"-904"16,-22 0 49-16,15 15-537 0,6 6-528 15,1 5-424-15,0 0-8 16,0 3 120-16,13-7-120 15,1-5-48-15,-3-4 40 0,1-3 8 16,-6-6-8-16,2-4-104 16,-1 0-64-16,-2 0 16 0,-1-6-8 15,0-8 80-15,-3-4-320 0,6-1-136 16,-6 0-104-16,-1 2-1833 0,0 6-2648 15</inkml:trace>
  <inkml:trace contextRef="#ctx0" brushRef="#br0" timeOffset="68018">18847 14606 1464 0,'8'13'4713'15,"-8"-13"-3817"-15,0 7 976 16,5 16 289-16,7 2-777 0,-1 8-184 15,-1-1-503 1,-2 2-273-16,0-6-240 0,-3-4 16 0,-1-6-104 31,1-6-32-31,0-4-56 0,-5-6 56 16,0-2 8-1,0 0 136-15,0 0 168 0,0-12-80 0,0-8-296 16,0-6-136 0,-3-4-152-1,3-2-48-15,0 2 200 0,0 6-40 16,11 5 120-16,0 9-24 15,1 7-168 1,-1 3 24-16,0 0 48 16,-3 0 96-16,4 13 80 0,-7 2 8 31,1 2-8-31,-1 5-753 0,1-5-1831 0,-1-7-2513 0</inkml:trace>
  <inkml:trace contextRef="#ctx0" brushRef="#br0" timeOffset="68422">19153 14580 6009 0,'0'0'2080'16,"0"0"-199"-16,0 0 311 0,0 0-528 15,0 0-727-15,0 0-185 16,0 0-192-16,-75-42-264 0,70 61-216 31,5 4-32-31,0 7-48 16,0-2 0-16,4-2-8 15,7-5-48-15,2-6 40 0,-3-6-168 0,1-3-128 16,-5-6-136-1,4 0-432 1,-5-8-113-16,0-14 209 0,0-4-536 16,-4-7-72-1,2-2 71-15,-3 1 497 0,0 3 248 16,0 9 576-16,0 6 656 0,0 12 656 15,0 4-303 1,0 2-513-16,4 20 208 16,1 6 240-16,1 2-288 15,-1 0-392-15,1-5-264 16,1-6-128-16,2-6-872 0,-4-11-720 15,2-2-1025-15,-2 0-1568 0</inkml:trace>
  <inkml:trace contextRef="#ctx0" brushRef="#br0" timeOffset="69301">19153 14580 928 0,'42'-20'2112'0,"-42"18"-1200"16,0 1-224-16,0-3 849 0,11 1-297 15,2-1-224-15,-2 0-336 16,4-2-239-16,-2 0-217 16,1-1 40-16,-3-4-216 0,-1-1-48 15,0 3-432 1,-4-4-329-16,-1 3-199 15,-5 2 88-15,0 2-16 0,0 4 672 16,0 0 216-16,0 2 1520 16,0 0 232-16,0 4-687 0,0 16-425 15,0 6 264-15,3 6-208 16,2 2-280-1,2-4 64-15,-3-1-328 16,0-7-72-16,1-7-72 0,-1-5-8 16,1-8-704-16,-3-2-760 15,4 0-160-15,-1-14 479 0,6-8-223 31,-6 1-360-31,7 0 663 16,-4 5 1065-16,1 4 705 0,-1 6 471 16,4 6-240-16,-7 0 512 15,1 0-847-15,-1 0 359 0,-2 0-424 16,2 0-272-16,1 0-96 15,-2 0-168-15,-1 0-336 32,5-9-608-32,-2-8-481 0,1-1-247 15,-1 2-88-15,2 2 615 16,-4 8 1145-16,4 6 584 0,-5 0 657 15,2 0 303-15,-2 16-128 16,0 2-247-16,2 0-105 31,-3 1-320-31,-1-4-232 0,3-3-264 0,-3-5-96 16,2-3-152-16,-1-4-224 15,0 0-416-15,2 0-160 0,3-2 264 16,-1-11 464 0,4-1-176-1,-2 2 248-15,3 2 48 16,-4 4 56-16,3 2 48 0,-2 4 288 15,-2 0 88 1,2 0-272-16,-1 0 424 16,-4 6-280-16,2-2-168 0,-2 0-96 15,-1-4-80-15,-1 0-56 16,4 0-616-16,-2 0-280 15,4-8 240-15,2-5 208 0,0 0 64 16,-1 5 176-16,3 2 208 0,-1 6 48 16,-2 0 88-16,1 0 664 31,-2 6-80-31,-1 8-8 15,1 2-192-15,-6 0-224 0,3 8-296 16,-4-5-832 0,0-6-2008-16</inkml:trace>
  <inkml:trace contextRef="#ctx0" brushRef="#br0" timeOffset="69473">19815 14623 7345 0,'0'0'4273'0,"0"0"-3785"16,0 0-328-16,0 0-160 0,0 0-2192 15</inkml:trace>
  <inkml:trace contextRef="#ctx0" brushRef="#br0" timeOffset="71490">16535 13467 3528 0,'0'0'2273'0,"0"0"55"0,0 0-359 15,0 0-25-15,0 0-288 32,0 0-671-32,0 0-913 31,0 0 160-31,0 0 64 0,-54 98-16 15,72-57-104-15,6-9-72 16,-6-8-104-16,6-6 0 0,-7-8 0 16,-3-4-16-16,2-4 16 15,-4-2 0-15,2 0 0 0,-3-18-112 16,-2-9 40-16,-6-6-136 15,-3-7-192-15,0-2-96 0,0-1 64 16,-15 7 79-16,-6 10 217 16,3 9 136-1,-6 10 160-15,6 7-24 16,-6 2-136-16,2 18-88 15,2 8-16-15,2 0-592 0,7 12-1096 0,6-10-2073 16,4-5-896 0</inkml:trace>
  <inkml:trace contextRef="#ctx0" brushRef="#br0" timeOffset="72579">19119 13722 5129 0,'0'0'1408'15,"0"0"-1008"-15,0 0-40 0,0 0 592 16,0 0-280-1,0 0 457-15,0 0-337 16,58 0-408-16,-40 0-24 16,-1 0 80-1,4 0-208-15,0 0-32 0,8 0 168 0,-1 0-120 16,6 0-240-16,3 0 240 0,2 0 152 31,-1 0-168-31,4 0-79 16,-3 0-25-16,3 2-56 0,0-2 8 15,3 0-32 1,2 2-48-16,2 2 0 0,-3 0 0 0,5 2 16 15,-3-2-16-15,4 2 0 32,1-3 48-32,2-2-48 15,3-1 0-15,7 0 16 0,4 0 56 16,0-6 80-16,4-4 64 15,-2 0 104 1,-3-2-72-16,-7 0-64 16,-4 2 8-16,-5-2 32 15,-12 4 40-15,-9 0-88 0,-12 2-32 16,-8 1-72-16,-11 0 112 0,0-1-168 15,-19-4-16-15,-10 1-2784 16,0 4-3322 0</inkml:trace>
  <inkml:trace contextRef="#ctx0" brushRef="#br0" timeOffset="72945">20616 13512 6409 0,'0'0'1952'0,"0"0"-1568"15,0 0 216-15,0 0 329 16,0 0 199-16,0 0-424 0,116 62-240 31,-95-54-160-31,-2-1-24 16,-6-1 16-16,-1-1-128 0,-8-1-16 15,-4 0-24-15,0 2 145 0,-9 5 183 16,-35 19-456-1,-1-1-2145-15,1-1-4392 0</inkml:trace>
  <inkml:trace contextRef="#ctx0" brushRef="#br0" timeOffset="79121">4153 13934 7561 0,'0'0'4625'0,"0"0"-3433"15,0 0-191-15,0 0 399 16,0 0-16-16,0 0-216 15,0 0-359-15,0 0-73 0,0 0-224 16,0 0-88 0,0 0-112-16,0 0-48 15,0 0-136-15,0 0 96 16,0 0-128-16,0 0 96 0,0 0-96 31,0 0 48-31,0 0 0 16,0 0-40-16,0 0 32 0,0 0-56 15,0 0-64-15,0 0-16 16,0 0 0-16,0 0-48 15,0 0-208-15,-6 9-848 0,-6 6-1440 16,-2 6-4442-16</inkml:trace>
  <inkml:trace contextRef="#ctx0" brushRef="#br0" timeOffset="81283">11089 14013 5801 0,'0'0'3248'0,"0"0"-1703"16,0 0-305-16,0 0 328 31,0 0-303-31,0 0-489 0,0 0-288 16,0 0-184-16,0 0-96 15,0 0-72-15,0 0-80 16,0 0-48-16,0-4 64 0,0-2-72 15,0-5-128-15,5-4 48 32,-2-6 32-32,2 4-96 0,0 2-24 15,1 6 72 1,-6 5 40-16,2 4-32 15,-2 0-112-15,3 0 40 0,-3 0 56 16,0 10 104-16,0 12 112 16,0 1 168-16,-5 5-120 15,-11 0-56-15,7-7-32 0,-3-8 40 16,3-4-32-16,2-7 64 15,1-2-72-15,-1 0 64 0,1-9-136 0,3-8 0 16,3-3-48 0,0-2 40-1,0 2-8-15,4 1-88 16,8 8 32-16,-1 5-40 0,-3 4-56 15,2 2 168-15,-5 0 160 16,-2 0 144-16,0 6 144 0,-3 2 80 16,0-1 104-16,0 0-15 31,0 1-49-31,-3-4-128 0,-5-2-72 15,1-2-72-15,2 0-120 16,-4 0-176-16,1-6-48 0,3-7-320 16,0-2-24-16,5 0 72 15,0 3-40-15,0 5 64 31,5 3-33-31,8 4 81 0,-2 0 80 16,0 0 168-16,-4 6 56 16,-2 7 144-16,-5 4 225 0,0-2-1 15,0 4-64-15,-2-8-40 0,-8 0 72 16,2-7-72-1,3-4-104-15,-4 0-88 0,2 0-88 16,1 0-40 0,-1-8-88-16,6-3-48 15,1 2-152-15,0-1-48 0,0 1 8 16,0 4 88-16,8 3-8 15,-2 2-16-15,1 0 96 16,-2 0 160-16,-5 0-32 16,0 0 40-16,0 0 120 15,0 0-48-15,0 0-72 16,-12 0-1001-16,-2 0-5408 15</inkml:trace>
  <inkml:trace contextRef="#ctx0" brushRef="#br0" timeOffset="86418">9327 15286 4240 0,'0'0'4169'0,"0"0"-2672"0,-8-2-249 16,8 2 568-16,0 0-463 15,0 20-641-15,0 18-408 16,12 13 48-16,0 11 88 16,0 4-24-16,-4-4-16 15,3-10-280-15,-4-12 80 16,1-10-200-16,0-9 96 0,-5-10-96 15,2-5-72-15,0-6 8 16,-2 0-120-16,2 0-16 0,4-10 112 31,-2-12-56-15,1-8 0-16,3-4-120 0,-4-2-88 0,2 4-16 15,-2 4 80-15,3 7 144 16,-2 8 136-16,3 9-168 0,0 4-136 16,5 0 80-16,2 6 232 31,0 11 8-31,0 4 192 15,-4-1 8-15,4-4-32 0,-2-2-112 16,-5-6-56-16,1-4-8 16,-4-4 0-16,3 0 0 0,-8 0 8 15,1-16 152 1,-4-6 72-16,0-4-112 15,0-2-120 1,0 1-72 0,0 6-160-16,-2 6 56 0,2 14-96 15,0 1-104-15,0 7-233 16,18 16 553-16,-2 3 48 0,2-2 16 15,-1-4-56-15,1-6 32 16,-3-8-40-16,-4-4 56 0,0-2 56 16,-1 0 208-1,-4-14 321-15,-6-6-81 0,0-2-24 0,0-3-88 16,0 4-144-16,0 1-112 0,-8 6-136 31,0 5-136-31,5 9-744 16,0 0-913-16,3 9-3024 0</inkml:trace>
  <inkml:trace contextRef="#ctx0" brushRef="#br0" timeOffset="86669">9993 15325 6009 0,'0'0'4913'0,"0"0"-3481"16,0 0-456-16,0 0 41 15,0 0-161-15,40 147-248 0,-21-55 32 16,10 31-200-16,-3-7-160 0,-1-9 408 15,-6-21-192-15,-3-24-304 16,2 0-15-16,0-4-169 16,-1-13-8-16,-4-19-185 15,-3-14-591 1,-4-12-472-16,-6-38-696 15,0-15-73-15,0-7-4280 0</inkml:trace>
  <inkml:trace contextRef="#ctx0" brushRef="#br0" timeOffset="86892">10046 15406 5617 0,'0'0'2912'0,"0"0"-1943"16,0 0 87-16,0 0 40 0,0 0-192 31,0 0-80-16,0 0-176-15,111-11-135 0,-96 24 119 16,-7 6 128-16,-3 5-48 0,-5 2-120 16,0 4-200-16,-5 2-392 15,-10-2 0-15,-7-1-840 0,4-6-1712 16,4-9-3426-16</inkml:trace>
  <inkml:trace contextRef="#ctx0" brushRef="#br0" timeOffset="87419">10697 15061 9602 0,'0'0'2160'15,"0"0"-1312"-15,0 0 913 0,13 143-433 16,-2-86-584-16,4-2-384 31,-1 1-32-31,2-3-128 0,0-8 56 16,-1-4-184-16,-1-9 32 15,-2-9-32-15,-4-6-64 0,-2-7-8 16,-4-7 0 0,-2-1 0-16,0-2 120 0,0 0 328 31,0 0 313-31,0 0 127 0,-8 0-360 0,-12-5-448 15,-7-3-80-15,-4-4-736 16,-3-2-665-16,-17-6-719 0,14 4-2089 16,3 2-2832-16</inkml:trace>
  <inkml:trace contextRef="#ctx0" brushRef="#br0" timeOffset="88016">10559 15374 4681 0,'0'0'1504'0,"0"0"272"0,0 0-351 0,0 0-217 15,114-56-88 1,-87 46-200-16,0 4-208 16,-4 2-304-16,-7 4-152 0,2 0-71 15,-5 2 15-15,3 12 192 16,-3 2-8-16,0 2-136 15,3-4-136 1,2-4-96-16,-2-4-8 16,2-6-8-16,-4 0-48 15,2-2-80-15,-6-13-96 0,-3-4-32 16,-3 0 112-16,-4 0 16 15,0 3 8-15,0 4 120 32,-1 4 40-32,-11 4 32 0,-4 2 88 15,2 2 64-15,-1 0-168 0,4 0 48 16,1 0-56-16,4-4-48 0,6-4-208 15,0-4-352-15,0-4 15 16,0 0 177 0,11-2 16-1,5 2 272-15,-1 5-48 0,3 6 128 16,-1 3 184-16,4 2 320 15,-1 0 89-15,-1 9 103 0,-3 10 0 0,2 3-160 16,-2 2-240-16,-3-2-120 31,-2-2-88-31,-1-4-40 16,-2-6-48-1,-5-4 0-15,-3-6 104 0,0 0 16 0,0 0 680 16,0-2 257-16,0-18-337 0,0-6-720 31,0-8-144-31,0-6-392 16,0 0-329-16,4-5-615 0,12 11-1569 15,-7 10-4304 1</inkml:trace>
  <inkml:trace contextRef="#ctx0" brushRef="#br0" timeOffset="88174">11312 15194 4232 0,'0'0'4945'0,"0"0"-4168"15,0 0-777-15,0 0-961 0,0 0-6088 0</inkml:trace>
  <inkml:trace contextRef="#ctx0" brushRef="#br0" timeOffset="89037">10408 15086 6105 0,'0'0'2888'0,"0"0"-1599"0,0 0 71 15,-5 152 176-15,5-92-199 0,3 3-289 16,12-7-264 0,1-7-376-1,3-8-232-15,4-9-112 0,-4-8-64 16,10-4-168-1,7-10-696-15,25-10-928 16,-6 0-1297-16,-3-6-4321 16</inkml:trace>
  <inkml:trace contextRef="#ctx0" brushRef="#br0" timeOffset="89575">11320 14809 2536 0,'0'0'3953'0,"0"0"-2465"0,0 0 57 32,0 0 543-32,0 0-528 0,47 134-359 15,-39-85-393-15,-5 5-424 16,-3 1-184-16,0 5-96 15,0 1-104-15,-5 25-456 0,-14-14-1393 16,-4-8-2664-16</inkml:trace>
  <inkml:trace contextRef="#ctx0" brushRef="#br0" timeOffset="91792">4182 14073 3504 0,'0'0'2785'0,"0"0"-1265"0,0 0 33 16,0 0-33-16,0 0-288 15,0 0-456 1,0 0-296-16,0 0-168 0,0 0-80 0,0 0 41 31,0 0 135-31,0 0 112 16,0 0 144-16,0 0 48 0,0 0-72 15,0 0-312-15,0 0-160 16,0-6-168-16,0-8 56 0,2 0-56 15,3 4 0-15,-1 0 0 16,1 4-8-16,-3 4 0 31,-2 2-80-31,0 0 88 0,0 0 0 0,0 0 0 16,0 0-8-16,0 0-8 16,0 0 16-16,0 0 8 15,0 0 64 1,0 0-16-16,0 0-48 0,0 0 104 15,0 0-40 1,0 0-8-16,0 0-56 0,0 0-8 0,0 0 8 31,0 0 0-31,0 0-8 16,0 0-88-1,0 0-40-15,0 0 0 16,1 0 32-16,11 0 24 16,-7 0-48-16,1 8 16 15,1-3 8 1,-3 2 40-16,-4-3 48 15,0 0 8-15,0-4 8 32,0 2-8-32,0-2 144 0,0 0-40 15,0 0-40-15,-6 0-64 16,1-2 0-16,-3-4 0 0,5-3-112 15,-4 4 56-15,6-1 0 16,1 4-56-16,0 0 8 16,0 2-48-1,1 0 24-15,9 0-40 0,-2 0-104 0,3 2 160 16,-4 4 64-16,-2-1 48 0,-4 2 0 15,-1-3 8-15,0-4 144 0,0 2 224 16,0-2 80-16,0 0-40 16,0 0-200-16,-6 0-64 0,-1 0-24 15,1 0-80-15,1-6-48 16,0 1-8-16,4 2-120 0,1 1-16 15,0 2-32 1,0 0-136-16,0 0 136 16,0 0-272-16,6 0-376 15,10 5-296-15,0 10-929 0,-6-1-2864 16</inkml:trace>
  <inkml:trace contextRef="#ctx0" brushRef="#br0" timeOffset="94635">18237 14190 11578 0,'23'0'256'0,"-23"0"1264"16,0 0 73-16,0-2 367 0,0-2-2680 16,0-3-1777-16,0 3-6080 0</inkml:trace>
  <inkml:trace contextRef="#ctx0" brushRef="#br0" timeOffset="98785">17488 14747 5033 0,'0'0'3304'0,"0"0"-1311"16,0 0 319-16,0 0-183 0,0 0-761 16,0 0-640-16,0 0-480 15,0 0-192-15,0 0 320 0,0 0 8 16,129 64 16-16,-76-32 201 15,8 2-217-15,1-2 424 0,-6 0-272 16,-2-4-384 0,-8-3 88-16,-4-3-232 15,-8-5-8-15,-3-2 8 16,-8-3 64-16,-6-3-72 0,-5-2 8 15,-6-3-8-15,-1-2-360 16,-3-2-376-16,-2 0-384 0,0 0-217 16,0-4-1247-1,0-9-4210-15</inkml:trace>
  <inkml:trace contextRef="#ctx0" brushRef="#br0" timeOffset="99127">18003 14668 5513 0,'0'0'4561'16,"0"0"-3185"-1,0 0 480-15,0 0 121 16,0 0-849-16,0 0-704 0,0 0 64 16,0 0 128-16,-123 135 353 15,89-93-377-15,-3 0-176 16,1 0-48-16,3-4 64 0,0-2 152 15,1-4-392 1,6-6-40-16,5-3 64 16,2-8-72-16,3-2-144 0,9-3 8 15,-1-4-16 1,5-5-184-16,3-1-712 0,0 0-1008 15,0 0-2049-15,0-3-6602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4:00:38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13366 3878 2456 0,'0'0'4009'0,"0"0"-1633"0,0 0 281 32,0 0-209-32,-5-20-479 15,5 16-409-15,-4 4-448 0,4-2-519 16,0 2-201-16,0 0-152 15,0 0-64-15,0 0-48 16,-2 0-56-16,2 0 120 0,0 0 104 31,-2 0 72-31,-1 0 104 0,-3 0-104 16,1 0-96-16,-2 2-24 15,1 0-200-15,-1 0-48 0,3 0 8 16,2-2 8-16,-1 2-16 16,3 0-8-16,-2 3-64 15,2 4-72-15,0 12-96 0,0 13 72 47,0 9 72-47,0 12-32 16,13 5-64-16,5 0-120 0,0-2 56 15,3-4 16-15,-2-4-24 16,-1-3-24-16,-4-5 128 0,-4-6 64 15,-2-2 24-15,-6-8 64 0,-2-6 8 16,0-6 8-16,0-6 0 16,0-4 112-16,-2 0-96 0,-14-4-24 15,-21 0-1329-15,4-2-1511 16,-4-12-3802-16</inkml:trace>
  <inkml:trace contextRef="#ctx0" brushRef="#br0" timeOffset="190">13163 4233 6673 0,'0'0'3169'16,"0"0"-1985"-16,0 0 408 15,0 0-111-15,0 0-473 0,64-32-472 16,-36 24-312-16,6-4-224 15,8 0-56-15,16-2-1288 32,-8 2-2945-17,-5 4-4561-15</inkml:trace>
  <inkml:trace contextRef="#ctx0" brushRef="#br0" timeOffset="1395">13596 3806 4352 0,'0'0'2593'0,"0"0"-761"16,0 0-271-16,0 0-377 15,0 0-640 1,0 0-184 0,-20 134 704-16,15-73-295 0,2 1 55 15,-3-6-216-15,4-8-152 16,2-10-248-16,0-5-144 0,0-12-64 15,0-7-8-15,2-6-112 16,7-4-112-16,-1-4-320 0,4 0-40 16,-6-8 96-1,4-12 7-15,1-4-71 16,-4-4 56-16,2 4 216 15,-1 4 192-15,4 10 40 16,1 10-168-16,3 0-88 0,2 10 312 31,-1 10 152-31,1 2 32 0,1-2 248 16,-4-5-96-16,0-6-136 15,1-7-16-15,-3-2-80 16,1 0 216-16,-3-8 145 0,-2-10 215 16,-1-6-256-16,-5-3-216 31,-3-2-8-31,0-4-200 0,0 3-120 15,-13 3-496-15,-2 3-168 16,7 7 23-16,2 8 305 16,6 5-104-16,0 4-416 0,0 0 360 15,3 0 400-15,7 0 136 16,1 4 64-1,0 3 8-15,2 1 8 0,-1 5 192 16,0 0 88-16,0 2-16 16,-1 2 248-16,-3 0-32 15,2-4-96-15,-4 0-80 0,1-3-200 16,-2-4-40-16,1-4-64 15,-6-2-104-15,5 0 56 16,-3 0 0 0,2-2-144-16,-2-10 128 0,8-1-72 31,-5 4-88-31,9 5-40 15,-3 4-304-15,9 0 296 0,-4 9 168 16,0 10 104-16,0-4 256 0,-3 0 256 16,-2-3-96-1,-2-7-32 1,-1-2-136-16,-5-3-72 15,2 0 472-15,-4-8 569 0,4-10-217 16,-5-4-472-16,0-2-416 16,0-3-112-16,0 4-352 0,0-1-1216 15,3 7-1529-15,1 9-3985 0</inkml:trace>
  <inkml:trace contextRef="#ctx0" brushRef="#br0" timeOffset="2093">14689 3852 6481 0,'0'0'3897'0,"0"0"-2345"15,0 0-200-15,0 0 201 0,0 0-937 16,0 0-456-16,-103 128-88 16,99-75 128-16,4-8-80 0,0-8-120 15,12-9-48 1,5-10-24-1,3-8-8-15,-4-6-16 0,2-4-120 16,1 0-72-16,-4-20-32 16,-2-6 64-16,-2-8-168 15,-8-4 159-15,-3-3 137 0,0 3-48 16,0 6 176-16,0 8 136 31,0 12 209-31,0 8 375 0,0 4-424 16,0 12-296-16,0 18-24 15,0 11 24-15,0 7-8 0,2 6 8 16,4 2 96-16,-6-2-88 0,0-6 64 15,0-4-72 1,0-7-24 0,0-10-24-16,-5-7 96 0,-6-5 8 15,-4-7 64-15,-1-4-16 16,2-4 160-16,-6 0 232 15,6 0-120-15,-1-10 216 0,6-5-152 16,1 0-104 0,1-8 120-1,4-3-87-15,3-6-257 16,0-4-104-16,0-4-8 15,8-2 0-15,11 0-401 16,7 4-359-16,0 1-344 0,3 5-648 16,0 2-961-16,7-2-1376 15,-7 9-488-15</inkml:trace>
  <inkml:trace contextRef="#ctx0" brushRef="#br0" timeOffset="2559">14871 3862 3888 0,'0'0'2009'0,"0"0"-897"0,0 0 456 16,0 0-303-16,0 0 111 15,0 0-304-15,0 0-128 0,0 0-95 31,52 54 63-15,-52-48-40-16,0 1-128 0,0-1-200 16,3 1-208-16,-1 1-104 0,3 5-128 15,1 0-96-15,1 2 40 16,-1 0-48-16,5-3-80 0,-6 1-168 15,2-6-104 1,-6-3-192-16,4 0 48 16,-5-4-56-16,5 0 232 15,-5 0 224-15,0 0 96 0,0-4 320 16,0-3-224-1,0-1-8-15,0-1 0 16,0 3 48-16,0 2 16 16,0 2-136-16,0 2-16 15,0 0 0-15,0 0-8 0,0 0 8 16,0 0 160-16,0 0 24 0,0 0 208 31,-5-2 8-31,5-3-8 16,0-3-120-16,0-5-200 0,0-2-64 15,0-8-8-15,0 1 0 16,5-2-120-16,3 2 32 15,-3 2-96-15,1 5 168 0,2 2-160 32,-1 5 80-32,-2 2-112 15,1 4-136-15,-1 2-240 0,3 0-328 16,0 0-625-16,2 10-2671 0</inkml:trace>
  <inkml:trace contextRef="#ctx0" brushRef="#br0" timeOffset="3111">15257 3786 5033 0,'0'0'3168'0,"0"0"-1151"15,0 0-209-15,0 0-128 0,-48 6-735 0,38 18-673 16,4 6-216-16,6 2 104 16,0 0-120-16,0-4-40 0,0-7-64 31,0-8 56-31,0-5 8 15,3-4-112-15,0-4-216 16,5 0-56-16,-1-12 103 0,2-10 201 16,0-4-280-16,-1 1-72 0,1 0 80 15,-1 5 216-15,0 8 128 16,-4 7-48-16,-1 5-176 31,2 0-152-31,-2 0 216 0,5 0 168 16,-3 1 56-16,3 5-56 15,0-6-824-15,-2 0-768 0,1 0-545 16,-2-4 297-16,0-8 175 31,1 2 1193-31,-6 6 472 16,2 4 1064-16,3 0-303 0,-1 18 1159 15,-2 17-128-15,3 8-799 0,-4 10-177 16,3 2-240-16,-4-1-192 0,1-3-96 15,6-7-120 17,-7-10-168-17,5-8-104-15,-4-10-1096 16,4-14-977-16,-2-2-871 0,-3 0 55 15</inkml:trace>
  <inkml:trace contextRef="#ctx0" brushRef="#br0" timeOffset="3298">15340 3870 1456 0,'0'0'4465'0,"0"0"-2785"16,0 0-536-16,0 0 209 15,0 0-553-15,0 0-56 0,0 0-80 16,116-6-152-16,-97 26 56 0,-9 6 121 31,-3 1-89-31,-7 1-40 16,0-2-256-16,0-3-288 0,-9-2-16 15,-7-12-696-15,-3-9-801 16,4-4-1207-16,1-13-3145 0</inkml:trace>
  <inkml:trace contextRef="#ctx0" brushRef="#br0" timeOffset="3685">15572 3530 4256 0,'0'0'2217'16,"0"0"-433"-1,0 0 353-15,0 0-337 16,31 107-320-16,-28-65-335 0,-3 1-417 16,0-3-208-16,0-8-104 15,0-6-248-15,0-8 32 16,0-8-200-1,0-6 8-15,0-4 0 0,0 0-8 16,0 0-152-16,0 0-384 16,0-14 16-16,0-4-128 0,8-4-248 15,7-2-49-15,-1 6 241 16,2 6 192-16,4 5 120 0,-2 7 296 31,-1 0 96-31,1 15 488 16,-2 9 48-16,-4 6 512 0,-4 4-383 15,-2 4-441-15,-6 10-224 47,0-9-1457-31,0-5-3800-16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4:00:4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19585 4536 384 0,'0'0'4104'0,"0"0"-2463"0,0 0-353 0,0 0 320 16,0 0-143-16,0 0-281 16,0 0-200-16,0 0-88 15,0 0-175-15,0 0-169 16,0 0-48-16,0 0-144 0,0 0-144 15,0 0-160-15,0 0-56 0,0 0 0 16,0 0-64-16,0 0 56 31,0 0-120-31,0 0-488 0,0 0-889 16,0 0-2567-16,0 0-4634 0</inkml:trace>
  <inkml:trace contextRef="#ctx0" brushRef="#br0" timeOffset="1995">19642 6104 3688 0,'0'0'2969'0,"0"0"-1249"0,0 0 33 0,0 0 103 16,0 0-416-16,0 0-495 16,0 0-417-16,0 0-176 0,0 0-224 31,0 0-112-31,0 0-8 15,0 0 8-15,0 0-8 0,0 0 0 16,0 0 0 0,0 0-8-16,0 0 8 0,0 0-8 0,0 0-16 15,0 0-64-15,0 0 0 31,0 0 64-31,0 0 16 16,0 0-8-16,0 0 8 0,0 0-48 16,0 0-216-16,0 0-865 15,-7 0-4048 1</inkml:trace>
  <inkml:trace contextRef="#ctx0" brushRef="#br0" timeOffset="2799">19668 4432 5313 0,'0'0'3272'0,"0"0"-1679"16,0 0 359-1,0 0 233-15,0 0-585 0,0 0-600 0,0 0-280 16,0 0-152-16,0 0-144 0,0 0-247 15,0 0-169-15,0 0-8 32,0 0-8-32,0 0-113 15,0 0-271-15,0 0-264 0,0 0-232 16,0 0-952-16,0 2-2769 15,0 3-3417-15</inkml:trace>
  <inkml:trace contextRef="#ctx0" brushRef="#br0" timeOffset="3988">19616 6154 6913 0,'0'0'3057'0,"0"0"-1793"16,0 0 224-16,0 0 41 16,0 0-217-16,0 0-544 15,0 0-296-15,0 0-120 0,0 2-80 16,0-2-168-1,0 0-56-15,0 0-32 16,0 0 32-16,0 0-48 16,0 0 16-16,0 0-8 0,0 0 40 15,0 0 24-15,0 0-64 16,0 0 56-16,0 0-56 0,0 0-8 15,0 0 56 1,0 0-48-16,0 0 0 16,0 0-8-16,0 0 8 0,0 0-8 15,0 0 8-15,0 0-8 16,0 0 16-16,0 0-16 15,0 0 56 1,0 0-48-16,0 0-8 16,0 0 8-16,0 0 32 0,0 0-32 15,0 0 0-15,0 0 0 16,0 0 0-1,0 0-8-15,0 0 0 0,0 0 8 0,0 0-8 32,0 0 0-32,0 0 16 15,0 0-16-15,0 0-424 0,0 4-696 16,-6 0-1737-16,-6 0-7313 0</inkml:trace>
  <inkml:trace contextRef="#ctx0" brushRef="#br0" timeOffset="5281">19624 7762 5393 0,'0'0'4137'0,"0"0"-3041"16,0 0 0-16,0 0 488 31,0 0-127-15,0 0-393-16,0 0-392 15,0 0-240-15,0 0-88 0,0 0-200 16,0 0-136-16,0 0 40 15,0 0-48-15,0 0-8 0,0 0 0 0,0 0 0 16,0 0-8-16,0 0-32 16,0 0 48-16,0 0-8 15,0 0 0-15,0 0 8 0,0 0 8 16,0 0 8-16,0 0 32 15,0 0 16-15,0 0-56 0,0 0 8 32,0 0 32-32,0 0-48 15,0 0 0-15,0 0 8 0,0 0 96 16,0 0-24-16,0 0-8 15,0 0 32-15,0 0 120 0,0 0-8 32,0 0-16-32,0 0-47 15,0 0-17-15,0 0 40 31,0 0-24-31,0 0 16 0,0 0-48 16,0 0 8-16,0 0-32 16,0 0 0-16,0 0-40 0,0 0 32 15,0 0 72-15,0 0 24 0,0 0 0 16,0 0-64-16,0 0 64 15,0 0-88-15,0 0-88 0,0 2-8 16,0-2-320-16,-24 6-1000 16,5-2-3793-16,-6 3-7330 0</inkml:trace>
  <inkml:trace contextRef="#ctx0" brushRef="#br0" timeOffset="6421">19442 9387 6281 0,'0'0'2936'0,"0"0"-1583"0,0 0 63 31,0 0-160-31,0-2-447 16,0 2-409-16,0 0-312 0,0 0 64 15,0 0-96-15,0 0-56 16,0 0 0 0,0 0 8-16,0 0 0 0,0 0 224 0,0 0 112 15,0 0 8-15,0 0 8 0,0 0-32 16,0 0-8-16,0 0-40 15,0 0 24-15,0 0-64 32,0 0-64-32,0 0 48 0,0 0-8 31,0 0-8-31,0 0-48 15,0 0-56-15,0 0-8 0,0 0 1 16,0 0 39-16,0 0 48 16,0 0-32-16,0 0 136 15,0 0-16-15,0 0-88 0,0 0-104 16,0 0-80-1,0 0-208 1,0 0-816 0,0 0-937-16,-7 0-4152 0</inkml:trace>
  <inkml:trace contextRef="#ctx0" brushRef="#br0" timeOffset="7709">6248 8675 5369 0,'0'0'2736'16,"0"0"-1199"-16,0 0 159 0,0 0-24 15,0 0 185-15,0 0-609 16,0 0-560 0,0 0-216-16,-25 0-96 15,25 0 16 1,0 0-88-16,0 0-112 0,0 0-88 0,0 0-104 15,0 0 0-15,0 0-80 32,0 0 8-32,0 0-72 0,0 0 32 15,15 0 40-15,12 0 24 16,7 0 40-16,8 0 0 15,12 0 0-15,4 0 8 0,3 0 0 16,2-4 8-16,5-1 56 31,0 1-64-31,6 1-8 0,2-1 8 0,0 0 136 16,-4 0-72-16,0 2-56 15,-5 0 0-15,-7 2-8 16,-5 0 8-16,-3 0-8 0,-14 0 96 16,-2 0-96-1,-7 0 0 1,-5 0 16-16,-6 0-8 0,-7 0-8 15,-3 0 8-15,-3 0-8 0,-5 0 56 16,0 0-56-16,0 0 64 16,0 0 24-16,0 0-31 0,0 0-57 31,-1 0-897-31,-14 0-1607 15,-4 0-8419-15</inkml:trace>
  <inkml:trace contextRef="#ctx0" brushRef="#br0" timeOffset="11363">19941 9284 2960 0,'0'0'648'0,"0"0"-648"16,0 0-1712-16</inkml:trace>
  <inkml:trace contextRef="#ctx0" brushRef="#br0" timeOffset="15407">19865 9287 1296 0,'0'0'1752'0,"0"0"-1080"16,0 0-8 0,0 0 521-16,0 0-1 0,3 0-304 0,-1 0-288 31,4 0-296-31,-3 0-48 15,1 0 377-15,5 0-281 16,1 0 112-16,-2-3-264 0,3 3-48 16,1-2 96-16,1 0-88 15,1 0-48-15,1 0-8 0,2 0-40 16,1 0-40-16,5 0 56 15,-4 2-64-15,4-2 0 16,1 2 0 0,5 0 8-16,3-2 104 0,-1 2 32 15,3-2-64-15,3 1 80 16,-3-1-16-1,5-2 8-15,-5 1-32 0,1-1-48 0,-1 2-24 16,-3-2-8-16,1 2-40 16,-6 0 0-16,1 2 120 15,-2-2-80-15,-1 2-40 16,-2-2 88-16,3 0-88 15,-3 2 0-15,4-2-8 16,-3 1 56-16,1-1-8 0,2 2-32 31,-5 0-8-31,1 0 48 0,1 0 40 16,-4 0-40-16,2 0-40 15,-1-2 120-15,1 2-56 0,0 0-8 16,5 0-56-16,-1-2 48 16,6 2-56-16,3-3 120 31,3 1 120-31,0 2-120 0,-1 0-55 15,-1 0-25-15,-1 0-40 16,-1 0 112-16,2 0-120 0,-4 0 24 16,-1 0-32-16,3 0 16 15,-1 0-8 1,0 0 128-1,2 0-128-15,-3 0 8 0,-2 0-8 0,0 0 0 16,0 0 16-16,-6 0-8 16,-1 0-8-16,-2 0 8 0,1 0 0 15,0 0-8-15,3 0 8 16,2 0-8-1,0 0 8 1,1 0 0-16,-1 0 0 0,1-2 8 0,4 2-16 16,-8 0-48-16,4 0 48 15,-3 0 16-15,-1 0-16 0,3 0 48 16,-4 0-48-16,-2 0-8 15,4 0 8-15,5 4 0 16,-3 1 0 0,0-3 0-16,1 0-8 15,-1-1 8-15,3 3 0 0,-6 0 0 16,-1 0 0-16,-2 2 0 15,-1-2-24-15,-3 3 24 32,0-2-8-17,1 1 8-15,-3 0-8 0,2-2-32 0,2 1 40 16,0-1 16-16,1 0-16 0,-3-2 8 15,2-1-8-15,-2 1 0 16,2 2 0-16,-2-2 8 31,0 2 0-31,4 0-16 0,-3 1 80 16,3-1-72-16,-1 0 0 15,4 0 0-15,-1-1-48 0,-2 1 48 0,1-2 0 16,0 2-24-16,-5 1 24 16,0-1 0-16,-3 0 0 15,0 0-64-15,1 0 64 16,-1-1-8-1,0-1-64-15,3 2 72 16,-4-2 0-16,-1-2 8 0,2 3-8 0,1-3 0 16,-1 0 0-1,-1 0 0 1,-3 0-8-16,3 0-40 15,-3 0 48-15,1 0 0 0,-2 0 0 32,0 0 0-32,2 0 0 15,1 0 8-15,2-3 0 0,-2-1 0 16,-2 0-8-16,2 1 8 15,0 1 0-15,0 0-8 0,-4 0-64 16,6 2 64-16,-5-2 0 16,3 2 0-16,-3 0 0 15,4 0-8-15,-3 0 8 0,-2 0 32 16,-1 0-32-16,1 0-8 31,-3 0-48-31,1 0 56 0,-3 0 8 16,0 0 0-16,-2 0-8 15,3 0 0-15,-3 0 0 0,0 0 0 16,0 0 0-16,1 0 0 15,-1 0 8-15,2 0-8 16,1 0 0-16,2 0 0 0,-2 0 0 16,5 0 0-1,0-2 0-15,1 2 8 16,2 0-8-16,0-2 0 0,0 2 0 15,1 0 0-15,-1 0-233 16,-3 0 65 0,-3 0 8-16,1 0-144 15,-2 0 24-15,1 0 184 0,-2 0 88 16,-3 0 0-16,0 0 0 15,0 0 8-15,0 0 0 0,0 0 144 16,0 0 136-16,0 0 32 16,3 0-32-16,-3 0-103 15,0 0-57 1,0 0-120-16,0 0 0 15,0 0-56-15,2 0 0 16,-1 0-8-16,4 0 64 0,-5 2 96 16,3 4-88-16,-1-1 0 31,1-1 72-31,-1 2-72 0,-1 1 0 15,1-1 48-15,1 2 64 16,0-1 32-16,-1 4-64 16,-2 1-8-16,2-3 96 0,-2 4-176 15,1-3 120-15,2-1-120 16,1 4 0-16,-3-3 80 15,1 2-80-15,-2-2-8 16,2-2-32-16,-2 2 40 16,3 0 40-16,-3 0-32 15,1 3 0-15,1-2-8 0,3 1 8 16,-2 2-8-1,-1 2 48 1,-1 0-40-16,3 0-8 0,-3 1 0 16,2-4-24-16,-1 2 24 0,0-4 8 15,1-1 0-15,-2-1 0 16,-1-1 48-16,0-3-40 0,4 1-16 31,-4-1-8-31,0 1 0 16,1 0 8-1,-1 0 0-15,2 1 0 0,-2 0 8 0,0 1-8 16,0 0 8-16,0-1-8 0,2 2 8 15,-2-3-8-15,3 2 0 16,-3-2 0-16,0-3 0 0,1 4-40 31,-1-1 40-31,0 0 16 16,4 2-8-16,-4-3 0 15,0 4 0-15,1-1 0 0,-1 0-8 16,0 2 0-16,2 0 0 31,-2 2 0-31,0 0 0 0,0 2 24 16,0 3-24-16,0-4 0 15,0-1 8-15,0 0 0 0,3-4-8 16,-3 0 8-16,0-1-8 0,2-3 0 16,-2-2 0-1,0 0 8 1,0-1 8-16,0-1-16 0,0 0 8 15,3 0 0-15,-3 0 72 16,0 0-16-16,0 0-8 0,0 0 16 16,0 0-72-16,0 0 8 0,0 0 40 31,0 0-40-31,0 0 0 15,0 0 0-15,0 0-8 0,0 0 0 16,0 0 0-16,0 0 0 16,0 0-8-16,0 0 0 15,0 0 8-15,0 0 0 0,0 0 0 31,0 0 0-31,0 0 8 0,0 0-8 16,0 0 0-16,0 0 0 16,0 0-8-16,0 0 8 15,0 0 0-15,0 0-8 0,0 0 8 16,0 0 8-16,0 0-8 47,0 0 0-47,0 0 0 0,0 0 8 15,0 0 72-15,0 0 40 16,0 0 112-16,0 0-96 15,0 0-16-15,0 0-24 0,0 0-8 0,0 0-24 16,0 0-56-16,0 0 40 16,0 0-48-16,0 0 80 0,0 0-72 15,0 0-8-15,0 0 0 16,0 0 0-16,-5 0-288 15,-14 0-1296-15,-9 0-7026 0</inkml:trace>
  <inkml:trace contextRef="#ctx0" brushRef="#br0" timeOffset="16755">7100 9331 4368 0,'0'0'2569'16,"0"0"-497"0,0 0-743-16,0 0 31 15,0 0 32-15,-8-6-207 0,8 4-473 16,0 2-312-16,0-2-200 15,0-5-136-15,26-3-64 0,8-1 152 16,16-6 224-16,11 0-48 16,12-2-176-1,1 1 8 1,4 2-24-16,1 5-24 0,-1-2 0 0,-1 3-104 15,-8 2 48-15,-2 2-40 16,-6 2-16-16,-12 2 8 0,-7 0 32 31,-9 2-32-31,-13 0-8 16,-4 0 8-16,-6 0-8 15,-7 0 16-15,2 0-32 0,-5 0-8 16,-5 4-576-16,-13 10-1656 0,-5 2-7186 16</inkml:trace>
  <inkml:trace contextRef="#ctx0" brushRef="#br0" timeOffset="17526">7569 10070 3064 0,'0'0'2809'0,"0"0"-1057"16,0 0-456-16,0 0 257 16,0 0-161-16,0 0-656 0,16 0-528 31,3 0 48-31,10 0 560 15,10 0-135-15,3 0-297 0,8 0 72 16,5 0-136-16,1-3-184 0,9-3 8 16,3-3-40-16,-2 1-8 15,2 0 40 1,-7 1-56-1,-3-2-80-15,-4 5 8 0,-12 0 112 16,-5 2-112-16,-10 2 0 0,1 0 8 16,-9 0 48-16,-3 0-64 15,-3 0 8-15,0 0 8 0,-5 0-16 31,-3 0-224-31,-2 2-1120 16,1 4-3297-16</inkml:trace>
  <inkml:trace contextRef="#ctx0" brushRef="#br0" timeOffset="19029">23183 10905 4184 0,'0'0'1273'0,"0"0"119"0,0 0 64 0,2 148 369 32,1-88-625-32,-3 4-304 0,2 4-80 15,-2-4 185-15,0-3 175 16,2-9-224-16,-2-6-304 0,0-5-336 15,0-6-152-15,0-3 0 16,0 1-80-16,0-5 16 16,0-4-88-16,0-3 40 15,0-2-48-15,3-4 0 16,-3-6-64-16,0-3 8 15,1-4-168-15,-1-2-144 0,0 0-184 16,0 0-224-16,0-6-112 16,-6-9-977-16,-9 2-4344 0</inkml:trace>
  <inkml:trace contextRef="#ctx0" brushRef="#br0" timeOffset="20962">3239 8416 4280 0,'0'0'3289'16,"0"0"-1224"-16,0 0-561 0,0 0-120 15,0 0 64-15,-76 20-223 0,50-8-433 16,-3 6-344-1,-6 3-136-15,1 2 64 0,-7 1 8 32,6 3-176-32,3-1-72 0,-2 2 0 15,5 8-48-15,1 6-88 16,4 12-8-16,0 12-8 0,-1 11-72 15,-4 23-8-15,2-8-48 16,3 4-72-16,-2 2-48 16,3-13 104-16,1 5 160 0,5-4 0 31,3-2-8-31,9-2-8 15,5 3-112-15,0 1 96 0,19 2 32 0,7 0 104 16,5-5 16-16,3-8-112 16,3-8 8-1,3-11-16 1,2-8 0-16,5-8 16 0,0-6-8 15,5-6 0-15,1-4-8 16,-1-3 0-16,-4-8 0 0,-3 0 0 0,-7-5 0 16,-8-2 0-16,-2-2-48 31,-9-3 40-31,-8-1-96 15,-1 0-56-15,-10 0-144 0,0-13-664 16,-10-6-2905-16</inkml:trace>
  <inkml:trace contextRef="#ctx0" brushRef="#br0" timeOffset="21255">3268 10202 8001 0,'0'0'4417'0,"0"0"-3873"16,0 0-536-16,0 0 104 0,0 0 544 15,0 0-47-15,0 0-233 0,0 0-192 16,81 34-56-16,-70-19 16 15,0-1-16 1,-6-2 16-16,-3 2 360 16,-2 0 136-16,0 6-40 0,-11 4 24 15,-14 4-312 1,-5 6-304-16,-9 2-8 0,-19 13-728 0,4-11-1072 15,6-6-3281-15</inkml:trace>
  <inkml:trace contextRef="#ctx0" brushRef="#br0" timeOffset="23052">18450 9475 3288 0,'0'0'2969'0,"0"0"-1409"16,-124-2 305 0,58 2-81-16,-9 0-616 15,-2 0-272-15,2 0-23 0,0 2-137 16,5 0-184-16,1 0-104 15,1 0-160-15,-2 0 136 16,-6-2-112-16,-3 2-80 0,-3 0 40 16,-5 0-256-1,-5 2 216 1,-2 3-232-16,0 2-16 0,4 3 16 15,8 0 0-15,11-2-8 16,12 0 8-16,14-4-8 16,6 1 8-16,6-4-8 0,-1 1 8 15,-2-2 8-15,-4 2-8 16,-7-2-64-16,-2 4-176 0,-2-2 104 15,-7 5 24 1,6-2-112-16,2-1-80 16,8 0 224-16,5 1-16 15,9-3 16-15,6-2 80 0,4-1 40 16,2-1-32-1,6 0 16 1,0 0-16-16,1 0 40 0,1 0-40 0,-2 0-8 16,5 0 0-16,-3 6-64 15,-2 2-240-15,5 7-64 16,-1 2 144-16,4 5 160 0,2 5 64 15,0 3 0-15,0 4-88 32,0 0 40-32,0 2 48 15,0 2-64 1,0 0 64-16,0-4 0 15,0 0 16-15,0-5-16 0,0-5 88 16,0-7-80-16,0-4 48 16,0-5-40-16,0-3-16 15,0-3 8 1,0-2 32-16,0 0 16 0,0 0-56 0,-4 0-144 15,-3-5-888-15,-4-5-3689 0</inkml:trace>
  <inkml:trace contextRef="#ctx0" brushRef="#br0" timeOffset="23326">15918 10054 968 0,'0'0'5769'16,"0"0"-4617"-1,0 0-920-15,0 0 56 0,0 0 400 16,0 0-375-16,32 99-185 0,-21-82 40 16,1 0-48-16,-1-3 8 0,-6-4 32 15,1-2-144-15,-1-2 136 31,-2-4-152-31,-3-2-8 16,4 0-56-16,-3-8-528 0,3-12-913 16,-1-3-1631-1</inkml:trace>
  <inkml:trace contextRef="#ctx0" brushRef="#br0" timeOffset="26879">8224 11466 5513 0,'0'0'2752'0,"0"0"-1888"0,0 0 225 15,0 0 375 1,0 0 72-1,147 0-447-15,-106 0-377 16,7 0-208-16,-1 0-32 0,5 0-32 0,-4 0 8 16,0 0-64-16,-1 0-96 15,-8 0 32 1,-7 0-16-16,-4-2-32 15,-10 0-128 1,-5 0 49-16,-7 2 63 0,-3 0-184 16,-1 0 96-16,-2 0 72 0,0 0-16 15,0 0-128-15,0 0-96 0,0 0-856 31,-11 0-1089-31,-1 4-4752 0</inkml:trace>
  <inkml:trace contextRef="#ctx0" brushRef="#br0" timeOffset="28523">15293 10740 4745 0,'0'0'1696'16,"0"0"-824"-16,-124 0 640 16,59 0-679-16,-8 6 431 0,-3 4-360 15,-6 3-224-15,0 0-8 16,-1 4 160-16,3-2-439 0,5 4 207 15,11-2-272-15,9 6-256 16,11-3-24 0,10 1-48-16,8 4-8 15,9 1-816-15,9 2 648 0,4 4 136 16,4 2 40-16,0 2 0 15,0-2 0-15,8 3-8 0,0-5 8 16,-1 0-8-16,-1-2 0 31,1-5 8-31,-2-2 48 0,1-1-48 16,2-5-8-16,-5 2 8 15,2-1-8-15,2-2 8 0,-4 0 16 16,-1-2-8-16,-1-4 0 16,-1-4 8-16,0-2-8 31,0-2 0-31,0 0 64 15,0-2-72-15,0 0-144 0,0 0-1081 16,0 0-2007-16</inkml:trace>
  <inkml:trace contextRef="#ctx0" brushRef="#br0" timeOffset="29217">16131 10835 808 0,'0'0'5497'0,"0"0"-4409"16,0 0 800-1,0 0-311 1,0 0-545-16,0 0-56 0,139-29-160 15,-102 29-151-15,3 0-273 16,2 2-136-16,-3 12-72 0,-2 6 56 31,-3 5 0-31,-5 5 0 0,-8 4-56 16,-5 2 16-16,-4 5-40 15,-7 2-48-15,-4-3-32 0,-1 0-72 16,0-3 80-16,0-5-24 16,0-4-56-16,0-5-16 15,0 0 8-15,0-7-8 16,0-2-560-16,-6-7-800 0,-10-1-1105 15,3-3-4192-15</inkml:trace>
  <inkml:trace contextRef="#ctx0" brushRef="#br0" timeOffset="31514">5926 12407 3320 0,'0'0'1417'16,"0"0"-721"-16,0 0 32 0,0 0 424 16,0 0-8-1,0 0-352 1,0 0 153-16,70 0-41 15,-28 2-40-15,14 2-96 0,10-4-168 16,9 0 8-16,5 0 1 0,0 0-81 16,-6 0-256-16,-6 0 32 0,-10 0-48 31,-5 0-8-31,-11 0-64 15,-10 0-80 1,1 0-40-16,-11 0-64 0,6 0-608 0,-9-4-1697 16,-4-2-5456-16</inkml:trace>
  <inkml:trace contextRef="#ctx0" brushRef="#br0" timeOffset="33556">15674 13105 1120 0,'0'0'4129'16,"0"0"-2969"-16,0 0-224 16,0 0 272-1,0 0 41-15,-126-21-417 16,100 12 200-16,5-4-224 15,0 3 48-15,7-4-103 0,2 2-313 16,3-4-192-16,2 0-24 16,2-4 56-16,5 0-200 0,0-2-72 15,0 0 0-15,0-3 64 31,8 4-72-31,7-1-16 16,6-1 8-16,0 2 16 0,6-3 48 16,-1 1-48-16,7-1 152 15,-3 0-152-15,4 3 0 0,0 2 0 31,-2 5-8-31,2 4 0 16,-5 6-96-16,2 4 80 0,-7 0 8 16,2 0 0-16,-7 13 0 0,1 4-96 15,-2 3 104-15,-1 7 64 16,0-1-8-16,-1-1-56 15,-3 1 8 1,-2-1 40-16,-5-1 80 16,-1-5-32-16,-2 4 72 0,-3-5 152 15,0 1 8 1,-6 0 32-16,-7-1-152 15,-3-2 40-15,1-2 56 16,1-2-160-16,1 0-24 0,0-3-48 16,0-2-64-16,-1 1 88 15,2-2-40 1,-2 1 16-16,1-3 24 15,-3-1-40-15,-2-1-40 16,2-2 32-16,-2 0-48 0,2 0 0 16,1 0-168-16,-2-7-424 15,4-8-1416-15,3 1-6522 0</inkml:trace>
  <inkml:trace contextRef="#ctx0" brushRef="#br0" timeOffset="34177">16375 13096 8617 0,'0'0'2057'0,"0"0"-1569"15,0 0-248-15,0 0 328 0,0 0-80 16,0 124 16-16,8-90-352 15,3-3 8-15,-4-5-16 0,1-4-80 16,-3-8 8 0,-2-2-64-16,-3-6 224 15,0-4 249-15,0 0 431 16,0-2 280-16,-5 0-424 0,-11 0-560 15,-2 0-208-15,-6-6-80 16,-2-5-464-16,-1-8-968 0,-11-17-849 16,8 4-2880-1,2 2-2375-15</inkml:trace>
  <inkml:trace contextRef="#ctx0" brushRef="#br0" timeOffset="34370">16312 12976 4112 0,'0'0'1433'16,"0"0"159"-16,0 0-576 16,0 0-528-16,0 0-192 0,0 0-296 31,0 0-296-31,73-4-2136 15,-65 4-3776-15</inkml:trace>
  <inkml:trace contextRef="#ctx0" brushRef="#br0" timeOffset="34704">16475 13008 2456 0,'3'14'2841'0,"4"6"-1361"16,1 6-176-16,0 8 177 0,2 3-185 16,-2-3-456-1,1-4-352-15,3-7-224 0,-4-2-256 0,1-9 56 16,-1-6-64-1,-3-2-8 1,2-4-96-16,-7 0 8 0,1 0 96 0,3-10 0 16,-3-6 176-16,4-5-168 15,-3 0-8-15,4-1 0 16,-1 1-8-16,1 2 8 0,3 2-8 31,-1 8 8-31,-2 3 136 16,2 6-136-16,0 0 0 0,0 0 240 15,4 11 240-15,-3 10 32 0,-1-2-39 16,4 4-473-16,-3-5-96 15,-1-2-913 1,2-7-1383 0,-7-2-2369-16</inkml:trace>
  <inkml:trace contextRef="#ctx0" brushRef="#br0" timeOffset="35183">16725 13032 4080 0,'0'0'3193'0,"0"0"-1793"15,0 0-792-15,0 0 105 0,0 0 679 0,0 0-392 16,0 0-376-16,0 120-320 16,4-95-208-1,-4-8 80 1,1-6-176-16,-1-7 0 0,0-2-176 15,3-2-224-15,-1 0-344 16,0-10-128-16,6-7 584 0,0-3 0 0,-2 5-16 16,4 0 120-16,-2 9 56 15,3 6-144-15,-1 0-16 31,1 0-233-31,-1 2-159 0,0 2 160 16,1-1 112-16,-3-3-424 16,3 0 24-16,-6-11 216 0,2-2 56 15,-2-6 351-15,-5 2 185 47,0 0 0-47,0 2 641 0,0 2 343 16,0 7 608-16,-2 4-40 15,-3 2 201-15,-1 0-721 0,2 14-648 16,4 4-232-16,0 3-32 15,0-4-40-15,8-2-80 16,5-6-16-16,0-3 8 0,0-4-272 31,3-2-264-31,-4 0-592 0,2-9-601 0,-4-6-1391 0</inkml:trace>
  <inkml:trace contextRef="#ctx0" brushRef="#br0" timeOffset="35341">17035 13056 1176 0,'0'0'1584'16,"0"0"-256"-1,0 0 25-15,0 0-353 0,0 0-48 16,0 0-432-16,42-24-520 0,-34 12-232 16,-4-4-1224-16,-1 2-681 15,-3 2-751-15</inkml:trace>
  <inkml:trace contextRef="#ctx0" brushRef="#br0" timeOffset="35522">17035 13056 2760 0,'0'-139'3033'0,"0"139"-1929"31,0 0-920-31,0 7 264 0,0 7 504 16,8 6-192-16,-1 6-135 15,-2 3-89-15,-2 0-168 0,2 1-168 32,-2-4-96-32,-1-6-104 0,-1-8-520 0,1-5-721 15,8-7-911-15,-4 0-296 0,1-15 751 16</inkml:trace>
  <inkml:trace contextRef="#ctx0" brushRef="#br0" timeOffset="35671">17163 13036 1856 0,'0'0'1528'15,"0"0"297"-15,0 0-545 31,0 0-376-31,0 0-112 0,0 0-96 0,0 0-408 16,24 107-288-16,-19-107-1128 16,0 0-952-16,5-23 679 0,-1-5-15 15,1 0-504-15</inkml:trace>
  <inkml:trace contextRef="#ctx0" brushRef="#br0" timeOffset="36017">17163 13036 1672 0,'102'-42'1136'0,"-99"42"456"0,-1 0-7 16,1 12-97-16,-2 2-288 15,1-2-343-15,1-2-321 0,-1-3-296 16,1-5-240-16,0-2-136 31,2 0-216-31,2 0 192 16,1-4 160-16,-3-7 104 0,1 5-88 15,4 2-8-15,-4 4 8 16,1 0 40-16,-1 2 432 0,4 15 104 15,-9 0-176-15,4 0-128 32,-3-2-136-32,1-4-72 0,-3-3-80 15,2-6-72-15,1-2-368 16,-1 0-336-16,2-2 56 15,4-15 656-15,4-2 56 0,-1-2 16 32,-3 3-8-32,0 4 336 15,-1 7 56 1,-2 3 8-16,1 4-8 0,-4 0 224 0,4 0-224 15,-3 0-16-15,-1 0-168 0,-2 11-208 16,0 3-1352-16,-5 0-6242 0</inkml:trace>
  <inkml:trace contextRef="#ctx0" brushRef="#br0" timeOffset="36808">15860 10485 6585 0,'0'0'2296'31,"0"0"-1135"-31,0 0 671 0,0 0-72 0,0 0-967 16,0 0-793-16,0 0-809 16,0 0-2375-16</inkml:trace>
  <inkml:trace contextRef="#ctx0" brushRef="#br0" timeOffset="38243">16588 10197 4440 0,'0'0'2337'15,"0"0"-697"-15,0 0 25 0,0 0-513 16,0 0-168-16,0 0-448 16,-45 48-280-16,45-38-256 0,0-4-24 0,0-4 16 31,6-2-144-31,4 0-184 15,0 0-192-15,-2-16 40 16,3-6 208-16,-3-8-192 0,-5-2 144 16,2-2 32-16,-2 0 64 15,-3 6 232-15,0 5 144 0,0 12 256 16,0 7 320-16,0 4-80 31,0 6-392-31,0 20-8 0,12 6 216 16,-1 2-152-16,5-4-96 15,2-4-208-15,5-10 0 0,1-7 8 16,0-4 8-1,-1-5-8-15,-1 0-8 0,-2-9-120 32,-3-8 24-32,-4-7-104 0,-1-1 48 15,-6-1-128-15,-1 3 16 16,-5 2 128-16,0 3 120 0,0 8 16 15,-5 8 72-15,-6 2 480 16,-4 0-296 0,2 10-192-1,4 9 216 1,4 1 16-16,2-3-192 0,3 0-80 15,0-3-24-15,3-3-16 16,8-2 16-16,0-5-24 0,2-2 24 0,5-2-8 31,-2 0-112-31,2-2 0 16,0-13-40-16,0 2-272 15,-4-2 152-15,-4 3 272 0,-4 5-144 16,-1 3 152-16,-5 2 152 16,0 2 536-16,0 0-24 0,0 0-159 15,0 0-137-15,3 0-328 16,-1 0-40-16,6 0-472 0,2 0-17 15,3 0 89-15,3-2-136 16,0-3 64-16,-2-1-80 0,-2 2 184 16,-3 2 136-16,-5 0 112 15,-1 2-48-15,-3 0 168 31,0 0 840-31,0 0 272 0,0 0-328 16,0 0-488-16,0 0-296 31,0 0-8-31,0 0-288 0,6 2 8 16,2 2 64-16,0 0 120 15,1 0 24-15,0 3 24 0,-2 1-64 16,2-1 120 0,-4 1 0-16,0-1 48 0,0-3-48 0,0-2-72 15,-4-2-184-15,-1 0-416 0,2-2 168 16,-2-13 416-1,0 2-224 1,0-4-200-16,0 2 152 0,0 2 160 16,-2 1 64-16,-4 3-144 15,-4 0 23-15,5 3 25 0,-3 4 232 16,0 0 8-16,2 2 513 0,1 0 407 31,0 2-296-31,3 11 200 16,-1 2-216-16,2 4-232 15,1-2-32-15,0 2-64 0,0 0-160 16,0 0-16-1,0 1-104-15,8-3 32 0,1-2-40 0,3-1-280 32,1-7-336-32,0 0-536 15,1-7-400-15,1 0-305 0,1-7-1247 16,-10-6-2136-16</inkml:trace>
  <inkml:trace contextRef="#ctx0" brushRef="#br0" timeOffset="38431">17234 10061 3272 0,'0'0'2161'0,"0"0"-1049"0,0 0 608 15,0 0 137-15,0 0-433 0,0 0-368 16,11 43-424-16,-9-31-432 0,-2-1-200 31,3-2-16-31,0-3-704 16,1-2-664-16,4-1-472 15,-3-3-505-15,9 0 49 0,-3-5 503 16,-3-8-535-16</inkml:trace>
  <inkml:trace contextRef="#ctx0" brushRef="#br0" timeOffset="39068">17234 10061 1096 0,'94'-17'2336'0,"-94"13"-119"0,0 2-81 15,1 0-495-15,4 2-713 16,0 0-344-16,3 0-32 0,2 0 8 16,-4 0 104-16,6 0-304 15,-6 0 16-15,0 0-224 0,-1 0 64 31,-3 0-112-31,3 0-96 16,-5 0 121-16,0 0-73 0,0 0-56 16,5 2-8-16,1 0 8 15,-1 0 0-15,1 2-145 0,2 0 17 16,-4 0-72-16,1 3 24 31,-2 0-176-31,-3 1 96 16,0 0 48-16,0 1 200 0,3-3-48 15,2-1 48-15,-2-3-232 16,5-2-8-16,-1 0 160 15,-1 0 88-15,-3 0 0 0,4 0 64 16,-7 0-64-16,1 0 0 16,-1 0 48-1,0 0-40-15,0 0 64 0,0 0 8 16,0 0-80-16,2 0-96 15,0 0-856-15,4 0-752 16,5-2 663-16,1-5-239 16,-1-1-120-16,2 1 720 15,-3 5 680 1,1 2 80-16,-5 0 496 0,4 0 288 0,-7 0 16 15,2 0 96-15,0 0-160 16,-3 2-399-16,2-2-169 16,1 0-40-16,2 0-200 0,1 0 104 31,-2-2-8-31,2-8-40 0,0-3-64 31,-4 0 0-31,0 4 40 0,-2 1 488 0,0 3 200 16,-2 3-80-16,0 2 56 0,0 0-400 15,0 0-304-15,1 0-88 31,6 0 24-31,-4 0 0 0,-1 0-600 16,-2 9-784-16,0-2-1065 16,0 1-3320-16</inkml:trace>
  <inkml:trace contextRef="#ctx0" brushRef="#br0" timeOffset="40373">15832 13006 1008 0,'0'0'1264'0,"0"0"-704"16,0 0 560-16,0 0 585 0,0 0-97 16,0 0-496-16,0 0-168 15,0 0-23-15,0 0-121 0,0 0-144 16,0 0-304-1,0 0-256-15,0 0 24 16,0 0-120-16,0 0 0 16,0 0 48-16,0 0-48 0,0 0-136 15,0 0-200-15,0 0 24 16,0 2-512-16,0 7-817 15,0-2-2423 1</inkml:trace>
  <inkml:trace contextRef="#ctx0" brushRef="#br0" timeOffset="41846">19340 13584 8785 0,'0'0'2673'16,"0"0"-1929"-1,0 0-288-15,0 0 536 0,0 0 105 0,0 0-553 16,0 0-360-16,5 2-136 15,-4-1-48-15,6 1-120 0,-1 4 64 16,4 1 56-16,-2-1 0 16,-1 0 88-16,-3-4-88 15,0 2 0 1,-3-4 0-16,-1 0 88 15,0 0-80-15,0 0 56 0,0 0-48 16,0 0 56-16,0 0-64 16,0 0 80-16,0 0 0 31,0 0-72-31,0 0 136 0,0 0-104 15,0 0 8 1,0 0 144-16,0 0-104 0,-6 0-96 0,-6 0-288 16,1 0-16-16,0 0 24 15,3 0-168-15,-2 0-104 31,5 0-233-31,0 0-311 0,-4 0-528 16,2 1-2625-16,1 1-2120 16</inkml:trace>
  <inkml:trace contextRef="#ctx0" brushRef="#br0" timeOffset="42271">19395 13521 3576 0,'0'0'1113'31,"0"0"-569"-31,0 0 888 0,0 0-152 16,0 0-240-16,0 0-527 15,0 0-297-15,0 113-112 0,0-94-104 16,0 0 0-16,0 1-368 16,0 0-545-16,0 0-375 15,-3 12-96 1,-2-6-305-16,-5-4-2295 0</inkml:trace>
  <inkml:trace contextRef="#ctx0" brushRef="#br0" timeOffset="49014">3480 13441 3488 0,'0'0'2825'15,"0"0"-1433"1,0 0-16-16,0 0-207 15,0 0 111-15,-31 22 80 0,20-20 41 16,3 2-529 0,-1 0-144-16,-3 1-32 0,5-1-336 15,-4-2-40-15,4 1 0 16,1-1-216-16,-1 0 48 15,1 0-8-15,1 0-48 16,-6-2-16-16,3 0 96 0,-2 2-80 16,0-2-32-1,1 0 40-15,-3 0-32 0,1 0 1 16,1 0-25-1,-1 0 0-15,3 0-48 16,-3 0 0-16,1 0 0 0,5 0 16 16,-3 0-16-16,0 0-8 15,0 0 0-15,5 0 0 16,-1 0-40-1,1 0 48-15,0 0 0 16,1 0 0-16,-1 0 0 16,2 0 0-16,-1 0 8 0,-3 0 0 15,-1-2 0-15,1 0 0 16,-5 0 0-16,2 0-8 15,2 0 16-15,-4 1-16 16,3-1 0-16,1 0 0 0,3 0 32 16,-2 0-32-1,0 2 0-15,3 0-8 0,2 0 16 16,-3 0-16-16,2-2 16 15,-4 2-8-15,0-3 16 16,-3-1 48-16,0 0-56 16,-4 0 80-1,1-2-80-15,0 1 0 0,-4-1 0 16,4-1-8-16,3 3 8 0,-2 0-8 15,4 0 0-15,-1 0 8 16,2 1 0-16,-3-1-8 16,-1-3 0-1,1 3 32-15,0-2-32 16,-1 2-8-16,1 0 8 15,0 1-8-15,5-1 8 0,-2-1 0 16,0 1 0-16,1 2 0 16,-1-2 8-16,-2 0 0 0,2 0-8 31,-3 0 0-16,0-2 8-15,-1 0 0 0,0 0-8 0,-2-2-8 16,0-3 8-16,0 2 0 16,1-1 0-16,-1-3 0 15,4 4 0-15,-1-1-8 0,2-1 8 31,-3 0-8-31,6 1 0 16,-2-3-8-16,-1 0 8 0,1 0 8 0,-1 0 0 16,-4-1 0-16,4-1 0 15,-3 0 0-15,3-2-8 16,-2 4 0-16,3-2 8 15,0 2 0 1,-1 0 0-16,-2-1 0 16,1-2 16-1,2 0-24-15,-6-2 16 0,3 0-8 0,-2 0 8 0,2-1-16 16,-1 2 16-16,2 1-16 15,-4 0 8 1,4 3-8-16,2 2-64 16,-1-1 64-16,4 1 0 15,-2 4 0-15,-1-1 8 16,3 0 0-16,-4-1 0 0,1 2 0 15,5-3 16-15,-7-1-16 0,2 3-16 32,4-1 8-32,-4 3 0 15,3-3 0-15,-1 3 0 0,3 0 0 16,-1 1 8-16,-1-1 0 15,-1-1 0 1,1 1 0-16,-1-2 0 0,1 1 0 0,1-2 8 31,-3-1-8-31,3 2 0 16,-4-1 0-16,2 0 0 0,-1-1 0 15,3 1 0-15,-4-2 8 16,3 1-8-16,-2 0-8 16,-1 2 8-16,3 0-16 0,-3 2 8 15,2 0 0-15,3 1 0 16,0-2 8-1,-3 3 0-15,3-2 0 0,-3 2 0 16,1 0-8-16,2 0 0 16,-2 2 8-16,1-2 0 15,-2-2 0-15,-1 0 0 16,1-2 0-1,-2-1 0-15,-1 0-8 0,-1-3-8 16,-4-3 16-16,1 0-8 0,-1 0-40 16,-2-2 48-16,2 0-8 15,-5 0 8-15,1-2-8 16,4-1 8-1,-5 1 0-15,1-2 0 16,1-1 0-16,-1 1-8 0,2-4 8 16,-1 1-8-16,-3-2 16 15,3-2-16-15,-2-3 8 16,0 1 0-16,-2-4 0 0,3-2-8 15,-1-1 8-15,-2 1-8 32,1-3 8-32,2 3-48 0,-1-2 48 15,1 0 8-15,1 0 8 16,-2-1-8-16,4 0-8 15,-5-1 8-15,4-3 0 0,-5-1-8 16,2-2 0-16,1-4 0 31,-1-2 8-31,-3-6 8 0,-1-5-16 16,1-1 0-16,1-6 0 0,-1-4 0 15,1 0 0-15,0 2 0 16,-1-1 0-16,1 7 0 16,4 4 0-1,-3 4-8-15,5 4 8 16,-1 4-8-16,0 3 8 0,-2 2-8 15,7 0-89-15,0 3-31 0,-3 2-16 16,8 1 88-16,-2-2-72 16,1 5 8-1,-2-2-8-15,4 2 56 16,-1-1 0-16,0 1 8 15,1-2 56-15,-1 2-48 0,3 1 56 16,-5-4-8-16,5 3 8 16,0-4 0-16,0 0-8 0,0-1-40 15,0 0 40-15,0 1 8 31,0 1 8-31,0 3-8 16,0 4 0 0,5 0-88-16,0 4 88 0,0 0-8 0,-2-1-8 31,3 0 8-31,-1-6 8 0,2-3-8 15,1-5 8-15,0-6-16 16,3 2 16-16,-1-2-8 0,0 2 8 16,-1 0 0-1,3 3 0-15,-1-2 0 0,2 0 0 16,-2-1 8-16,-3 2 48 0,3 0-48 0,-6 3 40 15,2 2-32 1,-4 2 32 0,-1 0 0-16,-1 2 8 15,4-2-48-15,-5-3 40 0,5 1-40 16,1-3-8-16,-4 0 0 0,4-1 0 15,-2 0 0 1,1 2-8-16,-2 2 8 16,2 1 16-16,-2-1-8 15,0 3-16-15,0-5 16 16,5-1-16-16,-4-1-24 0,4 0-16 15,1 2-32 1,1 0-32-16,-2 3-24 0,3 5 48 0,-2 2-16 31,2 0 96-31,0 4-56 31,-4 0 16-31,2 2 48 0,-2 0 0 16,1 0 0-16,-2-4-8 16,2 0 16-16,0-4-16 0,-3 0 8 31,3-1 0-31,2 1 8 15,-2 0-8-15,3 2-8 16,1 2 0-16,-3 2-96 0,3 0 24 0,-3 2 72 16,3 0 0-16,-1 0-8 15,0-2-40 1,-1 2 48-16,-2-1 8 0,3 3 0 0,-1 1 0 15,-2-1-8-15,3-1 8 16,1 1-16-16,1 3-32 0,0 0 48 16,3 1-8-16,-5 2 8 15,0 0-72-15,2 2 72 16,2 0-8-1,-4 0-8-15,0 0 8 0,1-3 0 16,-1 0 0-16,4-1 8 16,-3 0-8-16,1 2-56 0,2 1-152 15,-1 6-88-15,-2 5 0 16,-6 0-24-1,4 6-104-15,-4 0-72 16,2 0 144-16,-4 0 103 16,-3 0 89-16,-1 0 88 0,0 0 80 15,0 0 0-15,0 0 0 16,0 0 192-16,0 0 129 0,0 0-57 15,0 2-176-15,-5 2-32 32,-1 2-56-17,1-1 8-15,-3 1-8 0,2 5 8 0,-4-1-8 16,3 1-8-16,-5 4 8 15,2-4 16-15,2 2-16 0,-2 1 8 16,0-2-8-16,1 4 8 16,-4 0 40-1,-2 2 80-15,1 2-8 16,-4 1 216-16,0 0 136 0,-1 1-144 15,-5 1-24-15,-1-2 24 16,1 3-32-16,0-1-216 0,1-3 88 16,4-3-160-1,-2 0 128-15,6-5-136 16,6-3 48-16,-3-2-40 31,6-3 0-31,4-2 0 0,2-2 64 0,0 0-72 0,0 0 0 16,0 0-8-1,0 0-104-15,0 0-96 16,0 0-80-16,0-9-40 15,0 0-88-15,0-3-64 0,8-5-96 16,4 0 96 0,-1-3 32-16,2-1 191 0,-2-2 153 15,4-1 8-15,-4-1 16 0,4-1 0 31,1 0-128-31,3 3 64 16,4-2-8-16,-4 3-56 0,-3 5 32 16,0 4-24-16,-3 5 64 15,-5 4 64-15,0 0 64 16,-1 4-56-16,-5-3 56 0,1 3 8 31,-2 0 0-31,6 0-48 0,-1 0 48 16,7 3 0-16,3 7 8 0,7 4 104 15,0 4-16-15,-2 4-24 16,1 2 216-1,-4 2 128-15,0 2 32 0,-2 2-136 16,-2-2-136 0,-2-1 49-16,-1-7-73 15,-6-3 80-15,-2-4 48 0,-1-3-104 0,-1-3-56 16,-1 22-120-16,0-1-304 31,-11 0-2257-31</inkml:trace>
  <inkml:trace contextRef="#ctx0" brushRef="#br0" timeOffset="51764">3547 14434 6001 0,'0'-2'2840'0,"0"2"-2039"0,0 0-473 16,0 0 688-16,0 0-16 0,0 0-880 16,-4 0-120-16,-1 2-896 15,-2 8-3273-15</inkml:trace>
  <inkml:trace contextRef="#ctx0" brushRef="#br0" timeOffset="53008">2859 14560 1144 0,'0'0'5353'16,"0"0"-3689"-16,0 0-423 15,0 0 111-15,0 0 88 16,0 0-96-16,0 0-551 15,0 0-305 1,0-14-160-16,0 14-64 16,0 0 0-16,0 0 24 0,0 11-184 15,0 0-48-15,0 8 72 0,0 2 56 16,0 3-112-16,4 1 32 0,-4 3-88 31,3 0 80-31,-1 2-88 16,1 0 104-16,-3 0-104 15,0-2 0-15,0-2 40 0,0-2 24 16,0-6-16-16,0-6-48 15,0-1 0-15,0-4 40 0,0-3-48 32,0-2 72-32,0 0-16 15,0-2-40-15,0 2 40 0,0-2-48 16,0 0 8-16,0 0 56 15,0 0-24-15,0 0 40 0,0 0-72 16,0 0-8-16,0 0-8 31,0 0 0-31,0 0 8 16,0 0-8-16,0 0 72 0,0 0-56 15,0 0-32-15,0 0 32 16,0 0-32-16,0 0 16 0,-12 0-48 0,-2 4 40 16,1-2 0-1,-3 2 8 1,-2-2-8-16,-6 3 8 15,-2-1 0-15,-3-3 8 0,-5 3-8 16,-1 2 112-16,-4-2-112 16,-3 2 0-16,0 3-8 0,-3-4 8 15,4 1 40 1,6 2-40-16,2-1 0 15,6-1 0 1,4-1-8-16,4-1 8 0,4 0 8 0,1 0 56 16,3-2-64-16,2-2 0 15,1 2-16-15,5-2 8 16,-2 0-48-16,2 0 56 0,0 0-136 31,-2 3-568-31,5 3-936 16,0 0-1353-16,0-1-3976 0</inkml:trace>
  <inkml:trace contextRef="#ctx0" brushRef="#br0" timeOffset="53304">2286 14913 6889 0,'0'0'2729'0,"0"0"-1561"16,0 0-264-1,0 0-136-15,0 0-360 0,0 0-184 16,0 0-224-16,-19 116 8 15,16-85 96-15,-2-5 8 16,1-4-112-16,0-6 112 0,0-5 8 16,-2-2 56-1,4-5 145-15,2-4 23 16,0 2-232-16,0-2-112 0,0 2-232 15,16 2-481-15,22 5-111 16,-4 2-1144-16,-5-1-3345 16</inkml:trace>
  <inkml:trace contextRef="#ctx0" brushRef="#br0" timeOffset="58178">19865 16078 1192 0,'0'0'5393'0,"0"0"-3657"15,0 0-752-15,0 0 369 16,0 0 215-16,0 0-248 0,0 0-575 31,0 0-385-31,0 0-160 16,0 0-8-16,0 0 88 0,0 6 0 15,0 10 64-15,0 7 200 0,0 0-128 16,0 5-32-16,-7 0-48 15,-1 3-16-15,-5-1-88 16,-1 4-8 0,-6 2-128-16,-2 2 0 15,-2-2-16-15,-2 0-72 0,-5 0 65 0,-3-4-65 16,-3-2 56-1,-3-2 64-15,-4-3-72 16,-6 1-48-16,-3-5 56 16,-5 4-64-16,-1-5 64 15,-2-3-56-15,1 0 0 16,2-5 8-16,8 0-8 0,0-4 48 15,5-2-48-15,-2-2 0 16,5-2 56-16,0-2 32 16,-3 0-24-1,-4 0-24-15,-4-8 32 16,0-4-80-16,-2-2 0 15,2-4 8-15,-1 0-16 0,1-8 0 16,-2-5 8-16,-3-4-8 16,-5-7-232-1,5-7 40-15,4-5 184 16,6-2-32-16,8-6-128 15,9-5 96-15,10-3 16 16,8-3 8-16,8-8 47 0,5-5 1 16,0-7-8-16,16 1 16 15,10 0-16-15,10 3 8 0,6 6-80 16,3 8 88-1,7 11 0-15,-1 10 8 16,-2 8-8-16,-1 8 0 16,-1 6-8-16,-2 6 8 0,2 4-16 15,2 1-32-15,4 2 48 0,5 2-8 16,5 4 0-1,0 0 0-15,-7 3 0 16,1 5 0-16,-5 1 0 16,-2 4 0-16,1 0 0 15,1 0 0-15,1 0 8 0,1 0-8 31,-1 9 8-31,0 4-48 0,-3 1 40 32,-1 1-8-32,-4 2 16 0,-1-1 8 0,-2 0-8 15,-2 2 0-15,0 0-8 0,-1 0 0 16,-2 2-40-16,-1 0 40 31,-1 2-88-31,-4 3 96 0,-2-4 0 31,0 5 0-31,-8-2-48 16,-3 3 48-16,0-1-8 15,-7-1 0-15,0 1 8 0,-3-1-8 16,-1-1 8-16,-2 0 0 16,-1-1 0-16,-2-2 0 0,1 1-8 15,-3-2 8-15,0 4 0 0,0 2 0 16,0 2 0-16,0 4 56 15,-3-2-40-15,-3 2-16 0,-1-3 8 16,1-5-8-16,-1-3 0 16,2 2 0-16,-1-3 0 15,-1-1 0 1,-1 4 0-16,-1 1-160 15,1 0 0-15,0 2-8 16,-1 0 16-16,1 4 104 0,-3 0-8 0,3-2 56 16,-3 2 0-16,1-2 0 15,0 0 0 1,-4 3 8-16,2-3-8 15,0-2-8-15,0-2 8 16,1-2 0-16,3-2 0 16,-2-4 8-16,4 0 0 0,1-4-8 15,3-4-8-15,1-2 8 0,-1-2 0 31,2-2 0-31,-3 0 48 16,3-2-40-16,0 0 0 16,0 0-8-16,0 0 128 0,0 0-128 15,0 0-392-15,0 0-2024 16,0-8-5370-16</inkml:trace>
  <inkml:trace contextRef="#ctx0" brushRef="#br0" timeOffset="97938">13447 3244 7273 0,'0'0'6001'0,"0"0"-4032"16,0 0-569-16,0 0 208 16,-11 7-311-16,-5 14-769 0,-4 11-408 15,1 9-120-15,-5 7 48 16,6 0-48-1,-2 0 0 1,4-3 0-16,5-10 8 16,1-2 0-16,2-11 0 0,5-7 8 0,0-7-16 15,3-3-8-15,0-3-56 0,0-2 16 16,0 0-24-16,11 0 72 31,13 0 24-31,12 0 96 16,6 0 16-16,1-11-24 15,1-2 0-15,-4-2 16 0,1 0-32 0,-14 0-32 16,-1 3-64-16,-7 3 16 15,-6 0 80-15,-3 3-96 32,-2 2-16-32,-5 0-400 0,1-2-576 15,-4-1-425-15,0-10-423 16,0 2-3089-1,-10-2-6129-15</inkml:trace>
  <inkml:trace contextRef="#ctx0" brushRef="#br0" timeOffset="98189">13497 3268 6529 0,'0'0'3929'16,"0"0"-3025"-1,0 0 744 1,0 109-23-16,0-59-497 0,0 4-488 15,0 0-264-15,0-2-32 16,0-7-112-16,3-8 40 0,-1-4-48 16,3-5 0-1,-5-6 40-15,0-3-136 16,0 0-40-16,0 1-88 15,0 7-312-15,1-4-1184 0,3-5-3433 16</inkml:trace>
  <inkml:trace contextRef="#ctx0" brushRef="#br0" timeOffset="98379">13730 3840 8937 0,'0'0'3169'16,"0"0"-1441"-16,0 0-159 31,0 0-889-31,0 0-504 0,0 0-176 16,40 0-1160-16,-25 0-3353 15,2-5-5289-15</inkml:trace>
  <inkml:trace contextRef="#ctx0" brushRef="#br0" timeOffset="98591">13949 3377 9554 0,'0'0'3168'0,"0"0"-1639"16,0 0-17 0,0 0-440-1,0 0-216-15,0 0-112 0,0 106-319 0,0-70-129 16,0-2-248-16,0-2-48 15,0-4-264-15,5-4-905 16,0-5-1239-16,1-9-2961 0</inkml:trace>
  <inkml:trace contextRef="#ctx0" brushRef="#br0" timeOffset="99031">14187 3206 6673 0,'0'0'4537'0,"0"0"-3281"15,0 0 329-15,0 0 95 16,0 0-536-16,-18 123-288 16,8-82-272-16,5 2-240 0,4-7-135 15,1-6-145-15,0-4-64 31,0-8 0-31,8-2-112 0,8-2-9 16,2-1-199-16,1-4 32 0,-3-1 64 16,5 1-32-16,0-3-8 15,0-2 16-15,3-3-88 0,-6-1-32 16,-2 0-24-1,-1 0 16 1,-4 0 80-16,-4 2 168 0,-4-2 56 0,-3 2 56 16,0 0 16-1,0 0 584-15,0 2 312 0,-5 5 0 16,-13 1-536-16,-6 3-168 0,-3 4-16 31,-6 3-72-31,-2-2-96 16,-4-4-8-16,5-6-544 0,-8-8-824 15,11-10-1713-15,9-12-6753 0</inkml:trace>
  <inkml:trace contextRef="#ctx0" brushRef="#br0" timeOffset="99204">14225 3229 7361 0,'0'0'1832'15,"0"0"217"-15,0 0-185 0,0 0-743 16,0 0-409-16,0 0-416 15,115 7-296-15,-84-3-824 0,-7 0-4097 16</inkml:trace>
  <inkml:trace contextRef="#ctx0" brushRef="#br0" timeOffset="100055">14674 3030 8729 0,'0'0'3169'0,"0"0"-2297"0,0 0 761 16,0 0 215-16,0 0-768 0,41 106-688 16,-27-77-192-1,2-3-200-15,4-7-576 0,14-13-1336 0,-10-6-1265 16,-1 0-3040-16</inkml:trace>
  <inkml:trace contextRef="#ctx0" brushRef="#br0" timeOffset="100339">14899 3065 5393 0,'0'0'3904'0,"0"0"-1839"15,0 0-305-15,0 0-791 16,0 0-529-16,0 0-272 16,-107 124-120-16,72-80-48 15,1-3-128-15,-3-2 8 0,4-9 120 16,11-10 0-16,6-6 176 0,8-8 384 15,6-6 72-15,2 0-312 32,6 0-168-32,17-4-88 15,11-10 384-15,6-8 96 0,5 0-176 16,6-2-176-16,-5-3-40 15,1 5-80-15,-5 3-72 0,-6 2 0 16,-9 5-640-16,-7 12-808 31,-9 0-1473-31,-6 0-4880 0</inkml:trace>
  <inkml:trace contextRef="#ctx0" brushRef="#br0" timeOffset="100540">14708 3439 7113 0,'0'0'3041'0,"0"0"-1481"0,0 0 176 16,0 138-79-16,0-91-497 0,0-3-440 16,0-7-440-16,0-5-88 15,0-5-112 1,0-5-80-1,0-6-392-15,0-6-712 0,0-10-1201 16,0 0-1663-16,-3-2-2842 0</inkml:trace>
  <inkml:trace contextRef="#ctx0" brushRef="#br0" timeOffset="100818">14700 3500 3440 0,'0'0'2529'0,"0"0"-449"0,0 0-287 0,0 0-601 15,137-89-64-15,-109 75-328 0,-1 4-192 16,-6 2-224-16,-6 2-167 31,-5 3 167-31,-4 3-48 16,-1 0-8-16,-5 0 344 15,3 0 96-15,-3 13-104 0,0 3-24 16,0 4-112-16,0 6-231 0,0 4-57 15,0 6-232-15,0 2 40 16,0 5-48 0,0-3-497-16,5-4-399 15,1-4-496-15,6-2-1009 0,-1-10-2480 31,-3-6-2712-31</inkml:trace>
  <inkml:trace contextRef="#ctx0" brushRef="#br0" timeOffset="101018">14734 3628 9113 0,'0'0'2689'16,"0"0"-1849"-16,0 0-200 0,0 0-240 15,0 0-248-15,0 0-152 16,126-77-328-16,-100 73-1328 16,-8 4-3017-16</inkml:trace>
  <inkml:trace contextRef="#ctx0" brushRef="#br0" timeOffset="101321">14807 3736 6009 0,'0'0'2896'0,"0"0"-1519"15,0 0-169-15,0 0-488 31,0 0 96-31,0 0-272 0,0 0-288 16,0 0-256-16,127-112-104 0,-98 80-272 16,-1 2-248-16,-6 3-8 15,-4 7 320-15,-5 7 184 16,-6 4 128-1,-6 5 112-15,-1 4 368 16,0 0 168-16,0 0-64 0,0 14-80 16,0 4-215-16,0 6-89 0,3-1-104 15,4-4-96-15,1-4-585 31,7-10-647-15,6-5-1128-16,-2-9-1937 0,-1-10 168 0</inkml:trace>
  <inkml:trace contextRef="#ctx0" brushRef="#br0" timeOffset="101559">15181 3379 2456 0,'0'0'3049'0,"0"0"-649"15,0 0-519-15,0 0-537 0,0 0-536 32,0 0-168-32,0 0 144 15,34 84-272-15,-26-38-231 0,1 5-81 16,-1-2-120-16,3 0-72 15,3-7 8-15,1-6 40 16,-4-8 48-16,-1-8 128 0,-7-8 296 31,0-4 72-31,-3-6 264 16,0-2 376-16,0 0 265 0,-17 0-585 15,-8 0-920-15,-5 0-128 0,-20 0-1328 16,8 0-2769-16,3 0-8098 16</inkml:trace>
  <inkml:trace contextRef="#ctx0" brushRef="#br0" timeOffset="103713">15726 3116 928 0,'0'0'6289'0,"0"0"-4080"16,0 0-433-16,0 0-368 0,0 0-504 31,0 0-247-31,-7-4-297 16,7 4-216-16,0 0-88 15,0 0-48-15,0 0 0 0,0 0 8 16,0 0 96-16,-1 0 144 15,1 0 288 1,0 0 24-16,0 0-72 0,0 0-56 16,0 0-112-1,0 0-184 1,0 0-64-16,0 0-64 16,0 0 0-16,0 0-16 0,0 0 8 15,0 0 0-15,0 0-8 0,0 0 16 16,0 0-16-16,0 0 16 0,0 0-8 15,0 0 0-15,0 0-8 16,0 0 8-16,0 0-8 16,0 0 0-16,0 0-16 0,0 8-56 15,0 18 72-15,0 12 0 16,0 14 0-1,0 7 8-15,0 1 0 16,6-4-8-16,1-8 8 16,1-11-8-16,-4-10 0 0,3-9 0 15,-2-6-8-15,-5-7 16 16,0-3-16-16,0-2-184 0,0 0-160 31,0 0-544-31,0-13-656 16,0-2 183-16,0-2 537 15,0 4 264-15,0 0 304 0,0 3 216 16,8 0 48-16,3 2 416 15,0-2 248-15,4-2 0 0,-2-2 121 16,1-2-257 0,6-6-288-16,-2-4-128 15,-1-4-112-15,1-2-288 16,0-2-537-16,-4 0-471 0,-2 0-248 15,-6 5-96-15,-1 3 71 16,-2 6 841-16,-3 4 728 16,0 7 904-1,0 2 601-15,-3 5 247 0,-2 2-232 31,2 0-79-31,0 0-329 0,-2 14-504 0,3 17-456 0,1 10-136 16,-4 10 40-16,0 2 16 16,3-2-16-1,2-5-56-15,0-10 0 16,0-8-264-16,0-12-744 15,12-8-745 1,1-8-671-16,6-6-401 0,-3-14-215 0,0-2-193 0</inkml:trace>
  <inkml:trace contextRef="#ctx0" brushRef="#br0" timeOffset="104305">16031 3395 360 0,'0'0'2168'0,"0"0"145"15,0 0-153-15,0 0-488 16,0 0-223-16,0 0-137 0,29 76-456 16,-24-74-360-16,-2-2-56 15,2 0 96-15,1-5-23 0,-1-14 23 31,0-3-264-31,0-3-120 16,-3 4-152-16,-2 3-48 0,3 4-128 16,-3 5-80-16,0 5 80 0,0 4 24 15,3 0-200-15,2 0 135 16,0 0 217-16,1 0 8 15,-1 2 169 1,-2 0 95-16,0-2-64 16,2 0-8-16,2 0 8 15,1 0 72-15,3-11 40 0,2-3-192 0,5-1-128 16,4 0-16-1,1 2-176 1,1 8 192-16,-1 3-16 16,-4 2 8-16,-1 0 0 0,-2 0 8 15,-5 7 104-15,-4 2-88 16,3-5-16-16,-2-2 8 0,5-2-24 15,3 0 16-15,0 0-56 32,3-6-216-32,2-7 48 0,-1-2-8 15,-3 0 24-15,-5 2 128 16,-6-2-64-16,-3 4 64 0,-3-4 80 15,0 3 88-15,-4 5 0 16,-8 1 160-16,-2 6 280 31,4 0-120-31,-3 6-152 0,-1 13-184 16,5 7 0-16,1 2 0 15,8 1 32-15,0-3 24 0,0-6-72 16,0-4-56-16,4-5 0 0,9-6-8 16,3-5-224-1,1 0-400 1,19-7-776-16,-5-8-1233 0,-1 0-2776 15</inkml:trace>
  <inkml:trace contextRef="#ctx0" brushRef="#br0" timeOffset="104913">16754 3191 6225 0,'0'0'2840'0,"0"0"-1711"16,0 0 271-16,0 0-152 0,0 0-576 15,0 0-496-15,0 0-176 31,0 0-72-31,12 83-296 0,-1-83-248 16,4-15 104-16,-1-4-128 16,-3 0 112-16,1 0 296 0,-4 8 144 15,3 0 32-15,-6 9 40 16,1 2 16-16,-1 0 232 31,0 4 200-31,0 11 80 0,0-2-64 16,-2 2-256-16,5-4-136 15,0-3-56 1,0-4 0-16,2-4-448 0,1 0-208 0,2 0 136 15,3 0 176-15,-1-8 152 16,3 2 0 0,-1 1 88-16,1 3 104 0,-7 0-16 15,1 2 16-15,-7 0 8 16,-1 0 88-16,0 0-88 15,4-6 40-15,-5-3 72 0,7-2-120 16,-2-4-176 0,3 1-136-1,-1 3-241-15,-4 4-199 0,1 3 464 0,-3 4 184 16,1 0 104-16,-3 0 344 15,-2 0 360-15,0 0 297 0,2 0-177 16,-2 0-280-16,0 0-200 31,0 0-96-31,0 2-192 16,0-2-56-16,3 2-568 0,0-2 56 15,0 0-56-15,2 0 0 0,-3 0-9 16,4 0-151-16,-6-10 264 16,0-3-800-1,3-6-2689-15</inkml:trace>
  <inkml:trace contextRef="#ctx0" brushRef="#br0" timeOffset="105370">17247 2933 6105 0,'0'0'1664'0,"0"0"193"0,0 0 127 16,0 115-744-16,0-64-600 0,0 0-264 15,0-1-191-15,0-6-169 16,0-7 32-1,3-10-48 1,0-8 8-16,-3-12 0 0,0-5-8 16,0-2-56-16,0-3 56 15,0-20-345-15,8-2-215 0,-1-5 32 0,4 2-216 31,5 3 280-31,-3 7 208 16,2 6 232 0,-1 6 24-16,-4 6 208 0,0 0 168 0,-5 0 72 15,-4 0 8-15,-1 0 176 16,0 6 8-16,0 2-135 0,-5 1-297 15,-8-1-208-15,2-3-40 32,-2 1-120-32,0-4-80 0,4 0 152 15,1 0 88-15,4 0 104 16,4 1 168-16,0 1-240 0,0 2 32 15,5 1-64-15,11 3 80 16,4 3-80-16,15-2-32 31,1-3-1513-31,-9-1-7025 0</inkml:trace>
  <inkml:trace contextRef="#ctx0" brushRef="#br0" timeOffset="105954">17728 3024 4793 0,'0'0'4160'0,"0"0"-2727"16,0 0 263-16,0 0-40 15,0 0-263-15,0 0-121 0,0 30 8 16,0-12-167 0,0 7-217-1,3-2-432-15,-1 5-248 0,-2 0-216 0,5 2-496 16,6 4-1369-16,-3-7-2928 15,8-7-6305-15</inkml:trace>
  <inkml:trace contextRef="#ctx0" brushRef="#br0" timeOffset="106124">17980 3263 4416 0,'0'0'6202'31,"0"0"-3946"-31,0 0-591 0,0 0-945 15,0 0-720-15,0 0-392 16,0 0-2089-16,0 0-6041 0</inkml:trace>
  <inkml:trace contextRef="#ctx0" brushRef="#br0" timeOffset="106856">18213 2939 5841 0,'0'0'4121'0,"0"0"-2889"0,0 0 408 15,0 0-63-15,0 0-465 16,0 0-456-16,87 9-152 16,-68 1-184-16,-3 3 8 15,-3 4-80 1,-5 3 0-16,-4 4 96 0,-4 2-48 15,0 0-64-15,-13 2-63 0,-10 0-25 16,-4-3-48-16,1-1-16 16,0-9-8-16,8-3-16 15,12-5-48-15,-1-3 40 16,7-4-48-1,0 0-120-15,2 0-144 0,19 0 264 16,5 0 48-16,1-13-48 16,4-2-184-16,9-10-577 15,-9 5-1127-15,-4 4-3081 0</inkml:trace>
  <inkml:trace contextRef="#ctx0" brushRef="#br0" timeOffset="107397">17991 3319 3648 0,'0'0'2297'16,"0"0"-537"-16,0 0 57 16,0 0-321-16,0 0 272 0,0 0-327 15,12 34-153-15,-12-12-400 31,0 3-464-31,0 2-424 16,0 7-8-16,-7-6-2032 0,-2-8-5394 0</inkml:trace>
  <inkml:trace contextRef="#ctx0" brushRef="#br0" timeOffset="107942">18419 3184 4400 0,'0'0'2265'15,"0"0"-417"-15,0 0-119 0,0 0-609 16,0 0-424-16,0 0-368 0,0 0-152 16,62 0-176-16,-46 2-1416 15,-2 1-3241-15</inkml:trace>
  <inkml:trace contextRef="#ctx0" brushRef="#br0" timeOffset="115939">18712 3377 7361 0,'0'0'3025'0,"0"0"-1737"16,0 0 376-16,0 0-263 0,0 0-169 15,0 0-344-15,-41 28-344 16,28-20-56 0,-1 0-56-16,1 2-72 15,-3 2 33-15,-4 0-41 16,1 2-8-16,-4 2 64 15,-1 2-168-15,-8 4 128 0,0 0-88 16,-6 4-64-16,-7 3-48 0,-2 1-40 31,-6 4 88-31,-8 3-208 16,-1 4 56-16,-2-1-64 15,-1-2 48-15,2-4 40 0,-3-4-48 16,0 0-40-16,-5-2 0 16,0 0 0-16,0 1 0 0,0 1-8 15,3 2 56-15,0 0-48 31,0-2 0-31,5 2-8 16,2-2-64 0,-1-4 72-16,1 0-8 0,0-4-56 15,-2 0 64-15,-2-3-48 16,-1-2-32-16,-4 0 64 0,3-4-64 15,0 0-96-15,3-2 112 16,4-3 64-16,0 1 0 16,-1-3-144-16,1 0 88 0,-1 1-8 15,-1-1 64-15,-2 3 0 0,-1-3-128 16,4 2 80-1,-7-1 40-15,2 4-40 16,-4 1-168-16,-1 4-56 16,-5 4 0-16,2 2-280 15,-3 4 96-15,4 0 368 0,0 1 88 16,1-4 0-16,-6 3-24 15,-3-4 24 1,1 1 0-16,2-6 16 16,-4-2-16-16,4-2 48 15,-3-1-16 1,4 1-24-16,-2-4 80 0,3 1-80 0,3-1 32 15,4-3-40-15,3-4-176 0,6-2 176 16,3 0 0-16,6 0-104 31,2-4-72-31,-1-9 88 16,0 0-9-16,-8 1 49 0,-5-1 48 15,-10 7-128-15,-12 4 128 16,-6 2 88-16,-1 0-88 0,-5 0 0 0,7 0 80 16,4 0-72-1,7 0-8 1,8-3-104-16,10-14 24 15,6-4 40-15,6-9 32 0,2-11-32 32,-6-9-48-32,3-8 80 0,0-4-56 0,8-6 8 15,7-1 16-15,9-5-32 16,8-6 16-16,10-4-48 31,5-4 56-31,3-5 40 16,6 1 8-1,10 0-128-15,7 4 128 0,-1 3 88 0,-2 9-80 16,2 7 0-16,-10 12-8 0,1 7-8 15,-4 8 8-15,4 1 0 16,5 3 0-16,5-3-96 0,7-4 72 16,11-1-32-16,7-2-56 15,9 0 0-15,1 3 0 0,2 6 104 16,-1 1-40-16,6 4 48 31,3 2-56-31,4-1 8 16,9 4 48-16,3 0 0 0,8 1 0 15,-1 0-8-15,9 2 0 16,14-4 8-16,22-10 8 0,24-11 40 15,5-9-40 1,-10 0 48-16,-20 2 0 16,-18 8-8-16,2 4-48 15,-3 4-24-15,-11 8 24 0,-16 10 0 16,-18 5 8-16,-6 4-8 15,16-2 0-15,7 0 24 0,13-2 24 16,-6 6-40 0,-3 0-8-1,-5 7 0-15,-3 2-8 0,-6 4 0 16,1 0 8-16,-3 0 0 0,-2 0-8 15,0 0 8-15,4 6 8 16,4 0-8 0,5 0 0-16,5-1-24 15,2 0 24-15,1 1 0 16,-1 0 0-16,-4 0 0 15,2 3 24-15,-8-4-24 0,-4 1 0 16,-1 2 48-16,-5 1-48 0,-3-1 0 31,0 3 0-31,-8 2-8 16,2-1 8-1,-6 1 0-15,-2 4 8 0,-4-4-8 0,-6 4 0 16,-3-4 0-16,-1 4 0 16,-4 0-40-16,-3 4 40 15,1 1 8-15,-5 4-8 0,2 2 8 31,-3 1 0-31,1-2 0 16,-5-1-8-16,2-2 0 0,0 1 8 0,-1-5 0 16,1-1 0-16,-2-2-8 15,1-2 0 1,-1 2 0-1,-1-4 0-15,2 2 0 16,-6-3 0 0,1-1 0-1,-5 4 16-15,-1-3-16 0,-2 4-24 0,-1 0-24 0,1 2 0 16,0 2 40-16,-1 0 0 15,2 0 0-15,0 3 8 16,-1-2-8-16,-2-1 8 0,1 1 0 16,-1 0 0-16,-3 3 0 15,-2 5 0-15,0 1 0 16,-3 4-64-16,1 0-96 0,-2 0-32 15,1-4 120-15,-2-4 64 16,0-4-8 0,0-2 8-16,2-2 8 15,-5-1 0-15,3-4 0 0,-3 4 8 16,0-4-8-16,0 6 0 15,0-4 16-15,0 6-8 16,-3-2 0-16,-5 2 0 0,-2-1 40 31,5-3-40-31,-1 0 40 16,3-4-48-16,-5-2 0 0,-5 1 0 15,-5-4-1024-15,-1-3-3481 0</inkml:trace>
  <inkml:trace contextRef="#ctx0" brushRef="#br0" timeOffset="120044">14652 4249 7465 0,'0'0'2401'0,"0"0"-1769"0,0 0 24 0,1 0 328 16,7 0-112-16,5 0-216 15,12 0 137-15,12-6 71 16,18-8-312-16,9-2-16 0,14-2-120 16,9-2-24-16,-1 0-216 15,1 2-104-15,-11 0-72 0,-7 0 144 0,-16 4-24 16,-11-1-120-16,-14 8 56 15,-9-1-56-15,-7 4 48 16,-6 2-48 0,-3-3-232-16,-3-1-856 15,0 1-1665 1,-11-1-5976-16</inkml:trace>
  <inkml:trace contextRef="#ctx0" brushRef="#br0" timeOffset="120445">14871 4439 6569 0,'0'0'2464'0,"0"0"-519"15,0 0-337-15,0 0-143 0,0 0-289 16,0 0-648-1,0 0-168 1,0 0-296-16,-19 4-64 16,30-4 0-1,14 0 144-15,10-5 120 0,12-7 136 16,8-5 184-16,5 0-224 15,-2-2-200-15,3-1 8 0,-8 3-48 16,-3 0-112-16,-8 4 64 16,-6-2-64-16,-10 3 48 0,-4 5-56 15,-5 1-440-15,-3 3-1064 16,-6 1-1569-16,-5 2-4264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56:58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3719 14801 5249 0,'0'0'2640'0,"0"0"-1680"32,0 0-544-32,0 0-239 15,53 0-25-15,0 4 424 0,36 2 480 0,45 0 24 16,24-4-376-16,-4 0-8 15,-33-2-143 1,-39 0-97-16,-27 0-96 0,3 0-112 0,0 0 56 16,-1 0-80-16,-15 0-48 15,-16 0-104-15,-8 0-64 0,-9 0-8 16,-4 0-656-16,-3 0-921 15,-1 0-1615-15,3-2-5690 0</inkml:trace>
  <inkml:trace contextRef="#ctx0" brushRef="#br0" timeOffset="1067">8801 14949 176 0,'0'0'4705'0,"5"0"-3201"16,1 0-400-16,7-2 584 0,10-4-119 15,14-2-57-15,10-1-248 16,16-2-183-16,14 3-265 0,7 2-208 15,5 6-288-15,1 0-208 32,-7 0 64-32,-7 2-80 15,-12 4-24-15,-7 2 32 0,-18-4 64 0,-10 3-168 16,-13-4-400-16,-16 9-1144 15,-7-2-1257-15,-20 2-5441 0</inkml:trace>
  <inkml:trace contextRef="#ctx0" brushRef="#br0" timeOffset="1713">8907 16131 7561 0,'0'0'4321'16,"0"0"-3625"-16,0 0-696 15,0 0 0 1,0 0 504-16,136-21 264 0,-57 15 65 0,12 1-121 15,9-1-16-15,5-3-80 16,0 3-64-16,-12-2-40 0,-5 3-216 16,-13-2-120-16,-10 3 0 15,-12 2-128-15,-11 2-48 0,-14 0-160 16,-15 0-584-16,-13 0-552 15,-24 0-88-15,-20 0-937 0,-5 0-5552 16</inkml:trace>
  <inkml:trace contextRef="#ctx0" brushRef="#br0" timeOffset="2257">8930 16895 1584 0,'0'0'6529'15,"0"0"-4904"-15,0 0-1281 0,0 0 432 16,0 0 408-16,142-43-32 16,-84 31-239-16,10 2-105 15,-2 0-232-15,-1 2-224 0,-5 0-200 0,-7 5-80 16,-6-4-64-16,-13 3-8 15,-4 0-200-15,-13-2-680 0,-17-2-721 16,0 0-1359-16,-13 2-4498 16</inkml:trace>
  <inkml:trace contextRef="#ctx0" brushRef="#br0" timeOffset="3041">3497 16560 3808 0,'0'0'2529'31,"0"0"-1385"-31,0 0-752 0,0 0 240 15,0 0 417-15,0 0-161 16,0 0-408-16,139-25-64 16,-97 25 16-16,3 0 136 15,2 4-72-15,2 6-152 0,4 3-184 16,-1 0-104-1,3 6-56-15,3 3-48 0,14 28-960 16,-10-8-1696-16,-15 0-5226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54:31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14881 6104 5417 0,'0'0'1952'0,"0"0"-1336"0,0 0 400 16,0 0 273-1,0 0-249-15,0 0-304 16,0 0-344-16,0 0 56 16,-48 41-64-16,36-36-24 0,1 3 49 15,-5 0-137-15,1 3 8 16,-6-2 8-16,2 1-72 15,-4 1-40 1,1 0-40-16,-4-1 8 0,0 1-32 16,-5-3 0-16,1-1-32 15,-4-3 96-15,0-2 40 0,2-2-48 16,-1 0-16-16,3 0-24 15,2 0-40 1,-3-2-72-16,7-6 120 31,2 3-88-31,2-6 8 0,2 1-56 0,-1 1 0 0,-4-6 8 16,4 1-8-16,-7-2 0 15,4 0-8-15,-1 2-8 32,2 0 8-32,0 0 8 0,3 2 0 15,4 0 0 1,-2 2 8-16,4 0-8 0,1 0-8 0,3-2 8 15,-2 2-24-15,2-4 16 16,-3 0 0-16,3-2 8 16,-5-2-8-1,2-1 8-15,-2-2 0 0,0-3 8 16,1-1-8-1,1 1 16-15,-5-2-16 0,5 1 0 16,3-2-8-16,1-1 8 0,2 0-16 16,4-2-40-1,1 0-8-15,0 0 0 16,0 0 16-16,6 2 32 0,5 1-40 15,2 1 40-15,5 5-32 16,-2 0 40-16,4 6-80 0,-1-4 72 31,7 3-88-31,3-2 32 16,2 2 64-16,4 0-64 15,-4 4 72-15,8-2 0 0,-2 4 0 16,-3 0-8-16,4 2 0 0,-4 2 8 16,0 0-64-1,2 2 64 1,-4 1 0-16,-3 3 0 15,-5 0 0-15,2 0-8 0,-3 0-88 16,-1 0 96-16,1 3-16 16,-4 3 8-16,4 0 0 0,-4 0-48 15,1 2 48-15,-4 0 0 16,2 0 0-16,1 0 8 31,-4 3-8-31,2-2 0 0,1 3 0 0,-7-1 0 16,1 0 0-16,-1 1 8 15,-3 1-8-15,3 0 8 0,1 4-8 16,-4 0 8-16,3 5 0 15,-3 3 0 1,-1 3 8 0,1 2-8-16,0 2 0 0,-5 2 8 15,0-2-8-15,-1-2 0 0,-2 0 0 16,0 2 8-16,0-2-8 0,0 1 8 15,0-3-8-15,0-2 0 32,-2-3-8-32,2-2 8 15,-3-3 0-15,1-4 0 0,1-5 0 16,-2 2 8-16,-2-5 64 15,1-2 48-15,-4 2-112 0,-3-4 64 16,1 1-72-16,-11-3-856 31,2 0-1321-31,3 0-3128 0</inkml:trace>
  <inkml:trace contextRef="#ctx0" brushRef="#br0" timeOffset="1466">14661 8059 3328 0,'0'0'2113'0,"0"0"-1201"0,0 0 224 15,-40 12-144-15,24-6-7 0,0-4-241 16,-4 2-168-16,-2-4-264 0,-7 0 16 15,-2 0-144-15,-5 0-56 16,-2-4 16-16,2-8-32 0,4 3-8 31,4-4-8-31,3 1 8 16,4 0 24-16,3 0-48 15,2-6 40-15,-2-2-16 0,-1-6-96 16,2-6 0-16,-2-4-8 16,3 0 0-16,5-1 0 0,4 3 0 31,2 4 0-16,5 4 0-15,0 2 8 0,0 2 48 0,0 0 40 16,0 0 48-16,0 0 24 16,8-2-24-16,0 0 8 15,4-1-48-15,-4 0-24 0,3 1-8 31,4-1-64-31,2 1 0 16,-2 3 64-16,3 0 0 0,1 1 0 0,-3 3 9 16,0 0-33-16,1 5 16 15,0 5-64-15,6 0 0 16,3 5 0-16,4 2-8 0,3 0-80 15,2 0 80 1,1 0 8 0,-2 6 0-1,-4 2 0-15,-2-2 0 0,-2-2 8 0,-4 2 8 0,1 0 40 16,-2 3 0-16,2 0-48 15,-1 3 0 1,-3 3 0-16,4 2 64 16,-5 5-8-16,0 3 56 15,-1-1-24-15,-2 0-16 16,-2-2-72-16,-2-2 40 0,-3 0-48 15,4 0 8-15,-6 4 0 0,4 0 64 32,-4 1-64-32,-1 2 40 31,1-1 40-31,-6-2-88 0,2-1 48 15,1-4-48-15,-1-3-32 16,-2 0 32-16,0 1 64 16,0-1-64-16,0 0 0 0,0 2 0 15,-5 1 0-15,-1 0 0 16,-1-2 0-16,1 2-40 0,-1-3 40 15,-2 2 0-15,0-4 0 16,-2 2 0 0,0-2-8-16,-5-2 8 0,1 0 0 0,-1-2 72 15,0 0-56-15,-2-4-16 16,4 0 56-1,-3 1 8-15,-2-2-56 0,3-1-16 16,3 0 8-16,3-2 0 16,4 0 0-16,1-2 0 15,3 0 0-15,2 2 0 0,0-2 0 16,-1 0 32-1,1 0-24-15,0 0-8 16,-3 0 0-16,-2 0-320 0,1-4-1033 16,-4-7-2815-16</inkml:trace>
  <inkml:trace contextRef="#ctx0" brushRef="#br0" timeOffset="5116">4080 7425 5961 0,'0'0'2280'16,"0"0"-1320"-16,0 0-279 15,0 0-89-15,0 0-312 16,0 0-280-16,46 4 0 16,-8-4 280-16,8 0-72 15,10 0 104-15,7 0-104 0,8 0 120 31,5 0-64-31,5 0 120 0,-2-4-136 16,-2 1-112-16,-14 1 8 16,-9 0-136-16,-14 2 56 15,-16 0-64-15,-6 0 80 0,-13 0-64 31,0 0 96-31,-5 0-112 16,0 0-864-16,-2 0-3065 0</inkml:trace>
  <inkml:trace contextRef="#ctx0" brushRef="#br0" timeOffset="5936">3972 8888 3104 0,'0'0'2209'0,"0"0"-1001"0,0 0-24 16,0 0-168-1,-3 2-79-15,3 0-121 0,0-2-208 0,0 0-144 16,0 2-56-16,0-2-112 0,0 2-184 15,6-1-8-15,14 1 24 16,7 2 168 0,10 0 24-16,9-2-16 15,12 0-8 1,3 0 9-16,12-2 55 0,-4 0-64 15,4 0-56-15,-5 0-16 0,-5 0-24 16,-4 0-80-16,-8 0 8 16,-10 0-120-1,-5 0 56-15,-7 0-8 16,-6-2 48-16,-9 2 0 31,-7-2-56-31,-2 2 40 0,-5 0 48 16,0 0 40-16,0 0-176 15,0 0-40-15,0 0-1008 0,0 0-1177 16,-2 0-6040-16</inkml:trace>
  <inkml:trace contextRef="#ctx0" brushRef="#br0" timeOffset="14563">12764 10453 3776 0,'0'0'1305'15,"0"0"-321"-15,-18-8-80 32,10 6-352-32,2-2 96 0,1 2-32 15,0 2-200-15,3 0-159 0,2 0 87 16,0 0 24-16,0 0-96 15,-3 0-56-15,3 0-32 0,-2 0-136 16,2 0-40 0,-6 0 8-1,1-1-16-15,0-1 0 0,-1 2-72 0,3-2-8 16,-2 0 0-16,-2 0 8 15,2 0-8-15,-6-1 24 32,5 1 8-32,-1 0 40 0,-2-2-64 0,2 2 64 0,1-2 0 31,2 2 0-31,-2 0 8 15,4 2 0-15,-1 0 40 0,0 0 16 16,3 0 64-16,-3 0 40 0,3 0 72 16,-2 0 32-16,2 0 88 31,-2 0-16-31,1 0 24 15,-2 0-128-15,-2 0-104 0,1 0-56 16,0 8-64-16,0 7 0 16,-2 4-8-16,1 9 0 0,-1 6 0 15,2 4 8-15,0 7-8 16,-1 2 8-1,-2 6-8 1,2 3 8-16,1 2 56 0,2 5-64 16,0-1 0-16,2 2 0 15,0-2 0-15,0 0 0 0,0-4 72 0,0 1-64 16,0 1-16-1,0 0 8-15,-3 2 0 16,-3 2 0 0,1 2 48-16,-3 0-48 0,-2 4-8 15,2 3 8-15,-2-1 0 0,-1-2 0 16,3-1 0-16,-3-1 0 0,4-2 0 31,-1 2 0-31,0 2 0 31,0 6 0-31,-2 5 8 0,-1-1-8 0,0 4 0 0,-1-4 0 16,4 0 8-16,-3-1-16 15,1-1 8-15,4-2 0 0,-6-2 0 16,4 3 8-16,-3-3 0 31,1-2 0-15,1 2-8-16,-3-2 16 0,1 2-16 0,0-1 0 15,-1 1 0-15,1 0 8 0,5 0 0 16,-1 0-8-16,4 1 0 16,0 0 0-16,3 0-8 31,0-1 8-31,0-4-8 0,0-6 8 15,0-2-16-15,6-2-24 16,2-3-8-16,2-1-48 0,1 2 40 0,1-3 48 16,-4-2-96-1,3-2 32 1,-1-5-8-16,-2-4 8 15,3-2 16-15,0-4-176 0,-6-1 72 16,2-1 32-16,1 0 56 16,-5 0 16-16,0 0-16 0,-3 0-48 15,5 0 40-15,-5-1-48 16,0 3 80-1,0 3-120-15,0-1 104 16,0 4 64-16,-6 4-8 0,4 2-16 16,-1 1 16-1,0-1-32-15,3-4 40 0,0-2 0 0,0 0 0 16,0-4 0-16,0-4 0 31,0-4-8-31,0-2 0 0,3-5 8 16,2-4 0-16,1 2 0 15,-1-3 0-15,1-2 0 0,-1 2-8 31,0-2 8-31,-2 0 0 16,1 2 0-16,0 0 0 16,-2-1 0-16,0 0 0 0,-2-1 0 15,0 0 0-15,3-2 8 16,-3 2-8-16,0-4 8 0,0-5-8 15,0-14-128-15,0-18-1064 16,-5-20-1841 0</inkml:trace>
  <inkml:trace contextRef="#ctx0" brushRef="#br0" timeOffset="17950">12625 10289 3512 0,'0'0'1505'16,"0"0"-1025"-16,0 0 56 0,0 0-88 16,48 0 432-16,-17 0-144 15,8 0-72-15,9 0-160 0,14 0 273 16,6-6 279-16,12-7-240 15,9-4-304 1,0-5-208-16,6-3-48 0,4 4-72 0,-7 1 0 31,-3 4-120-31,-7 2-8 16,0 2 16-16,2-1 360 0,2 4 185 15,3-1-297-15,-2-1-120 16,7 1 56-16,4 1-56 0,5-2 208 16,-2-3-56-16,8 0-152 15,9-4 48-15,24-6-64 16,31-4-56-1,3-2-8-15,-11 4 72 16,-12 6-184 0,-19 6 56-16,2 4-56 15,5 4 64 1,6-3-64-16,4 2-8 0,4-1 48 0,2-4 24 0,6 2-72 15,2-4-8-15,-4-1 0 16,2 2 8-16,-11-2 0 0,-2 4 48 16,-1-3-40-16,4 1 48 15,-7-2-56-15,1-2 64 16,1 0-64-16,-1-6-16 15,3 3 16 1,-4-2-8-16,-9 0-8 0,-22 6 16 16,-23 4 48-16,-24 4-40 15,-2 4-8-15,10 2 0 16,11 0-8-16,8 2 8 0,-3 0-8 31,-8 2-144-31,-3 10 104 16,-5-2-40-16,-5 2-24 0,-3-4-128 15,-7 0 168-15,-8 0-8 16,-4-2 0-16,-7-1 8 15,-3 0 8-15,-5-1-40 0,-7 2-48 16,5 0-80-16,5 3 168 16,2-2-104-1,6 1-80-15,5 0-128 0,-1-1-8 16,3-3 8-16,-4 2-32 15,-4-3 103-15,-7 1 57 16,-7 0 144-16,0 2 32 16,-5 5 16-1,1-2 48-15,2 6 0 16,1 0 0-16,6 4 0 0,2-2-72 15,-1 2 72-15,1-4 8 0,-5 0 8 16,-1-1 8-16,-8-4-16 16,-4-2 0-16,-4 0-8 0,-9-2 8 31,2-1-48-31,-8 2 48 15,0-1-48 1,3 6 48-16,-3 4 48 0,0 9 8 0,0 5 0 16,0 6-48-16,0 9 72 0,0 6-72 15,2 9 80-15,1 4-88 31,-3 6 48-31,0 0 8 0,0 3-48 32,0-3 249-32,0-3 23 15,0 4-56-15,0 1-24 16,0 0 40-16,0 3-88 0,0-1 64 15,7-1-104-15,1 0-24 16,3-5-48-16,-3-2-40 0,0 0 0 0,0-4 8 16,-1 1 56-16,1-3 8 15,-5 0-72-15,0 2 96 16,-1 0-40-16,-2 2 16 0,0 0 8 15,0 3-72 1,0-1 0 0,0-1 0-16,3-3 8 0,0-2-16 15,2-4 16-15,2 3-16 0,1-4 8 16,0-1 40-1,3 1-48-15,0-6 8 32,4 0-8-32,3-1-16 15,3 0 16-15,-2 2 0 16,4 0 8-16,-1 6 56 0,-2 0-56 15,-4 5 104-15,-3 1-104 16,-2-2 0-16,-1 2 0 0,-4-2 112 16,1 3-112-16,-1-1 64 15,1 0 56-15,4-2-80 0,-3 0 0 16,2-2 32-16,1-3-8 15,-3-2-24-15,2-2-40 16,1-1-8-16,-3 0 56 0,3 0-48 31,1 3 0-31,1 2 0 16,4 3 0-16,-2 4 0 15,1 4 48-15,-1 3-16 0,2 1 144 16,1 2 16-16,-5 1-152 0,3-1-48 16,0 0 64-16,-1-3 0 31,1-1 56-31,0-2-32 0,2-2-8 15,-2-2-32-15,-1 0-48 16,1-2 64-16,-2 0-16 0,2-3-48 16,-4-4 0-16,-1-2 0 15,0-5 8-15,1 0 0 16,1-1 0-16,-2 0 0 31,3 2 64-31,-2 2-72 0,-1 6 0 0,2 1-64 16,-2 4-32-16,1-3 32 0,-1-2-48 15,-1-1 48-15,-4-5 8 16,0-4-16-1,1-7-32-15,-2-1 32 16,1-7 0 0,-4-4 56-16,1-2 8 0,-1-4-48 0,-2-2 8 15,0-4 40-15,0-2 8 16,0-3 0-16,-2-2 72 0,-8-1 24 15,1-2-16-15,-6 2-8 32,-1 3-72-32,-2 2-8 15,-1 5-96-15,-4 6-240 0,1 4 96 16,-3 3 176-16,1-1 72 15,-5-2 0-15,-2 0 8 0,-7-4 8 16,-3-2 40-16,-2-3 0 16,-6 2-8-1,-6 1 16-15,-1 2-64 16,-9 2 40-1,-4 2-40-15,-1 0 0 0,-6-1 8 0,4-1-8 16,-1-5 8-16,2-2 64 0,2-4-72 16,2 0 88-1,1-3-32-15,-2-2-48 16,4-1 48-16,-2 2 8 15,-1-3-64 1,-2-2 8-16,-1 0 88 0,1-2-16 0,0-2-72 16,2 0 88-1,4 0-24-15,-1 0 8 16,-1-10-32-16,7-1-40 15,-3 0-8-15,1-1 0 16,2-1 0-16,0 2-8 0,0 1 8 31,3 1-8-31,-7 3 0 0,4 1 0 16,-3 1 0-16,-4 2 0 15,-3 0-64-15,2 2 72 16,-11 0-8-16,1 0 8 0,0 0-144 16,-5 0-32-16,2 9 160 15,-3 1-32 1,-4 1 40-16,2 1 0 0,-2-3 8 0,2 2 8 31,0-3 0-31,0-1-8 16,0-1 16-16,-3 1 32 0,0-5-48 15,-3-2 8-15,-2 0 0 0,1 0-8 16,1 0 16-1,4 0-16-15,2 2 0 0,0 0 0 16,7 0 0 0,1-2 8-16,-5 0 8 15,-1 0-8-15,-2 0 0 0,-2-8 0 0,-3-3 0 16,2 2-8-16,3-1-8 15,0-1 8-15,3 4 8 16,1 1-8 0,0 4 0-16,0 0 0 15,-1 2-48-15,-1 0 32 16,-1 0-32-16,1 0 0 0,-2 2-40 15,2 0-48-15,-4 0 40 0,2-2 96 32,-2 0 0-17,-1 2 0-15,-2 1 0 0,-1 1 0 16,1 2-8-16,-3 3 0 0,3-1-40 15,2 1 48-15,3 2 0 16,-3-3 0-16,0 0 0 0,-1-1 48 16,0-2-40-16,-1-3 0 31,2-2 64-31,-1 0-72 15,3 0 8-15,1 0 88 0,6-5-8 16,2-1-40-16,0-3-32 16,-1 1 56-16,1-3-16 0,-5 0-56 15,2 1 16-15,0-3-16 16,0 4 0-1,0-3 0-15,6 1-40 16,-3 4 24-16,7 1-56 0,-1 0 24 16,9 4 48-16,1 2-8 15,5 0-8-15,5 0-40 0,3 0 56 16,5 0 0-1,2 0-8-15,6 0 8 16,-1 0 0 0,1 0 0-16,3 0 8 0,2 0 0 0,1 0 64 15,4 0-64-15,5 0 0 16,3-3 88-16,8-1 0 15,3 2-16 1,0 0-80-16,5 2-56 16,0 0-384-16,0-2-584 0,0 2-696 15,0-6-889-15,0 1-1568 16,5-6-928-16</inkml:trace>
  <inkml:trace contextRef="#ctx0" brushRef="#br0" timeOffset="19229">12475 15393 2496 0,'0'0'1792'0,"0"0"-975"0,0 0 55 16,0 0-216-1,0 0-192-15,0 0-192 0,0 0 264 16,0 0-96 0,106-21-64-16,-56 17-40 15,9 2-80-15,8 0 385 0,8 0-217 0,7 1-224 16,5-1 112-1,4-2-168 1,6-1-88-16,0 1 72 16,3 0-120-1,1-4 112-15,0 1-112 0,0-2 632 0,16-3-48 16,20-4-216-16,19 0-40 0,9-2-80 15,-8 0-32-15,-15 0 8 32,-16 0-31-32,3 0-25 0,5-1-40 15,-5 0-128-15,-14 2 64 16,-21 2-56-16,-22 2-8 0,-1-2 0 15,10-2 64-15,11-2-64 16,15-4 0-16,-1 3 0 31,-1 3 0-31,0 0 0 0,-3 7-8 16,-3 5 0-16,-1 3 0 15,-3 2 8 1,1 0 0-16,1 0-8 0,-2 4 0 0,3-1 0 16,-2 1 8-16,-1-2-8 15,2 2 0 1,-7 0 0-16,2 3-32 0,-1 3 32 15,1 1 8 1,1 4 64 0,1-2-72-16,0 2 8 0,-1-3-8 15,1 1 8-15,1-2-8 0,5 0 0 31,1-3 0-15,4 3 0-16,17-1-8 0,-10 1 8 0,-1 2 0 16,2 0-8-16,-16 4 8 31,29 7 8-31,-16-2-8 0,1 2 0 0,15 4 8 0,5-2-8 15,26 4 16-15,4-1-8 0,-12-10-8 16,-12-6 0-16,-21-4 0 16,5-3 0-16,-24 1 0 0,-14-3 0 15,-25-2 0-15,-6 0 8 16,6 0-8-1,6-2 8-15,6 0-8 0,-4 0 0 0,-3 0 8 32,-8 0 112-32,-5-2-48 15,-11-2-8-15,-7 0-64 0,-4087-1-336 16,8128-3-881-16,-4086 2-1527 15,-24-1-4754-15</inkml:trace>
  <inkml:trace contextRef="#ctx0" brushRef="#br0" timeOffset="20383">12921 14408 1608 0,'0'0'912'16,"0"0"-224"-16,0 0 408 15,116-49-343-15,-69 34-209 0,6-2-24 32,7 2 8-32,11 0-64 0,11 2-128 15,5 2-128-15,9 3 232 16,5 6-160-16,17 2 8 15,-8 0-280 1,0 0 1033-16,1 0-417 0,-11 0-368 0,12 0-160 16,14-2 168-16,18-7 40 0,20 0-176 31,12-1-88-31,-3 2-32 15,-16 1-8-15,-18-4 320 16,-7 1-24-16,-6 1-120 0,3-6-72 16,0 1 40-16,7 0-8 15,0 2 160-15,4 2-112 0,6 2-8 16,2 4-64-1,2 0-48-15,2 2-8 16,-3-2-8-16,-10 0-40 16,-2-2 72-16,2-2-72 0,1-2 64 31,4 0-56-31,3-2-16 0,5 2 56 15,-7-2-56-15,4 4 8 0,-4 0 0 16,-3 4-8-16,-9 4 0 16,-25 0 0-16,-23 0 0 15,-14 0 8-15,-8 0 0 0,17 0 88 31,8 0-96-31,16 0 0 0,-6 0 0 16,-3 0 0-16,-11 0 8 16,-4 0-8-16,-13 0 0 15,-4 4 48-15,-13 0-48 0,-6 1 0 16,-2 2-8-16,-2 1 0 15,-2 2-16-15,-3-1 24 16,-7 4 0 0,-3-3-8-16,-8 2-200 15,-3-4-80-15,-11-2-336 16,-3-2-48-16,-6-2-184 0,-17 0-1393 15,-4-2-4000-15</inkml:trace>
  <inkml:trace contextRef="#ctx0" brushRef="#br0" timeOffset="21438">14275 10573 2760 0,'0'0'728'0,"0"0"-384"16,0 0 24-16,5 141-16 31,-1-83 201-31,4 10-209 16,0 29 0-16,3 33-32 0,2 44-104 15,0 25 72-15,-2 11 88 16,0-3-120-16,-11-11 16 0,0 1 160 16,0 1 8-16,0 2 16 15,0-8 153 1,-3-4 63-16,-5-11-216 15,0-13-96-15,2-13 16 0,1-18 16 16,5-24-136-16,-5-29-112 16,3-18-88-16,2-6 8 0,0 8-56 15,0 11 0 1,0 7 0-1,0 0 56 1,0-1-48-16,8 2-8 16,4 2 0-16,2-1-8 0,1 1 8 15,-2-7-8-15,4-4-48 16,-5-10-120-16,-1-7 80 0,-8-12-32 16,-3-11-32-16,0-9 32 15,0-14-80-15,-6-11-72 0,-22-32-1192 16,6-13-1601-16,-4-12-3152 0</inkml:trace>
  <inkml:trace contextRef="#ctx0" brushRef="#br0" timeOffset="22336">16675 9982 2664 0,'0'0'1184'0,"0"0"-888"16,0 0 689-16,0 0 247 0,12 139-344 15,-6-52-136-15,5 41 48 0,-4 43 9 16,-7 30-241-16,0 14-128 0,-7 3-208 31,-17-12-104-31,-2 9-32 16,2 0-96-16,5-1 0 15,4-3 0-15,15-6 0 0,0-7 0 16,0-5 0-16,16-7 0 16,-3 3 8-16,0-1-8 15,-8-5-104 1,3-6 88-16,2-15 8 15,1-16 8-15,10-12 8 0,2-11 0 16,-4-25 96-16,0-20 0 16,-2-15-88-16,4-10-16 15,0 9 8-15,3 2 0 0,3 5 40 31,-4-14-40-15,-5-14-8-16,-5-13-248 0,-4-14-376 0,-9-14-897 16,0-14-423-16,-14-16-3257 0</inkml:trace>
  <inkml:trace contextRef="#ctx0" brushRef="#br0" timeOffset="23570">19346 10197 1528 0,'0'0'1656'0,"0"0"-1144"16,0 0 793-16,7 104-97 15,-4-48-208-15,0 28-272 0,5 37 128 16,2 33-95 0,5 16-41-1,-1-1-328-15,1-9-120 0,-6-13-32 0,1 5 48 16,-2 9-120-16,-8 9-8 15,0 0-8 1,0-1-48 0,0-8-24-16,0-11 96 0,-8-8-168 15,2-11 8-15,1-12 40 16,0-2 40-16,2-1-96 0,-5-1 0 15,1 2 0-15,-1-19 8 0,2-21 0 16,1-17 48-16,2-7-48 16,1 7-8-1,2 6 8-15,0 8 40 31,0-1-48-31,0 2 0 0,0 4 0 0,2 3 8 0,2 2 0 16,1 5 48-16,-5-3-8 16,0 0-40-16,0 3 32 0,0-4-40 31,-1 6-8-31,-11-1 8 15,1 0 64-15,0-2 80 16,1 3 32-16,4-3-72 0,1 2-40 31,1 3 48-31,0-1-112 16,2-2 56-16,0-2-48 0,2-10 8 15,0-10 64-15,0-9 0 16,0-18-64-16,0-11-8 0,0-9 48 31,0-12-48-31,0-4 0 0,0-5-8 16,0 0-8-16,0 0-80 15,0-3-336-15,5-31-120 0,7 2-480 16,-8-5-1993-16</inkml:trace>
  <inkml:trace contextRef="#ctx0" brushRef="#br0" timeOffset="25369">14440 14958 3000 0,'0'0'2305'0,"0"0"-1401"0,0 0-376 16,5 107 304-16,-2-46-64 0,4 13-320 15,-2 12-160-15,3 6-8 31,-5 2-95-31,0-2-185 16,-3-5 120-16,2-8-120 0,-2-11 0 16,0-8 0-16,0-10 144 0,1-4-144 15,-1-4-120-15,0-5 120 16,0-7-200-16,0-5-321 31,0-5-607-31,0-5-896 0,0-9-3081 16</inkml:trace>
  <inkml:trace contextRef="#ctx0" brushRef="#br0" timeOffset="26871">16819 14828 3080 0,'0'0'2969'15,"0"0"-1633"1,0 0-488-1,0 0 192-15,0 0-63 0,0 0-249 16,0 0-344-16,0 0-104 0,-8 57 64 16,8-39 160-1,0 5-16-15,6 7-176 16,-4 4-88-16,4 5-40 15,-4 8-16-15,1 3-56 16,4 4-7-16,-7 0-57 0,5 5 56 16,-2-2-8-16,0 3-24 15,-3-2 8 1,0 3-64-16,0-5 136 0,0-2-56 0,0-1-88 15,0-4 8-15,0 2 72 0,0-6-88 32,0 2 8-32,0-3-8 15,0-2 48-15,0-4-48 16,0 0-80-16,5-2 80 0,5 2 0 15,-4-3 48-15,-1-1-40 32,1-2-8-32,-2-2 0 0,-1 2-48 15,2-2 96-15,-4 2-24 16,-1 2-16-16,2 2 48 15,-2-4-56-15,3 0-136 0,-1-6 8 0,-1-3 32 16,3-6-24 0,-3-4 8-1,-1-5 96-15,3-1 8 0,-3-1 8 16,0 5-8-16,0 1 8 15,0 2 0-15,0 0-8 16,0-1-8-16,0-2-96 16,0-1 24-1,0-3-105-15,0-3-47 0,0 1-40 16,0-5 32-16,0 0-56 0,0 0-312 47,-3 0-744-47,-2-9-1433 0</inkml:trace>
  <inkml:trace contextRef="#ctx0" brushRef="#br0" timeOffset="33842">19061 3615 6177 0,'0'0'2992'16,"0"0"-1599"-16,0 0 599 31,0 0-39-31,0-2-233 0,0-11-752 16,0-4-520-16,0-4-72 15,-7-4-184-15,-4-3-8 16,-4 2-72-16,-1 0 0 0,0 4 9 15,1 4 95-15,-1 6-96 16,5 7 80-16,-2 5-176 0,0 0-24 31,-5 19-128-31,-6 17-32 16,-2 12 112-16,2 11 40 15,1 3-8-15,9-2-136 0,4-3 71 0,5-6-7 16,4-6 80 0,1-12 0-1,0-4 8-15,0-12-16 0,0-4 8 16,0-7-192-16,5-3 56 15,6-1 64-15,-1 0 24 16,9-2 56-16,0 0 64 0,6 0-56 0,4-7-16 31,6-10-288-31,4-2-816 16,14-10-904-16,-11 9-1201 0,-6 5-4049 15</inkml:trace>
  <inkml:trace contextRef="#ctx0" brushRef="#br0" timeOffset="34969">19225 3686 3504 0,'0'0'3265'16,"0"0"-953"-16,0 0-487 15,0 0-489-15,0 0-536 0,-119 83-296 16,101-44-216-1,3-1-144-15,3-2-15 0,5-6-129 0,7-5-40 16,0-8-65 0,0-4 17-16,3-8-8 15,9-3-32-15,4-2-40 16,3 0 56-16,4-18-88 0,3-7 48 15,1-7 0 1,-1-5-160-16,-2 3-16 16,-1 2-16-16,-12 4 224 0,0 8 120 15,-6 4 0-15,-2 8 112 16,-3 4 712-16,0 4 56 15,0 0-111-15,0 0-305 0,0 0-464 32,0 10-32-32,0 8-40 15,0 3 72-15,0 6 0 0,0-3 8 16,0-4-8-16,4-2-272 15,4-7-201-15,3-8-71 0,2-3-240 16,1 0-120-16,1-18 144 31,1-8-664-31,-5-6-257 0,1 0 745 16,-4 2-184-16,-3 3 904 15,-4 6 216-15,-1 8 576 16,0 8 696-16,0 3 288 0,0 2-375 16,0 0-841-16,0 13-216 31,0 11-112-31,0 7 272 15,0 1-152-15,0 0-16 0,0-4 64 0,0-6-120 16,5-6-64-16,0-8-120 16,1-4 120-16,1-4 0 0,4 0 0 15,2-12 72 1,2-10-72-1,1-4-80-15,-2-2-304 0,2 2-264 16,-4 5 216-16,-4 8 120 0,-2 9 55 16,-2 4 41-1,-4 0 136-15,0 6 80 0,0 10 705 0,0 2-153 31,0 0-144-31,0-2-120 16,0-2-160-16,0-4-32 0,1-4-96 16,4-4-72-1,1-2-376-15,6 0-56 0,-1-4-120 0,2-14-201 16,0 0-383-16,-2-4 232 31,-4 0 40-31,-2 2 520 0,-4 3 416 16,-1 4 520-16,0 5 672 15,0 6 32-15,-3 0-32 16,-2 2-207-16,0 0-505 0,5 0-264 15,0 6-120-15,0 2-96 16,0-1-80-16,0 2 80 0,10 1-16 31,-2-4-8-31,-2 1 16 16,6 0 16-16,-7 1 24 15,1 0-24-15,2 1 56 0,-5 2-64 0,2 3 0 16,-2 2 0 0,-3 0 16-1,0 2 32-15,0 0 32 0,-8-2-72 16,-3 0-8-16,-7-4-104 15,2-4-448-15,3-8-584 16,7 0-1113-16,-1-6-2704 16</inkml:trace>
  <inkml:trace contextRef="#ctx0" brushRef="#br0" timeOffset="35299">19826 3762 2592 0,'0'0'1616'0,"0"0"-671"0,0 0 775 31,0 0-816-31,0 0-304 15,131-60-32-15,-112 46-224 0,-4-3-135 16,-12 6-57-16,-3-2 136 16,0 3 16-16,-3 3-40 0,-15-1-224 15,-5 1-40-15,2 5-8 16,-1 2-200-1,2 0-104 1,3 9 40-16,2 10 232 0,1 8 40 16,2 1 8-16,1 4 288 15,8-2 0-15,-1-2 168 0,4-6-184 16,0-4-176-16,0-2-104 15,12-6 0 1,6-2 88-16,6-6-88 16,6-2 0-16,37-16-48 0,-8-12-1384 15,4-4-5602-15</inkml:trace>
  <inkml:trace contextRef="#ctx0" brushRef="#br0" timeOffset="35685">20679 3455 5265 0,'0'0'3200'0,"0"0"-1023"0,0 0-521 16,0 0-720-16,0 0-544 15,0 0 41 1,0 0 15-16,-12 128-216 15,12-87-104-15,0-5 24 0,0-4-152 16,0-8-152-16,0-6-656 16,0-11-337-16,0-2-863 0,0-5-1913 15</inkml:trace>
  <inkml:trace contextRef="#ctx0" brushRef="#br0" timeOffset="35902">20709 3400 3200 0,'0'0'2041'0,"0"0"-177"16,0 0-192-16,0 0-511 0,0 0-305 16,112-27-320-16,-90 24-224 15,-1 3-136-15,-3 0-176 16,0 0-352-16,-5 0-664 0,-13 5-1025 31,0 7-1279-31,0 0-1768 0</inkml:trace>
  <inkml:trace contextRef="#ctx0" brushRef="#br0" timeOffset="36076">20713 3598 3408 0,'0'0'2577'0,"0"0"-1089"15,0 0 288-15,0 0-503 0,0 0-721 0,0 0-272 16,0 0 48-1,46-4 0-15,-20-3-216 0,2 5-112 0,2 0-368 16,-2 2-920-16,-7 0-1193 16,-7 9-1752-16</inkml:trace>
  <inkml:trace contextRef="#ctx0" brushRef="#br0" timeOffset="36226">20724 3838 5169 0,'0'0'2296'15,"0"0"-1736"1,0 0 304-16,0 0 97 15,0 0-521-15,0 0 16 0,0 0 80 16,0 0-536-16,161-60-560 0,-107 12-1897 16,-7 0-4128-16</inkml:trace>
  <inkml:trace contextRef="#ctx0" brushRef="#br0" timeOffset="36492">21092 3347 7137 0,'0'0'1760'0,"0"0"-1055"31,0 0 119-31,0 0-104 16,-56 119 104-16,51-66-152 0,-2 13-240 16,4 7-120-16,1 6-136 15,2 6 48-15,0-3-216 0,0-2-8 16,0-3 200-16,0-11 81 15,0-10 23 1,0-10 120-16,0-12 24 16,0-10-8-16,-8-7-88 0,-8-10-200 15,-6-5-152-15,-19-9-1360 16,6-18-1473-16,2-9-4416 15</inkml:trace>
  <inkml:trace contextRef="#ctx0" brushRef="#br0" timeOffset="36621">20902 3832 7329 0,'0'0'1352'0,"0"0"-960"15,0 0-200-15,98-110-192 16,-40 52-472 0,-9 7-1424-16,-4 4-2393 0</inkml:trace>
  <inkml:trace contextRef="#ctx0" brushRef="#br0" timeOffset="36876">21313 3333 3912 0,'0'0'4273'0,"0"0"-2720"31,0 0-9-31,0 0-352 16,0 0-536-16,0 0-368 0,0 0 192 15,-22 142 1-15,19-78-225 16,-1 10 152-16,4 3-208 16,0 2 176-16,0 0 144 0,0-7-136 15,0-8 16-15,0-10 80 31,0-9-8-31,0-13-176 0,0-9-104 0,0-10-72 16,-8-5 88-16,-8-8-208 16,-7 0-816-16,-23-30-1088 15,7-8-785-15,2-11-2120 0</inkml:trace>
  <inkml:trace contextRef="#ctx0" brushRef="#br0" timeOffset="37500">21089 3824 2712 0,'0'0'4097'15,"0"0"-3113"1,0 0 216-16,0 0-399 0,0 0 71 0,129-64-384 31,-93 58-48-31,1 0-256 0,-3 4-64 16,0 2-120-16,-4 0 16 15,-2 0-8-15,2 0 72 16,-5 0-80-16,0-7 72 0,1-2-64 31,2-3 88-31,-4-1-88 16,-3 2 0-16,-3-1 64 0,-2 1-64 15,-6 6-8-15,-7-1 24 16,-3 0 184-16,0-3 656 15,0-1-304-15,-3-1-335 0,-12-2-65 32,4 2 48-32,-2 5 40 15,0 4 96-15,0 2-8 0,0 6-160 16,-3 18-176-16,1 8-72 15,4 4 8-15,1 0 64 0,10-2 0 16,0-6-104-16,0-6 8 16,7-6 0-1,7-5 40-15,6-6 56 16,2-5 0-16,-1 0-24 0,8 0-256 15,2-2-368-15,3-10-233 16,-3-4-335-16,1-2-80 0,-3-5 136 16,-5 0 327-16,-6-5 473 15,-5 0 360 1,-7-2 344-1,-1 2 593-15,-5 3 159 0,0 6 200 0,0 4-24 16,0 6-223-16,0 3-25 16,-1 6 0-16,-9 0-80 15,2 0-432 1,-3 15-512-16,1 10-104 15,3 5-72-15,3 4 80 16,4-2 48-16,0-4 48 0,0-4-96 16,4-6-200-16,9-8-536 15,4-6-304-15,8-4-289 0,1-14-583 16,-6-6-2297-16</inkml:trace>
  <inkml:trace contextRef="#ctx0" brushRef="#br0" timeOffset="37700">21958 3541 1608 0,'0'0'6689'16,"0"0"-5496"-16,0 0-961 16,0 0 152-16,0 0 496 0,0 0-112 15,66 8-280-15,-39-8-168 16,4 0-120-16,0 0-200 15,-5-4-592-15,-5-6-792 16,-5 0-1361-16,-7 0-2440 16</inkml:trace>
  <inkml:trace contextRef="#ctx0" brushRef="#br0" timeOffset="37918">22093 3431 3912 0,'0'0'1329'15,"0"0"-617"-15,0 0 712 0,0 0-16 16,-19 108-471-16,19-64-73 15,0 1-128-15,0 0-128 16,0-2-88 0,0-9-192-16,8-6-96 0,-1-8-88 0,2-10 8 31,-1-4 0-31,2-6-64 15,-2 0-88-15,13-20 0 0,-6-6-1232 16,1-5-4433-16</inkml:trace>
  <inkml:trace contextRef="#ctx0" brushRef="#br0" timeOffset="39617">18324 4484 6633 0,'0'0'3049'32,"0"0"-2161"-32,0 0-176 0,0 0-80 15,0 0 208-15,15 148-304 16,-4-84-160-16,0 3 81 0,1-5-193 15,-1-7-88-15,-3-10-128 0,2-9-40 16,-4-10 0-16,-3-5 0 16,-1-8 72-16,-2-5-80 15,0-1-456 1,-5-7-793-16,-6 0-1919 15,-4-17-4898-15</inkml:trace>
  <inkml:trace contextRef="#ctx0" brushRef="#br0" timeOffset="40351">18263 4379 5169 0,'0'0'1464'16,"0"0"40"-16,0 0-183 0,0 0-321 15,134-15-144-15,-95 15-256 16,-2 0-176-16,-2 4-144 0,-6 7-16 16,-6 6-16-16,-10 4-168 15,-7 7 24-15,-6 4 120 31,0 7-88-31,-14 1 40 0,-14 2-8 16,-1-6-168-16,2-8-200 16,1-8 72-16,10-10 24 0,1-8-504 15,10-2-200-15,5 0-280 16,0-10-432-16,0-1 47 15,17-6 849 1,4 5 48-16,4 2 344 0,1 4 136 16,3 4 96-16,2 2 224 15,-2 0 376-15,0 8-80 0,-6 12 32 16,-7 6 16-16,-5 4 201 15,-4 6-249 1,-7-2-208 0,0 0 56-16,0-6-160 0,0-7-192 0,0-9 216 15,0-7 232-15,-4-5 400 16,1 0-328-16,-2-5-328 0,4-17-208 15,1-6-400-15,0-6-224 16,6-3-392-16,17 5 32 16,3 9-177-1,3 8 41 1,0 13 680-16,-5 2 128 0,-3 10 32 0,-5 12 8 15,-5 3 272-15,-2-3 248 16,-3-5 296-16,-3-4-8 31,5-7-408-31,0-6-120 0,2 0 128 16,-4-15-32-16,3-6-104 15,-5-7-128-15,-2 0 64 0,-2 3 64 16,0 7 88-16,0 8 56 31,0 8 304-31,0 2-240 0,0 2-208 16,0 17 0-16,0 2 73 15,0 3-17-15,0-3-56 0,0-6-385 16,8-4-631-16,18-11-392 0,-3 0-1193 16,1 0-1430-16</inkml:trace>
  <inkml:trace contextRef="#ctx0" brushRef="#br0" timeOffset="40862">19143 4626 536 0,'0'0'4649'16,"0"0"-2689"-16,0 0-568 15,0 0-95-15,0 0-409 0,0 0-328 31,0 0 104-31,-58 118-200 16,58-89-272-16,0-7-192 0,0-5-8 16,5-2 0-16,9-9-96 0,1-4-216 15,1-2 24-15,-3 0 96 16,-2-14-24-16,-1-6 120 31,-2-5-32-31,-8 1 136 0,0 1 8 16,0 1 96-16,0 5 152 15,0 5 192-15,-5 8 40 0,2 4 48 16,3 0-536-16,0 6-88 15,0 17 16-15,0 7 72 32,0 8 120-32,0 7-56 0,0 6-8 15,0 3-56-15,0 4 0 16,0-4 56-16,0 0 120 15,0-9-40-15,-10-7-24 0,-1-10-112 0,1-9 56 16,-6-4 72 0,-2-9 48-1,0-6 97-15,1 0 191 0,-3 0 168 16,6-14 296-16,4-4 16 15,8-3-224-15,2-4-312 0,0-3-240 16,5-4-120-16,16-3-48 0,7-1 0 16,2 0-408-1,4 0-856-15,7-8-752 16,-7 11-681-16,-9 8-3592 15</inkml:trace>
  <inkml:trace contextRef="#ctx0" brushRef="#br0" timeOffset="41861">19254 4634 3136 0,'0'0'2217'0,"0"0"-937"15,0 0 688-15,0 0-247 16,0 0-457-16,0 0-328 0,0 0-288 31,29 108 32-31,-29-94-391 16,0-1-161-16,0-9-64 15,4-2-64-15,2-2-553 0,5 0-623 16,4 0 624-16,6-12-256 15,-2-3-112 1,2 0-449-16,-3-4 401 0,-3 1 80 16,1 0 304-1,-5 2 360-15,-9 2 224 0,4 3 80 16,-6 2 656-16,0 5 400 0,0 4 377 15,0 0-273 1,0 6-784-16,-6 18-272 16,-1 6 16-16,1 4 104 0,1-2 112 15,3-2-160 1,2-5-160-16,0-7-96 0,0-6 0 15,2-6-56-15,8-6-88 0,-2 0 16 32,3-4-64-32,2-17-56 0,0-2-168 31,-5-7-168-31,-2 0 64 15,2 2 152-15,-6 3 120 16,-2 5 248-16,0 10 352 0,0 6 280 16,0 4 24-16,0 0-384 15,0 16-208-15,0 6 272 0,0 2-24 31,2 1-88-31,6-6-112 16,-5-2-48 0,3-8-64-16,1-5-72 0,-2-4-240 0,1 0-64 15,5-2 24-15,-2-13 120 16,5-6-40-16,1-3 104 0,1 3 168 15,-5 0 0-15,-3 10 0 0,0 4 80 16,-5 7-8-16,1 0 0 16,-3 7 184-16,-1 8 264 15,2 4-32-15,3-2-104 0,-5-2-216 16,5-6-160-16,1-5-8 15,2-2-8 1,-3-2-448-16,6 0 224 0,1-17 24 16,4-6-88-16,0-3 16 15,3 0 96-15,1 0 184 0,1 6-8 31,-7 6 8-31,1 8-8 16,-4 6 8-16,-3 0 104 0,3 12 128 16,-6 8 88-16,0 2 232 15,-2 3-144-15,4-6-160 0,-4-2-240 16,5-8-8-16,-1-7 0 31,5-2-288-31,1 0-48 0,2-11 208 16,3-6 0-16,-2 0-64 15,0 4 112-15,-3 3 24 16,-2 8-16-16,2 2 72 0,-8 0 40 15,-3 0 200-15,2 0 136 32,-4 4 64-32,0 4-112 0,0 5-304 15,0 6-24-15,-9 1-1320 16,-1-4-2857-16</inkml:trace>
  <inkml:trace contextRef="#ctx0" brushRef="#br0" timeOffset="43301">20879 4761 3384 0,'0'0'2169'0,"0"0"-145"15,0 0 449 1,0 0-625-16,-5-2-536 0,5 2-600 0,0 0-591 0,11-3-65 31,12 1-40-31,8 0 344 16,7-4 16-16,4-1 0 15,0-1 8-15,0-3-56 0,-3 3-88 16,2 1 24 0,-4-2-40-16,-3 3-144 0,-7 2 32 0,-6 2-104 15,-10 2 0-15,-11 0-8 31,0 0-296-31,-11 0-616 0,-15 0-1209 16,-6 8-10297-16</inkml:trace>
  <inkml:trace contextRef="#ctx0" brushRef="#br0" timeOffset="43982">20499 4742 1384 0,'0'0'5201'0,"0"0"-3913"16,0 0 104-16,0 0 113 0,0 0-665 16,0 0-248-16,126-60-224 31,-95 60-168-31,-7 0-192 0,-1 17 64 15,-7 2-24-15,-6 5 168 32,-9 5 232-32,-1 1 225 15,0 0 79-15,-17-2-128 0,-6-4-48 16,-4-2-128-16,1-8-256 15,3-4 128 1,-1-6-320-16,3-4-152 0,8 0-656 0,2 0-440 0,7-14-857 16,4 0 145-16,0-4-441 15,0-2 457-15,7 1 784 16,6 4 1056-1,-5 0 104-15,2 5 872 0,-6 5 424 16,-2 3 152 0,0 2-271-16,-2 0-505 0,0 2-672 0,0 20-312 15,0 31 24-15,0-2-2073 16,0-1-2840-16</inkml:trace>
  <inkml:trace contextRef="#ctx0" brushRef="#br0" timeOffset="44463">20480 5471 6249 0,'0'0'2256'0,"0"0"-1327"15,0 0 167-15,0 0-400 0,0 0-192 16,0 0-168-16,0 0-136 31,145-41-112-31,-119 65-88 0,-2 4-8 16,-7 8-40-16,-8 4 48 15,-7 1 96-15,-2-1-96 0,0-4 80 16,-19-6 176-16,-4-8-168 0,-5-10-88 16,-2-8 0-1,-1-4-32 1,-3-10-176-16,7-18-224 0,-1-8-48 15,14-8-24-15,6-1 144 16,8 2 264-16,0 9 96 0,19 6 80 16,0 9 48-1,1 9 248-15,2 7-16 16,-2 3-24-16,-7 0-152 15,-4 7-32-15,-2 10 24 0,-6 2 80 16,-1 4 0-16,0-6 104 16,0-2-136-16,0-4-16 0,0-5-208 31,4 1-40-31,4-1-448 15,14 9-608-15,-2-2-736 0,-4 2-2425 16</inkml:trace>
  <inkml:trace contextRef="#ctx0" brushRef="#br0" timeOffset="45035">20619 5940 6673 0,'0'0'1472'0,"0"0"-1080"0,0 0 433 15,0 0-409-15,0 0-24 16,0 0-384-16,111 43 96 15,-90-11-56-15,-9 4-16 16,-3 1-16-16,-4-5-16 16,-5 0 8-1,0-5 648-15,-6-6-136 0,-14-3 224 0,-5-8-176 16,-3-1-16-16,-3-9 40 15,2 0-215-15,0-5-89 16,3-14-160-16,4-4-8 0,6-3-120 31,9 2-48-31,7 2-184 0,0 2-144 31,16 3 95-31,9 6 145 0,4 3 120 0,-4 6-32 16,3 2 40-16,-5 0-96 0,-9 8-96 31,-3 8 56-31,-11 2-64 16,0 4-8-16,0-1-136 0,-11 0-80 15,-7-5 48-15,1-2-336 16,4-6 312-16,8-5 224 16,-2-3 176-16,7 0-120 0,0 0 24 31,0 0 48-31,4 0 56 15,4-3 0-15,3 1 16 0,-3 2 24 0,0 0-40 16,-1 9-120-16,-3 6-1649 16,-2 4-4952-16</inkml:trace>
  <inkml:trace contextRef="#ctx0" brushRef="#br0" timeOffset="45369">20587 6718 6177 0,'0'0'2056'16,"0"0"-1304"-16,0 0 569 0,0 0-385 15,88-102-376-15,-57 89-352 16,0 9-152-16,-2 4-56 15,-5 0-136-15,-6 15 32 0,-5 6 104 32,-7 3 0-32,-6 4 8 15,0 1-8-15,-1-1 248 0,-15-4 96 16,-4-3-64-16,1-4-64 15,-4-7-48-15,1-5-168 0,-1-5-64 16,7 0-288-16,-4 0-552 31,9-11-704-31,0-1-1177 16,11-1-2616-16</inkml:trace>
  <inkml:trace contextRef="#ctx0" brushRef="#br0" timeOffset="45731">20587 6718 3808 0,'139'60'2193'0,"-152"-40"-1177"16,-2 3 664-16,-3 2-215 0,5-5-521 16,7-4-320-1,4-8-400 1,2-4-224-16,0-2-8 0,0-2-224 15,8 0-72-15,4 0 128 16,7 0 40-16,-3-6 16 0,2-4-176 16,3-2-112-16,-6 4-48 0,1-1-489 31,-8 8-743-31,-3 1 232 15,-1 0-241 1,-4 0 353-16,0 10 1312 0,-4 6 32 0,-3 6 912 16,-9 2 385-16,5 1-329 15,3-2 80-15,4 3-888 0,-2-3-160 31,6 9-240-31,0-8-1240 16,0-3-2521-16</inkml:trace>
  <inkml:trace contextRef="#ctx0" brushRef="#br0" timeOffset="46130">20717 7440 4536 0,'0'0'2873'15,"0"0"-1937"-15,0 0-40 16,0 0-295-1,0 0-473-15,0 0-128 0,120-18 0 0,-93 42-80 16,-2 4-256 0,-4 8-89-16,-7 4 169 15,-6 4-208-15,-5 0 104 16,-3-4 360-16,0-4 48 0,-17-3 624 15,-4-10 161-15,-8-6 199 16,-2-8-160-16,2-7 112 0,0-2-552 31,1 0 48-31,6-11-480 16,2-8-48-16,9-5-1120 15,8-14-1000-15,3 4-873 0,0 6-2464 0</inkml:trace>
  <inkml:trace contextRef="#ctx0" brushRef="#br0" timeOffset="46378">20803 7584 2616 0,'0'0'2377'0,"0"0"-1033"0,0 0 456 16,0 0 57-16,0 0-465 0,-13 114-800 16,13-95 72-16,0-4-496 15,0-3-88 1,2-1-80-16,9-4-104 15,4-1 104-15,-1-2 80 16,-3-2-72-16,1 1-8 0,-4-3 0 16,-3 2-8-16,1-2 8 0,-6 0 96 15,0 0 8-15,0 0 376 16,0 0 393-1,0 0 279-15,-6 2-368 16,-12 0-696-16,-5 2-88 16,-3 1-464-16,-30-1-616 15,9 0-1209-15,0-4-2728 0</inkml:trace>
  <inkml:trace contextRef="#ctx0" brushRef="#br0" timeOffset="46538">20729 7557 3304 0,'0'0'2409'0,"0"0"-97"15,0 0-575-15,0 0-969 32,0 0-456-32,0 0-312 15,0 0-184-15,0 0-1753 0,84-2-3840 0</inkml:trace>
  <inkml:trace contextRef="#ctx0" brushRef="#br0" timeOffset="48427">15855 5003 328 0,'0'0'1904'0,"0"0"-512"0,0 0-15 15,0 0-25 1,0 0-280-16,0 0-288 16,-2 0-168-16,2 0-120 0,0 0-63 15,13 0-9-15,21-16 376 16,21-8 64-16,40-22-264 15,51-23-72-15,54-18-224 0,28-5-152 32,-7 9 8-32,-27 19-88 0,-47 17-16 15,-34 15-40-15,-31 11-16 16,-22 5 64-16,-4 0-40 15,2-4-8-15,4-3 88 0,2 1 129 16,-17 3-81-16,-13 2-72 31,-15 7-16-15,-10 6-64-16,-9 2-144 0,-21 1-1201 0,-8 1-5288 0</inkml:trace>
  <inkml:trace contextRef="#ctx0" brushRef="#br0" timeOffset="49010">15756 4801 4729 0,'0'0'2704'15,"0"0"-1776"-15,0 0-768 16,0 0-48-16,0 0 833 0,-13 102-89 15,2-58-264-15,0 0-64 32,-2-6-200-32,3-6-168 0,2-8 88 15,0-3-48-15,3-8 16 16,0-2-24-16,5-5-8 15,-1-2-72-15,1-2-112 16,0-2-16-16,0 0-32 0,0 0 40 16,6 0 8-1,12 0 104-15,6 0 0 0,12 7-16 16,9 6-88-16,50 15-816 15,-11-3-1208-15,5-2-1241 16</inkml:trace>
  <inkml:trace contextRef="#ctx0" brushRef="#br0" timeOffset="49706">19277 5546 6001 0,'0'0'2368'0,"0"0"-1704"15,0 0-135-15,0 0 247 0,0 0 80 16,-29 161 16-16,6-65-344 15,-7 35 32-15,-12 47-272 0,-10 23 96 32,-6 11-184-32,0-1 73 15,1-9-161 1,-1 1-96-16,1-1 192 0,-1-3 40 0,5-3-72 15,5-3-120-15,9-8-40 0,3-13 32 16,10-20-32-16,7-11-16 31,3-33-184-31,5-26 184 16,1-24 152-16,5-12-152 0,-6 1 48 15,1-4-48-15,0-3-96 16,-1-14 88-16,0-7 8 0,4-9 0 16,-1-3 0-16,-1 2 0 15,2-1 80-15,-4-2-80 31,-2 0-200-31,2-3-216 0,4 0-169 16,-9-3-863 0,5-6-3129-16,-1-8-3383 0</inkml:trace>
  <inkml:trace contextRef="#ctx0" brushRef="#br0" timeOffset="50142">18184 8915 6185 0,'0'0'3249'16,"0"0"-1753"-16,0 0-552 16,0 0 32-16,0 0-368 0,-5 0-368 15,5 16-144-15,1 7 56 16,11 5 57-16,5 4-1 0,-5 2-160 15,4-2 0 1,-2-2-32 0,-2-2-8-16,-1-6 8 15,-1-4 24-15,-1-4-32 0,-5-4-8 16,1-4 0-16,-2-2 16 15,-3-4 40-15,1 0 72 0,1 0 40 0,3 0-104 16,3 0-64 0,8-12 0-1,13-12 128-15,2-8-128 16,19-20-944-16,-11 8-1625 0,-5 8-5185 15</inkml:trace>
  <inkml:trace contextRef="#ctx0" brushRef="#br0" timeOffset="52064">21459 8487 6785 0,'0'0'2520'0,"0"0"-1799"15,0 0 311-15,0 140 152 16,0-76-160-16,1 6-416 0,3-5-135 15,2-5-153-15,2-11 16 16,3-9-248-16,1-8 24 0,-1-8-104 16,0-9-8-16,-3-7-112 15,2-6 112 1,0-2-8-1,-2 0-280-15,3-16 80 0,2-6-96 0,0-2-185 16,3 1-215-16,0 4 160 31,-3 2 160-31,3 10 200 0,-3 5 32 16,2 2 40-16,-2 0 112 15,1 0 8-15,2 0 120 16,-1 2 80-16,3-2-96 0,-2 0-64 16,2 0 72-16,-2-4-32 15,0-11 16-15,-2-2-32 0,-7-2-24 31,-2-1 8-31,-4 2 64 16,-1-2 8-16,0 6 8 0,-6 2 184 16,-9 4-80-1,-2 8 40-15,-4 0-151 0,-2 8-1 16,2 14-120-16,3 8 96 0,4 2-88 15,6-2 120 1,8-2-136-16,0-3 0 16,1-8-64-16,17-2-40 0,3-7-305 15,0-7-247-15,6-1-144 16,3 0 40-16,-1-13-664 15,0-6-177-15,0 2 473 16,-7-3 512-16,-2 1 480 16,-9 4 136-16,-5-2 616 15,-2 5 664-15,-4 5 457 0,0 0-297 16,-5 5-248-16,-6 2-135 15,-4 0-505 1,4 7-328-16,-1 10-112 0,4 7-112 0,7 3 0 31,1-1 0-31,0-3-72 0,6-2 64 16,12-8 0-16,0-2-40 15,3-5-288-15,3-6-217 16,-3 0 57 0,6-12-112-16,-7-10-48 15,-2-5-88-15,-4-1 192 16,-7-2 216-16,-7-2 288 0,0 4 48 15,0 4 384-15,-5 6 448 16,-5 9 248-16,8 6 32 16,-2 3-127-16,4 6-857 0,0 18-128 15,0 8-48-15,0 7 48 31,12-3-104-31,3-1-480 0,4-4-609 0,2-7-479 16,2-9-545-16,-2-4 625 16,-3-11 720-16,-4 0-2361 15,-7-13 1-15</inkml:trace>
  <inkml:trace contextRef="#ctx0" brushRef="#br0" timeOffset="52554">22223 8896 1960 0,'0'0'2008'0,"0"0"-119"0,0 0-41 16,0 0-127-16,0 0-841 15,0 0-544-15,0 0 232 16,0 0 88-1,24 41-144 1,-13-5-280-16,-6-2-120 0,1-6 32 16,-4-7-136-16,-2-10 8 0,3-4 48 15,-3-7 56-15,0 0 160 16,0-5 280-16,0-12-472 15,0-7-88 1,0-5-280-16,7-5-248 16,1 2 168-16,3 0-176 15,0 4-56-15,1 6 328 0,-1 6 112 16,0 9 56-16,1 7-64 15,-1 0-16-15,0 7 176 0,1 16 64 32,-4 5 144-32,1 4-24 15,-5 0-8 1,0 2-176-16,1-6-64 0,-3-5 8 0,1-6 48 15,-1-7-160-15,-2-10-88 0,1 0 56 16,4-4-136-16,-5-19-272 16,7-5-265-1,-1-4-215-15,5 0-216 16,1 2-336-16,-1 5 495 15,0 6 673-15,-1 10 448 0,-2 9 48 16,-3 0 376 0,0 2 344-16,-2 13-95 15,3 4-465-15,-1 3-184 0,2-7-1017 16,2 0-1039-16</inkml:trace>
  <inkml:trace contextRef="#ctx0" brushRef="#br0" timeOffset="53291">22537 8883 4504 0,'0'0'1785'15,"0"0"-169"-15,0 0 569 16,0 0-625 0,0 0-216-16,0 0-408 15,0 0-39-15,0 0-297 0,30 84-344 16,-29-73-168-16,4-5-88 15,-3-4-176-15,-2-2-648 16,0 0-449 0,0-8-335-16,0-27-896 15,0 3-761-15,0-2-1080 0</inkml:trace>
  <inkml:trace contextRef="#ctx0" brushRef="#br0" timeOffset="53952">22567 8661 832 0,'0'0'2344'0,"0"0"-823"0,0 0-401 31,0 0-144-31,0 0 176 16,0 0-296-16,0 0-231 15,85 94-217-15,-67-64-248 0,6-4-40 16,-4-4-120-16,4-6-272 0,-2-5 8 16,-2-8-177-16,-4-3-135 31,-3 0-88-31,-2 0 264 15,-6-7 360 1,-5-6 40-16,0 1 504 0,0 2 264 0,0 2 345 16,-8 6-161-16,0 2 16 0,-4 0-248 15,6 13-456-15,1 8-88 31,4 5 8-31,1 2-72 16,0-1-112-16,4-1-120 0,9-5 120 16,0-4 32-16,3-6-32 0,-3-2-664 15,5-9 40-15,-5 0 40 16,2-7 64-16,-1-14 32 15,-7-7-184 1,1-4-73-16,-4-2 9 16,-4 2 736-16,0 2 0 0,0 3 552 15,-8 11 529-15,-3 6 63 0,5 8 208 31,1 2-448-31,-3 6-608 16,8 18-104-16,-4 8 56 0,4 8-47 16,0 9-17-16,0 4 32 15,0 5-80-15,4 5 8 0,4 1 40 16,-3 3 48-1,4-5-232 1,3-5 8-16,-4-5 0 0,1-7 0 16,1-7 40-16,-7-12-32 15,2-6-16-15,-5-8-8 0,0-6 8 16,0-6 96-16,-5 0 112 15,-12 0-208-15,-6-12-48 32,0-2 40-32,4-5 8 0,3 0 200 15,4-1 352-15,9-5-256 16,3-5-216-16,3-6-80 0,22-7-392 15,26-20-520-15,-9 11-785 16,-6 8-2912-16</inkml:trace>
  <inkml:trace contextRef="#ctx0" brushRef="#br0" timeOffset="56148">21326 10211 176 0,'0'0'1752'16,"0"0"-536"-1,0 0 232 1,0 0 241-16,0 0-289 0,0 4-328 0,0-4-143 16,0 0-105-16,0 0-24 15,4 0-88-15,20-22 16 0,18-22 240 0,29-33-175 31,-2-3-441-31,12-12-160 16,0-1-144-16,-15 19-48 16,7-1-16-16,-4 8 16 0,-11 11-48 15,-6 14 48-15,-15 10-8 16,-13 16-56-16,-12 9-288 0,-8 7 40 31,-4 11-777-31,-16 13-1119 0,-5 0-3801 16</inkml:trace>
  <inkml:trace contextRef="#ctx0" brushRef="#br0" timeOffset="56979">22030 9359 720 0,'0'0'6465'0,"0"0"-4665"16,0 0-927-16,0 0-65 15,0 0-504-15,0 0-168 0,52 0 120 32,-13 0-88-32,-2 0 24 15,2 7 40-15,-9 6 72 0,-5-1 200 16,-8-1 112-16,-10 4 57 15,-2 0 79-15,-5 12 160 0,-12 7 192 16,-13 10-432-16,-9 4-672 31,-7 10-600-31,7-11-1184 16,13-15-4458-1</inkml:trace>
  <inkml:trace contextRef="#ctx0" brushRef="#br0" timeOffset="57884">23913 8862 5977 0,'0'0'2560'0,"0"0"-903"16,0 0 167-16,0 0-528 15,-22-113-279-15,22 87-401 0,0 1-256 16,8 6-120-16,11 2-184 16,1 8-56-16,2 5 0 0,1 4-16 31,-5 0-40-16,-5 2 56-15,-4 11 64 0,-4 8 64 0,-5 5 176 16,0 0 152-16,0 2-152 16,-5-4-32-16,-1-6-144 0,1-6-112 15,3-5-16-15,2-5-440 31,0-2 40-31,0 1-56 16,0 1 104-16,0 2 216 0,4 2 136 16,4 0 8-16,0 7 56 15,-2 0-56-15,-1 6-8 0,-3 0 72 16,2 5 168-16,-4 1-136 31,0-3-96-31,0-3-8 0,0-2 0 16,-8-5-928-16,4-7-1057 0,-1-5-2600 15</inkml:trace>
  <inkml:trace contextRef="#ctx0" brushRef="#br0" timeOffset="58551">24211 8596 7417 0,'0'0'1888'16,"0"0"-1103"-16,0 0 1007 0,0 0-120 31,0 0-591-31,0 0-465 16,0 0-336-16,0 0-160 0,-10 87-72 15,10-83-48-15,0-2-40 16,0-2 40-16,0 0 0 0,0 0 72 31,0 0 0-31,0 0 56 16,0 0 24-16,0 0 128 0,0 0 0 15,0 0 8-15,0 0-80 16,0-6-80 0,0-2-56-16,0-5 8 0,0 0-72 0,0-2 40 31,0 0-40-31,0 0 0 15,-3 0 112-15,-1 0-112 0,3 2 48 16,-2-1-56-16,3 3-208 0,0 2-64 16,0 3 56-16,0 2-32 15,11 1 88-15,3 3 40 16,-1 0-24-1,2 3 8-15,-1 8 128 16,-2 5-40-16,-4 2 48 0,-5 5 16 16,-3 1 72-16,0-3-8 15,0 2 16-15,0-3-88 0,-3-6 40 16,-2-5-48-1,-2-2 8-15,1-5 80 16,1-2-88-16,-1 0-8 16,1 0-64-16,3 0 64 0,1 0-48 15,1 0-48-15,0 4-120 16,0 2 24-16,0 6 192 15,0 4-120 1,3 4 128-16,0 2 0 16,-1 2 64-16,-2 0-64 0,0 1 128 15,0-6-128-15,0-2 0 16,0-6 0-16,0-1-760 15,0-5-1265-15,6-3-2424 0,5-2-1424 16</inkml:trace>
  <inkml:trace contextRef="#ctx0" brushRef="#br0" timeOffset="59372">24388 8920 4977 0,'0'0'2832'0,"0"0"-1183"16,0 0 119-1,0 0-240-15,0 0-552 16,0 0-183-16,0 0-369 15,0 0-176-15,0 0-168 0,3 0-80 16,-1 0-48-16,0 0-1136 16,1 0-2673-16,-3 0-5497 0</inkml:trace>
  <inkml:trace contextRef="#ctx0" brushRef="#br0" timeOffset="59913">24506 8641 5089 0,'0'0'1352'15,"0"0"-672"-15,0 0 880 16,0 0-239-16,0 0-697 0,0 0-400 16,0 0-152-16,0 0 120 15,3 0 368-15,5 0-16 16,-3 0-88-16,2 0-192 0,-2 8 56 15,-1 7 144-15,-2 12 193 16,-2 5 55-16,0 4 72 0,0 2-232 16,0-2-248-1,0-6-40-15,0-7-32 16,-2-8-56-16,1-5-112 15,1-6 0-15,0-1 80 0,0-3-144 16,0 0-272-16,0-3-1040 16,0-11-961-16,0 1-3952 0</inkml:trace>
  <inkml:trace contextRef="#ctx0" brushRef="#br0" timeOffset="60311">24908 8519 5497 0,'0'0'1568'15,"0"0"-584"-15,0 0 1161 16,-47 108-393 0,22-60-400-16,0 5-247 15,3-2-169-15,1-4-168 0,3-11-128 16,7-10-216-16,4-9-272 15,-1-7-8 1,8-5-40-16,-3-3-104 16,0-2-456-16,-4 0-696 15,1-2-1681-15,-2-9-4080 0</inkml:trace>
  <inkml:trace contextRef="#ctx0" brushRef="#br0" timeOffset="60601">24682 8504 1096 0,'0'0'5385'0,"0"0"-4729"16,0 0-168-16,0 0 920 15,0 0-199-15,0 0-473 0,39 57-248 16,-33-57 128-16,2 0 192 16,-4 0 32-16,0-12-167 0,-4-1-193 31,0 2-152-31,0 0-56 15,0 1-272-15,0 4 0 16,0 4-336-16,-8 2-696 0,-3 6-1249 0,5 9-3232 16</inkml:trace>
  <inkml:trace contextRef="#ctx0" brushRef="#br0" timeOffset="60969">24957 9005 3448 0,'0'0'864'16,"0"0"-63"-16,0 0 455 31,0 0 48-31,0 0-384 0,0 0 97 16,0 0-241-16,0 0-160 15,35-2-104-15,-28-9-128 16,-4-1-112-16,-3-1-80 0,0 2 72 15,0 0-32-15,-5 5-112 32,-6 0-112-32,1 4 56 0,-1 2-64 15,-1 0 0-15,3 0-320 16,-1 10-424-16,-8 14-544 0,2-3-1153 31,3-2-2696-31</inkml:trace>
  <inkml:trace contextRef="#ctx0" brushRef="#br0" timeOffset="68861">12799 13190 4905 0,'0'0'2112'0,"0"0"-1208"0,0 0-504 32,0 0 376-32,0 0-79 15,0 0-209-15,8 0-312 0,10 0-168 16,15 4 120-16,18 3 144 15,19 3-80-15,31-1-88 0,46 2 8 16,44-3 8-16,25 0-56 31,20 6 8-31,16 6 0 0,19 8-64 16,36 10 520-16,18 1 112 15,4-2-272-15,7-5-240 0,-6-14-48 16,2-9 88-16,-2-9-40 16,-7 0 136-1,-16 0-95 1,-10-17-89-16,-15 2 104 0,-1 2 32 15,-9 7 672-15,-17 4-312 16,-15 0-432 0,-20 0 24-16,-20 0 8 0,-14-2-56 15,-23 1 0-15,-21 3-56 16,-30 0-64-16,-30 0-528 15,-6 3-760-15,-32 13-89 0,-11 6-5912 16</inkml:trace>
  <inkml:trace contextRef="#ctx0" brushRef="#br0" timeOffset="69873">12685 12314 1008 0,'0'0'1176'0,"0"0"-416"15,0 0 464-15,0 0-263 0,55-34-1 16,-26 20-88-16,6-4-64 16,15-6-56-16,29-8 40 0,51-8-143 15,55-8 31 1,22 4 8-16,5 9-96 15,-14 18-264-15,-23 13-32 16,18 4-16 0,29 0-64-16,23 24-80 0,36 8 272 0,16 6-56 15,17 6-199-15,9-2-145 0,9-6 64 31,9-4-16-31,-8-4-56 16,-15-1 48-16,-24-2-56 0,-31-1 8 16,-26 0 0-1,-22-3 112-15,-24-4-40 0,-22-2-16 0,-39-5 136 16,-32-3-112-16,-37-3-72 15,-15-4-8-15,0 0-560 16,5-11-889-16,-9-10-1791 0,-23-4-4634 0</inkml:trace>
  <inkml:trace contextRef="#ctx0" brushRef="#br0" timeOffset="70829">12967 11364 672 0,'0'0'1392'16,"0"0"-688"-16,0 0 64 15,0 0 0-15,112 15 353 0,-12-15-161 16,63-4 0-16,66-28-24 16,39-11 24-16,12-10-231 0,-4 6-273 15,-14 6-96-15,9 11-192 16,-1 7-80-16,4 2-24 0,-1 3-56 31,-6 2-8-31,-3 4 8 16,1-2 0-16,-11 6-8 31,-9 2 80-31,-17 6-32 0,-23 0-40 15,-19 10 8-15,-18 8-16 16,-12 0 8-16,-7-1 72 0,-7-10-80 0,-8-3 56 16,0-4 24-16,-24 0 24 15,-21-4 0-15,-21-2 0 16,-10 0 48-16,6 4-80 0,9 2-72 15,1 0-72 1,-9 0-312 0,-2 32-448-16,-21-2-1129 15,-15 2-3120-15</inkml:trace>
  <inkml:trace contextRef="#ctx0" brushRef="#br0" timeOffset="72093">19012 11107 5737 0,'0'0'2472'15,"0"0"-1592"1,0 0 345 0,0 0-281-16,0 0-320 15,0 0-416-15,0 0 376 0,121 2 56 16,-55-2-200-16,7 0-23 0,3-2-153 15,5 2-96-15,3 0-80 0,-2 0-40 32,9 0-48-32,-4 4-184 15,13 16-1601-15,-24-2-2544 16,-21 1-4111-16</inkml:trace>
  <inkml:trace contextRef="#ctx0" brushRef="#br0" timeOffset="73914">22531 9794 6729 0,'0'0'3273'0,"0"0"-2449"15,0 0-496-15,0 0 472 16,40-2 104-16,-15-6-96 0,2 1-399 16,7-1-233-1,0 3-176-15,8-1-425 16,-5 0-1423-16,-14 4-3985 15</inkml:trace>
  <inkml:trace contextRef="#ctx0" brushRef="#br0" timeOffset="74358">22646 9914 5337 0,'0'0'2136'0,"0"0"-1600"0,0 0 200 16,0 0 457-16,0 0-241 15,0 0-264-15,0 0-296 16,126-34-88 0,-96 23-152-16,-1 0-152 15,2-3-608-15,-7 4-2441 0,-9 2-5544 16</inkml:trace>
  <inkml:trace contextRef="#ctx0" brushRef="#br0" timeOffset="75863">20155 8145 6041 0,'0'0'3937'0,"0"0"-2873"16,0 0 264-16,0 0 64 16,0 0-519-16,0 0-481 31,-38 143-112-31,30-79 112 0,4 4-208 15,4-1 40-15,0-10-96 16,0-8-56-16,0-8-72 0,0-9-40 0,0-9-544 16,0-9-576-16,5-12-457 15,7-2-839-15,5-41-313 16,-1-4 233-16,-4-8-1921 0</inkml:trace>
  <inkml:trace contextRef="#ctx0" brushRef="#br0" timeOffset="76296">20178 8182 1064 0,'0'0'2664'16,"0"0"-551"-1,0 0-33-15,0 0-183 16,0 0-593-16,0 0-600 0,0 0-448 16,0 0-176-16,19 30-40 15,1 2 456-15,6 10-112 16,-2 4-80-16,2 4-88 0,-7 0-152 31,-3-2-64-31,0-3-8 0,-3-8-632 16,-3-6-272-16,-4-9-48 15,-6-7-72-15,0-4-313 0,0-5 201 16,-17-6 736-16,-3 0 272 15,-2-11 136-15,-3-10 272 32,0-7 288-32,5 0 272 0,4 1 177 15,5 7-57-15,9 4 32 16,2 7-472-16,2 0-464 0,20 3-48 15,6 2 8-15,1 0-8 16,2 2-32-16,-2 2-32 16,-5 0-104-1,-1 0-24-15,-4 0-48 16,-3 0-112-1,-3 0-8-15,-3 0-56 16,-5 0-184-16,-5 0-49 0,0 0 137 16,0 0-472-16,-9 0-2113 15,1 0-1287-15</inkml:trace>
  <inkml:trace contextRef="#ctx0" brushRef="#br0" timeOffset="76607">20415 8444 1688 0,'0'0'1640'0,"0"0"241"15,0 0-713-15,0 0-296 16,0 0-312-1,0 0-144-15,128-22-232 16,-110 12-184-16,-2-2-128 0,-6-2-592 16,-2 2-16-16,-7-3-376 15,-1 4 664-15,0 1 184 31,0-1 264-15,-9 2 400-16,2 5 640 0,-1 2 512 0,2 2-208 16,1 2-375-16,0 20-737 15,2 10-136-15,0 6 344 0,3 2-304 16,0 1-40-16,0-5-96 31,0-6-56-31,0-7-512 0,4-6-296 16,6-8-625-16,3-9-383 0,-3 0 7 15,-1-8-359-15</inkml:trace>
  <inkml:trace contextRef="#ctx0" brushRef="#br0" timeOffset="76990">20656 8420 1424 0,'0'0'1184'0,"0"0"72"0,0 0 65 0,0 0-41 15,7-36-184-15,-7 36 120 16,0 0-79-16,0 0-257 0,0 10-600 16,0 12-232-16,0 8 40 15,0 2-40-15,0-2 32 0,0-6-80 16,0-5-200-1,4-9-344-15,4-7-304 0,4-3-145 0,-1 0 17 16,0-5-168-16,1-12-664 31,-1 0 215-31,-1-2 249 0,-1 4 368 16,-5-2 976-16,-3 5 128 15,2 2 736-15,-3 4 400 16,0 4 977-16,0 2-137 0,0 0-736 16,0 0-735-16,0 4-273 31,0 7-240-31,0-2 72 0,0-1-192 15,0-2-8-15,2-4-744 16,5-2-393-16,2 0 345 0,-1-2-808 16,4-18-785-1,-3 4 329-15</inkml:trace>
  <inkml:trace contextRef="#ctx0" brushRef="#br0" timeOffset="77121">20819 8418 1200 0,'0'0'1640'16,"0"0"160"-16,0 0-559 16,0 0-401-16,0 0-392 15,0 0-184-15,0 0-264 0,0 0-104 16,0 0-392-1,13 69-264-15,-2-92-1025 16,1 1-591-16</inkml:trace>
  <inkml:trace contextRef="#ctx0" brushRef="#br0" timeOffset="77232">20819 8418 464 0,'97'-46'1256'16,"-95"46"-640"-16,-2 0 512 0,0 0-392 31,0 0-328-31,0 4-175 0,0 0-233 16,0-4-641-16,0 0-511 15,0 0-800-15</inkml:trace>
  <inkml:trace contextRef="#ctx0" brushRef="#br0" timeOffset="77556">20918 8326 312 0,'0'0'864'0,"0"0"-328"0,0 0 40 15,0 0-56-15,0 0-128 16,0 0 960-16,0 0-487 15,0 64-57-15,0-36 24 0,1-2-328 16,4-6-232-16,2-4-272 16,1-7-128-1,3-9-536-15,4 0 64 0,2 0-32 16,4-17-40-16,7 2 39 15,-4-6 401-15,0 5 232 16,2 2 72-16,-8 4 345 16,-5 4 135-1,-7 4 160-15,-3 2-176 0,-3 0 112 31,0 0 144-31,0 10 192 0,0 2-7 0,-3 0-585 0,3-2-392 16,0-4-312-16,0-2-1105 16,3-4-351-16,9 0-457 0,-3-2-511 15</inkml:trace>
  <inkml:trace contextRef="#ctx0" brushRef="#br0" timeOffset="77692">21234 8400 1008 0,'0'0'1680'0,"0"0"264"0,0 0-143 15,0 0-337-15,0 0-424 31,0 0-295-31,0 0-385 0,0 0-280 16,0 74-80-16,3-74-544 16,-3-4-1681-16,4-6-4240 0</inkml:trace>
  <inkml:trace contextRef="#ctx0" brushRef="#br0" timeOffset="78606">21846 8061 5881 0,'0'0'3144'0,"0"0"-1095"16,0 0-217-16,0 0-928 31,0 0-447-31,-19 114 63 0,16-58-128 16,1 3-152-16,2-7-232 15,0-10 104-15,0-8-104 0,0-12-8 16,2-7 0-16,3-8-16 16,-4-5-40-1,2-2 56-15,-1 0 0 16,4 0-104-1,1-2-456-15,9-16 152 0,0-4-241 0,10-20-1223 16,-3 6-1409-16,-4 2-2952 0</inkml:trace>
  <inkml:trace contextRef="#ctx0" brushRef="#br0" timeOffset="79270">22030 8148 1200 0,'0'0'2008'0,"0"0"-239"0,0 0-57 32,0 0-304-32,0 0-376 15,0 0-407-15,-61 66-105 16,59-43-240-16,2 1-280 0,0-3-24 15,7-6 16-15,7-4 0 0,4-3-120 16,0-4 32-16,-2-2 32 31,3 0 56-31,-7-2 8 16,-1 0 0-16,-6 2 56 0,-3 1-56 15,-2 6 112-15,0 3 392 16,-2 6-8-16,-14 2-416 0,-2-2-80 16,-5-4-1144-16,9-7-1409 31,3-7-2248-31</inkml:trace>
  <inkml:trace contextRef="#ctx0" brushRef="#br0" timeOffset="79585">22139 8158 1744 0,'0'0'3177'0,"0"0"-2009"0,0 0-168 16,0 0-176-16,0 0-144 15,0 0-376-15,113-19-144 0,-96 17-160 16,-5 2-704-1,-3 0-232-15,-5 0-584 16,-4 0 183 0,0 0 521-16,0 0 96 0,0 0 720 0,-8 0 904 15,-2 0 281-15,-1 17 367 16,-1 7 32-16,-1 8-455 15,0 6-353 1,2 6-240-16,5 0-248 16,1-2-56-16,5-10-232 0,0-8-184 31,5-18-936-31,12-6-1225 0,3 0-1752 0</inkml:trace>
  <inkml:trace contextRef="#ctx0" brushRef="#br0" timeOffset="79779">22391 8175 6849 0,'0'0'1504'0,"0"0"-1000"0,0 0 577 16,-36 111-209-1,25-79-96-15,1-6-768 16,8-6-8-16,1-10-1240 0,1-10-865 15,0 0-823-15,0-10 239 16</inkml:trace>
  <inkml:trace contextRef="#ctx0" brushRef="#br0" timeOffset="79917">22355 8220 4200 0,'0'0'1841'0,"0"0"-721"0,0 0 408 0,0 0-207 16,0 0-489-16,0 0-344 16,90 62-272-16,-72-45-216 15,3-4-448 1,2-13-1104-16,-4 0-1185 15,-4 0-2504-15</inkml:trace>
  <inkml:trace contextRef="#ctx0" brushRef="#br0" timeOffset="80082">22575 8092 5905 0,'0'0'2688'16,"0"0"-1743"-16,0 0-25 0,0 0 32 16,-60 105-144-16,47-65-344 15,2-3-440-15,7-7-24 16,4-10-1064-16,0-17-1377 0,0-3-631 31,7 0-1425-31</inkml:trace>
  <inkml:trace contextRef="#ctx0" brushRef="#br0" timeOffset="80224">22534 8125 4304 0,'0'0'3321'15,"0"0"-1961"-15,0 0-735 16,0 0 895 0,0 0-296-16,0 0-496 15,49 136-400-15,-40-100-328 0,-2-1-200 0,-2 5-1056 16,-4-10-1977-16,-1-5-3976 15</inkml:trace>
  <inkml:trace contextRef="#ctx0" brushRef="#br0" timeOffset="80872">21436 8359 4809 0,'0'0'2576'0,"0"0"-912"0,0 0 65 32,0 0-465-32,0 0-424 15,0 0-8-15,0 0-239 16,65-11-265-16,-38 7-48 0,2-2-280 15,0 0-24-15,-3 1-1241 16,-15 5-3160 0</inkml:trace>
  <inkml:trace contextRef="#ctx0" brushRef="#br0" timeOffset="86697">20365 8954 1304 0,'0'0'3993'0,"0"0"-1809"0,0 0 105 16,-4 0-457-16,-1 0-384 15,-2 0-311-15,-4 13-441 0,0 14-408 31,-2 9-200-31,1 12 64 16,3 6 8-16,9-2 40 16,0-5-144-16,0-10-56 0,8-7-56 15,6-9-24-15,-1-9 80 0,2-5-16 16,-4-5 8-16,2-2-208 15,0 0-72 1,0-2 32-16,1-13-80 16,-1-8 80-16,-1-5-97 15,-6 0 49-15,-4-2 104 0,-2 4 80 16,0 6 120-16,-2 4 0 15,-14 6 48-15,9 4 160 0,-4 4 48 0,5 2 25 16,4 0 47 0,2 0-248-1,0 0-80-15,0 0-176 16,7 0 112-16,9 0 16 0,-2-4 48 15,2-2-16-15,-3 0-32 16,0-2-88-16,0 0 7 0,-6 2 9 31,-3 0-16-31,-2 4 120 16,-2 2 16-16,0 0-8 0,0 0-48 15,0 11-16-15,0 12 72 16,-10 7 8-16,2 4 120 16,-1-2-24-16,4-6-32 0,5-6-72 31,0-8-256-31,0-6-480 15,0-6-488-15,11 0-248 0,0-8-289 16,9-30-271-16,-6 6-1169 16,-1-2 1033-16</inkml:trace>
  <inkml:trace contextRef="#ctx0" brushRef="#br0" timeOffset="87170">20567 9084 1328 0,'0'0'2040'15,"0"0"225"-15,0 0-609 16,0 0-400-16,0 0-223 0,0 0-33 16,2 36-240-16,-2-18-200 15,0 2-184-15,0-4-144 16,0-4-232-16,3-3-672 15,-3-7-544-15,2-2-937 16,1 0 321-16,-3-5-521 16,2-13 41-1,-2 0 1240-15,0 2 1072 16,1 0 784-16,4 8 672 15,1 4 153-15,6 4-401 16,-6 0 424-16,6 0-544 0,-3 6-95 16,-1 6-217-16,2 0-168 0,-2 0-216 15,-3 0-152-15,1-2-112 16,-1-4-128-16,0-4-656 15,2-2-1016-15,-3 0-185 0,0-8 153 16,-1-8-577-16,0-6 585 31,-3 2 1232-31,0-2 464 0,0 6 1184 16,0 3 392-16,0 9 249 15,0 4 207-15,0 0-663 16,0 0-769-16,0 15-264 0,0 4 344 16,0 4-24-16,0 1-264 15,0-2-176 1,0-4-216-16,3-4-744 0,5-10-728 15,0-4-1569-15,-1 0-1576 16</inkml:trace>
  <inkml:trace contextRef="#ctx0" brushRef="#br0" timeOffset="87367">20740 9001 1200 0,'0'0'4337'0,"0"0"-2881"0,0 0-648 16,0 0 296-16,0 0 73 31,0 0-249-31,0 0-288 0,5 57-128 15,1-48-288-15,-4 2-224 16,0-5-72-16,-1-2-416 0,-1-4-224 16,0 0-192-16,0 0 72 15,0-4-489-15,-1-6-2608 0</inkml:trace>
  <inkml:trace contextRef="#ctx0" brushRef="#br0" timeOffset="87766">20740 9001 1280 0,'115'-86'2552'16,"-115"84"-591"-16,-5 0 87 15,0 2-319-15,3 0-681 0,-6 0 56 16,0 0-344 0,0 0-296-16,-1 13-328 15,0 2 40 1,-2 8-168-16,3-1 0 0,0-1 0 0,6-2 48 15,1-6-56-15,1-2-80 16,0-7-480-16,0-2-288 0,0-2-128 31,0 0-248-31,8-2-449 16,3-13-439-16,-4 4-2081 0</inkml:trace>
  <inkml:trace contextRef="#ctx0" brushRef="#br0" timeOffset="88309">20795 8929 1400 0,'0'0'2928'15,"0"0"-1111"1,0 0-17-16,0 0-119 16,0 0-513-16,0 0-448 0,0 0-312 15,-5 0-192-15,5 10-208 16,0 9 8-16,0 9 160 15,7 8-64 1,-1 0 120-16,-1 0-136 16,1-2-24-16,-1-8 16 0,0-6-88 15,-2-4-40-15,2-6 40 0,-2-6 0 31,-1 0 8-31,0-4-8 0,2 0-88 0,-2 0-120 0,8 0 48 32,-1 0-64-32,1-6 96 15,5-4-232-15,-2 0-136 0,1-2 64 16,-1 0 48-16,0-4 88 15,-2 2 96 1,2-2-104-16,-2 1 224 16,-4 4 24-16,3-1 56 15,-4 0 104-15,-3 2 208 16,2 2 224-16,-5-3 40 0,0 2-64 15,0-3-24-15,0 1-200 16,0 0 160-16,0-1-160 0,0-1 16 31,-1 2-128-31,-3 0-64 0,1-1-72 16,-2 3-40-16,-1-2-568 15,-4 5-1424-15,2 2-3897 0</inkml:trace>
  <inkml:trace contextRef="#ctx0" brushRef="#br0" timeOffset="89196">21207 8899 640 0,'0'0'5193'15,"0"0"-3753"-15,0 0-384 16,0 0 609-16,0 0-537 16,0 0-528-16,0 0-368 0,1 0 16 15,16-3 168-15,0-7-112 16,3-1-176-16,2 3-8 15,-1 1-120-15,4 0-720 16,-9 1-1856-16,-7 6-4362 16</inkml:trace>
  <inkml:trace contextRef="#ctx0" brushRef="#br0" timeOffset="89685">21207 8899 1776 0,'0'-118'3041'16,"-8"124"-1297"-1,-4 12-464-15,-2 6 112 0,1 3-383 16,0 0-385-16,3-3-392 0,4-2-48 16,1-3-176-16,5-5-16 15,0-7-112-15,0-1-112 16,3-3 56-1,10-3-40-15,5 0 216 16,1 0 0-16,9-11-88 0,-4-4-544 16,10-9-857-16,-5 3-1063 15,-10 6-2313-15</inkml:trace>
  <inkml:trace contextRef="#ctx0" brushRef="#br0" timeOffset="89952">21372 8751 760 0,'0'0'2256'0,"0"0"-792"16,0 0-319-16,0 0 159 0,0 0-240 15,0 0-312 1,0 0-224 0,95 64-255-16,-87-53 95 0,-5-2-104 15,-3-1-56-15,0 5 72 16,0 0-184-16,-35 15-96 0,2-1-1216 31,-1-6-4322-31</inkml:trace>
  <inkml:trace contextRef="#ctx0" brushRef="#br0" timeOffset="94722">23363 9926 5569 0,'0'0'2584'16,"0"0"-799"-16,0 0-81 15,1 7-704-15,3 14-216 0,0 11 81 16,1 7 375-16,0 6-176 15,-3 1-224-15,-1-1-312 0,4-4-280 16,-2-2-80-16,-1-5-168 16,-2-4-64-1,0-6-680-15,0-6-760 16,0-14-593-16,0-4-855 0,-6 0-2833 15</inkml:trace>
  <inkml:trace contextRef="#ctx0" brushRef="#br0" timeOffset="94966">23318 9832 3872 0,'0'0'2481'31,"0"0"-1033"-31,0 0 473 0,0 0-553 16,0 0-192-16,0 0-272 31,0 0-312-31,130 2-47 0,-112 12-25 16,-7 0-72-16,-3 4 72 15,-4 0 96-15,-4 4-24 0,0 4-80 16,-7 0-168-16,-9 1-144 0,-7-4-200 15,1-1-576-15,6-7-512 16,6-11-520-16,5-2-2201 0,5-2-4489 16</inkml:trace>
  <inkml:trace contextRef="#ctx0" brushRef="#br0" timeOffset="95382">23695 10048 4176 0,'0'0'1977'0,"0"0"-305"16,0 0 265-16,0 0-849 15,0 0-216-15,0 0-384 0,0 0-96 16,-101 133 352-16,91-101-288 47,8-4-199-47,2-4-249 0,0-6-8 15,2-2-57-15,9-8 1 16,1-2-16-16,-1-6-264 15,2 0-272-15,5-8 24 0,-2-16 88 16,-2-8-32-16,2-2 64 16,-4 0 464-16,-4 6 24 0,0 6 560 15,-5 10 544-15,-3 7 32 0,0 3-103 31,0 2-457-31,0 0-400 0,3 11-192 0,2 4 112 0,3 4-120 16,2-4-352-16,0-2-680 16,9-13-945-16,-6 0-927 15,0 0-2442 1</inkml:trace>
  <inkml:trace contextRef="#ctx0" brushRef="#br0" timeOffset="95587">23902 10074 1856 0,'0'0'3145'16,"0"0"-1033"-16,0 0 112 15,0 0-511 1,0 0-577-16,0 117-344 15,0-75-232-15,0 2-184 32,0 4-143-32,0-2 39 0,0-2-136 15,0-1-64-15,0-7 56 16,3-4-112-16,5-4-32 0,-4-7-208 15,-1-4-625-15,-3-17-759 16,0 0-1169-16,0 0-1815 0</inkml:trace>
  <inkml:trace contextRef="#ctx0" brushRef="#br0" timeOffset="96073">23846 10091 3928 0,'0'0'2193'0,"0"0"-785"0,0 0 168 0,0 0-503 15,0 0-273-15,0 0-112 16,87-15-48-16,-76 30 0 0,-6 2 56 16,-2 4-111-16,-3 5-105 15,0-2-104-15,0 1-376 16,0-2-248-16,-5-3-729 0,-1-8-959 15,6-8-769-15,0-4-383 16,0 0-1 0,5-14 1585-16,9-2 1504 0,2 4 200 15,1-1 1056-15,-3 4 160 16,2 1 137-16,0 0-41 15,4-5 0-15,-1 2 65 0,-1-6-217 32,0 2-568-17,-4 0-336-15,-2 2-136 0,-9 1-120 0,0 3-56 16,-3 3-8-16,0 2-15 31,0 3-9-31,-6 1 8 0,-9 0 32 16,2 5-128-16,-3 12-16 15,1 4-8-15,6 4 112 0,4 1-112 31,5 0 0-31,0-2 0 0,0-4-8 0,11-4-40 16,0-6-80-16,4-6-497 0,-2-4-647 16,6-12-696-16,-1-12-825 15,-8-4-2712-15</inkml:trace>
  <inkml:trace contextRef="#ctx0" brushRef="#br0" timeOffset="96320">24236 10018 1144 0,'0'0'2536'0,"0"0"265"16,0 0-585-16,0 0-615 0,0 0-137 15,0 0-352-15,0 0-176 16,23 107-343-16,-17-75-289 0,-6-6-136 15,0-5-112 1,4-6-48 0,-4-9 120-16,0-2 312 0,0-4 256 15,0 0 16-15,0 0 56 0,0-6-152 16,0-13-616-16,0-4-288 15,8-9-536-15,5-15-744 0,-2 10-1449 32,0 5-6113-32</inkml:trace>
  <inkml:trace contextRef="#ctx0" brushRef="#br0" timeOffset="144192">5116 3469 5249 0,'-2'2'2288'47,"-1"-2"-648"-47,1 2-247 15,2 0 87-15,-2-2-200 0,2 0-399 16,0 0-217-16,0 0-96 15,0 0-40-15,0 0-208 0,0 0-320 16,12-9-56-16,4-12 56 0,10-3 200 16,0-6-64-16,1-2-56 15,-3 2-80-15,-4 1-64 16,-3 5-96-1,-5 5 0-15,-4 6 32 16,-5 3 120-16,-3 7 8 0,0 1 96 16,0 2 40-16,0 0 24 15,0 0 8-15,0 0-112 0,0 0 120 16,0 0-48-16,-2 0-120 0,1 0 0 15,1 0 56-15,-3 0-56 16,3 0 0-16,-2 0 56 0,-1 0 40 31,3 0-48-31,0 0-40 0,0 0 56 0,0 0-64 16,0 0 0-16,0 0-8 0,0 0 8 31,0 0-8-31,0 0-8 0,0 0 8 16,0 0 8-16,0 0 0 31,0 0 8-31,0 0 32 15,0 0-32-15,0 0-16 0,0 0 72 32,0 0 8-32,0 0-72 15,0 0-8-15,0 0-64 31,-4 2 56-31,0 1 0 0,0 1 0 16,4-2 8-16,0 0 0 0,0 0-8 16,0-2-40-16,0 0 40 0,0 0-40 15,0 0 32-15,0 0-64 16,0 0 80-1,0 0 0 1,0 0 8-16,0 0 40 0,0 0 8 16,0 0-48-16,0 0 40 15,0 0-48-15,0 0-8 0,0 4-568 0,0 3-1008 16,-6-1-3601-16</inkml:trace>
  <inkml:trace contextRef="#ctx0" brushRef="#br0" timeOffset="157297">8092 7219 1016 0,'0'0'2368'0,"0"0"-855"16,-2 0-281-16,2 0 32 0,0 0 112 15,0 0-263-15,-1 0-329 16,1 0-192-16,0 0-80 0,0 0-32 16,0 0-96-1,0 0-104-15,0 0-48 0,0 0-72 0,0 0-16 16,-4 0-136-16,4 0 48 15,0 0-40-15,0 0 32 47,-4 0 8-47,4 0 16 0,0 0-16 31,-2 0 0-31,0 4 8 16,-1 2-64-16,3 4 16 0,-6 0 96 16,1 4-7-16,2 0-25 15,-6 0-32-15,6 0 24 0,-2 1-72 16,-1-2 56-16,1 0-40 15,-1 0 32-15,-1-1-40 16,1 1 0 0,-2-4 48-16,0 3 16 0,-2 1-24 15,-3-2-48-15,2 2 56 16,-4 0-8-16,1 2 24 15,1-1 56-15,1-3-56 0,-2 2-24 0,-1-5 80 16,4-1 0 0,-2 2-24-16,-3-1-88 0,-2 0 96 0,0-1-8 31,-3 2-32-31,-1-1-72 15,-1 0 8-15,-1 0-8 16,1-2 16-16,-4 0-8 0,1-2 8 16,3 0-16-16,-4-2 0 15,4-2-8 1,1 0-64-16,-1 0 72 15,1 0 8-15,-3 0-8 16,3-6 48-16,-1-2-48 0,-1-2 8 16,5 0-8-16,-2-2 0 15,4 0 0-15,0 0-48 0,4-1 40 16,-5 0 0-1,2-1 8-15,3-2 0 0,0-3 56 16,0 0-48-16,-2-5-16 0,4-1-80 16,3-1 88-16,0 1-8 15,0-1-8-15,5-1 16 0,-2 3-8 0,2 0-48 16,3-2 56-1,0-5 0-15,0-1 0 16,0 0-16 0,0 2 16-16,5-2 8 15,6 2-8 1,0 2-8-16,5 1 0 15,2 1-40-15,1 1-40 0,6 1 88 0,4 0-16 16,1 0-40-16,8 4 48 31,-1 0 0-31,3 2-64 0,2 6 64 0,-2 0 0 0,2 6-88 16,-1-1 80-16,-4 5 16 15,3 0-8-15,-1 2-8 0,1 0 16 16,-1 0-72-16,2 0 0 31,-3 4 72-15,1 7-64-16,0 1 56 0,-4 0-40 0,1 4 48 15,-1 0 0-15,-4-2 8 16,-3 2 0-16,-1-2 0 0,-3 1 16 16,0 0-8-16,-6 0-16 31,2 2 0-31,-4 0-64 0,-3 2 56 15,-2 1 8-15,-1 1 16 16,-2-2 40-16,-5-2 16 16,-1-6-64-16,-2 2 56 0,0-3-56 15,0-1 96 1,0 1 40-1,0 3 96-15,-12 0-40 0,-1 2-72 0,2-1-64 16,-7-2 144 0,7 0-208-16,-2-2 88 15,2-2 32 1,-1 0-112-16,4-2 72 0,0 0-32 15,5-2-48-15,0 0 0 0,1-2 16 16,-1-2-8-16,3 2 0 0,-2-2 8 16,2 0-8-1,0 0 88-15,0 0-48 0,0 0 0 16,0 0-48-16,0 0 8 0,0 0 0 47,0 0-8-47,0 0 0 0,0 0 0 15,0 0 0-15,0 0-8 16,0 0 0-16,0 0 8 15,0 0 0-15,0 0 0 0,0 0 8 32,0 0 0-32,0 0 8 15,0 0 32-15,0 0-48 0,0 0 0 16,0 0-8-16,0 0 8 15,0 0-8-15,0 0-8 16,0 0-480-16,0 2-1128 0,0 2-3433 0</inkml:trace>
  <inkml:trace contextRef="#ctx0" brushRef="#br0" timeOffset="160575">9970 8047 8849 0,'0'0'3025'15,"0"0"-2201"-15,0 0-576 16,0 0 464-16,0 0 593 0,0 7-305 16,0-5-440-1,0-2-360 1,0 0-200-16,0 0-432 15,0-9-1360-15,0-7-4498 0</inkml:trace>
  <inkml:trace contextRef="#ctx0" brushRef="#br0" timeOffset="161491">14597 5755 5873 0,'0'0'6049'0,"0"0"-4801"32,0 0-888-32,0 0 337 0,0 0 535 15,0 0-472 1,0 0-760-16,0 0 0 0,0 4-904 15,0-4-1081-15,-8 0-4800 0</inkml:trace>
  <inkml:trace contextRef="#ctx0" brushRef="#br0" timeOffset="162307">9910 8158 5761 0,'0'0'2592'16,"0"0"-1648"-16,0 0 137 15,0 0 335-15,0 0-112 0,0 0-736 31,0 0-568-31,23-13-520 32,0-1-3777-32,7-4-4192 0</inkml:trace>
  <inkml:trace contextRef="#ctx0" brushRef="#br0" timeOffset="163351">14492 7646 6737 0,'0'0'3177'0,"0"0"-1521"16,0 0 264-16,0 0 33 16,0 0-241-1,0 0-656 1,0 0-455-16,-21-6-281 0,21 6-272 15,0 0-48-15,0 0-96 0,0 0 24 16,0 0 16-16,0 0-737 0,0 0-1431 31,0 0-2921-31</inkml:trace>
  <inkml:trace contextRef="#ctx0" brushRef="#br0" timeOffset="194238">11561 3131 6833 0,'0'0'4129'0,"0"0"-3121"32,0 0 440-32,0 0 385 0,0 0-241 15,0 0-504-15,0 0-255 16,-15 0-209-16,-1 13-184 15,-10 11-224-15,-6 16-136 0,-4 19-80 16,-1 12-48-16,3 12-40 31,4 5 72-31,7-5 16 0,12-11-48 16,1-12 0-16,10-15-16 15,0-10-40-15,3-11-40 0,10-10 64 16,3-4 64-16,4-6-40 0,2-4-64 16,3 0 112-1,4-6 8 1,0-12 0-16,0-8-160 0,1-2-176 15,-5-4-577-15,-4 0-487 16,-8 2-384-16,-7 2-393 0,-6 6-215 31,0 5 111-31,-18 5 393 0,-4 5 1288 16,-3 3 600-16,0 4 864 15,2 0 488-15,5 0 384 0,7 0 17 16,4 0-9-16,6 0-471 16,1 0-433-16,0 0-496 15,0 0-280 1,14-2-56-16,14-7 72 15,3-3 72-15,4-4 48 0,1-4-32 16,1-2-40-16,-5 0-104 16,-3 4-24-16,-13 6-192 15,-1 2-8-15,-9 6-64 0,-1 2 128 16,-5 2 136-16,0 0 144 47,0 0 272-47,0 0 144 0,-6 0-216 15,1 14-24-15,-7 12-320 16,6 10-96-16,0 9 88 15,-1 2 8-15,7 0 8 0,0-9-8 0,0-6-64 16,0-10-336 0,0-6-560-16,0-8-432 0,7-8-593 15,4 0 209 1,2-20 583-1,3-12 65-15,2-8-432 0,1-5 800 16,-3 4 624-16,2 3 136 0,-2 8 576 0,-1 7 336 16,-4 14 144-1,4 7-224-15,-7 2 49 0,1 0-97 0,-2 15-96 16,-4 4 88-16,0 0 16 15,-3 1-96-15,0-2-215 16,0-2-153 0,-3-2 56-16,-5-3-184 15,1-4-32-15,4-5-72 0,2 0-96 31,1-2-136-31,0 0-496 0,0 0-337 0,13-5 329 16,4-12 200-16,4 0-248 0,2-6-80 16,-4-3 120-16,-1-2 176 31,-2-2 192-31,-1 3 104 0,-7-2 176 15,-2 5 408-15,-4 8 112 16,1 6 328-16,-3 6 624 31,0 4-47-31,0 2-521 0,-5 18-696 16,-6 10-208-16,0 4 0 15,1 0 120-15,5-2 0 0,2-5-112 0,3-8-8 16,0-4 0-16,0-8-8 16,0-5-40-16,11-2-144 15,4 0-112-15,1-7 104 0,2-16 24 16,-1-3-64-1,1-2-185 1,-5-2-143-16,-2 2 112 0,-1 6 256 0,-5 6 200 16,-5 6 64-16,0 6 296 15,0 4 617 1,0 0-281-16,0 2-504 15,0 14-192 1,0 6 0-16,0 2 32 0,0 1-32 16,0-6-16-1,0-3 8-15,0-4-296 16,6-6-425-16,6-4-199 15,-3-2-344-15,9 0-120 0,-2-12 167 16,2-10 321-16,3-3 384 16,-3-2 464-16,-5 3 56 0,-2 6 384 15,-5 8 624-15,-2 8 89 16,-3 2-65-16,-1 6-440 15,2 20-192-15,-2 12 88 0,5 14-184 16,-5 11-112-16,5 5-88 31,1 1-16-31,1-2 761 0,1-4-393 16,-4-14-160-16,1-9-40 15,2-12-200-15,-7-9-56 0,1-12-232 16,-1-7-456-16,0 0-153 16,0-17-71-16,0-20-976 15,-13-13-25 1,-1-10-311-16,-2-8-369 15,-4-1 961-15,4 5 1632 0,7 9 96 16,9 10 2305-16,0 9-153 0,0 8-392 16,17 8-407-16,6 6-265 15,0 6-312 1,2 6-168-16,4 2-168 15,-6 0-55-15,0 14-57 16,-4 4-24-16,-4 4 104 0,-7 4-40 16,-8 0 24-16,0 4-16 15,0 0-200 1,-15 1-272-16,-7-3-152 15,-12-8-952 1,9-8-1209-16,3-12-3144 0</inkml:trace>
  <inkml:trace contextRef="#ctx0" brushRef="#br0" timeOffset="194632">12486 3052 5169 0,'0'0'2232'16,"0"0"-984"-16,0 0 257 0,0 0 111 15,42 60-352-15,-31-20-392 16,-4 10-247 0,-2 9-73-16,-5 5-120 15,0 2-80-15,0-2-144 0,-7-6-96 16,-2-9-56-16,2-13-48 15,-1-12-8-15,5-12 72 0,0-9 16 16,-1-3 96 0,3 0 240-16,1-7-336 15,0-16-88-15,0-5-376 16,8-6 16-1,14-4-168-15,6 4 8 0,1 4 40 0,3 6 112 16,1 7 168-16,-1 10 8 0,2 7 192 31,-7 0 224-31,-1 12 128 16,-7 12 232-16,-7 6 88 15,-4 5 48-15,-7 1-152 0,-1-4-568 16,0 11-376-16,-6-7-1720 0,-7-8-3930 16</inkml:trace>
  <inkml:trace contextRef="#ctx0" brushRef="#br0" timeOffset="198725">13155 3138 5313 0,'0'0'2688'16,"0"0"-1912"-16,0 0-216 16,0 0 721-16,13 6-209 0,4-6-152 31,6 0 32-31,4 0-95 15,6-10-201-15,1-6-176 16,3-3-104-16,-2-4-168 0,-1 3-72 16,-5 4-136-16,-8 4-272 31,-8 6-112-31,-8 6-416 0,-5 0-905 15,0 26-583-15,-26 16 95 0,-9 12-1055 16,-14 8 959-16,2 4 2289 16,-4-5 416-16,10-11 1153 15,11-12 759-15,12-16-279 16,10-10-985-1,8-10-424-15,0-2-192 16,0 0-64-16,22-14-48 0,9-12 272 0,6-8-352 16,5-4-232-1,2-5-24-15,-2 4-248 16,-5 3-120-16,-5 6-544 0,-11 7 344 0,-5 12 0 31,-14 4 280-31,-2 7 288 16,0 0 128-16,-6 12 320 0,-12 13-248 15,-2 7-24-15,-2 8 208 0,6 1-256 16,1 2 56-16,4-3-56 31,6-8-120-31,5-6 8 16,0-7-16-16,0-12-72 0,2-3-288 15,9-4-344-15,3 0-40 16,1-18-89-16,1-2-431 0,0-4-160 15,-3 4-136-15,-1 6 983 16,-4 8 577 0,-4 6 201-1,1 0 719-15,-1 16 568 0,-1 8-192 16,2 0-424-16,-2-2-351 15,2-4-81-15,1-8-136 0,1-3-64 16,1-7-232-16,0 0 96 16,3-9-104-16,12-31-16 15,-4 2-1384 1,-8-3-2665-16</inkml:trace>
  <inkml:trace contextRef="#ctx0" brushRef="#br0" timeOffset="199044">13713 2962 5009 0,'0'0'2528'0,"0"0"-559"0,0 0-105 16,0 0-256-16,0 0-744 16,0 0-399-16,-35 60-217 0,22-34-168 15,0-2-24-15,5-2-56 31,2-4 0-15,6 1-8-16,0 0-160 16,0 3 16-16,0 5 88 15,6 5 0-15,4 2 64 0,1 1 0 16,-5-1 8-16,3-1 56 15,-5-3-56-15,1-8 48 16,-3-4-56-16,1-6-88 0,-1-6-625 31,3-6-807-31,-4 0-400 16,-1-12-153-16,0-31-1864 0,0 6 1225 15</inkml:trace>
  <inkml:trace contextRef="#ctx0" brushRef="#br0" timeOffset="199429">13691 3166 1640 0,'0'0'2040'0,"0"0"-255"0,0 0 207 15,0 0-312-15,0 0-511 16,0 0-553-16,129-94-208 0,-110 92-104 15,-4 2-112 1,1 0 80-16,-5 0-80 16,1 12 56-1,-4 5 216-15,-2 4 152 0,-1 3-159 0,-5 4-57 16,0 2-48-1,0 2-104-15,-6 1-248 0,-6-5-168 0,-1-2-753 32,2-7-959-32,-3-6-1145 15,1-9 73-15,1-4-33 0,1-8 337 16,0-18 2648-16,-1-2 72 15,4 0 1520-15,2 5 592 0,6 10-359 32,0 7-521-32,0 4-296 0,2 2-192 0,12 0-119 31,-4 2-217-31,-2 9 88 0,-2 4-16 15,-6-1-64-15,0-1-152 16,0-2-96-16,0-5-8 0,-11-4-232 16,0-2-40-16,4-14-880 15,2-10-1336-15,5-4-3178 0</inkml:trace>
  <inkml:trace contextRef="#ctx0" brushRef="#br0" timeOffset="199624">14069 2930 1512 0,'0'0'2576'16,"0"0"-279"-16,0 0-329 0,32 114-103 16,-27-64-513-16,1 4-376 15,-1-2-296-15,-3-6-240 0,3-7-248 0,-4-9-184 16,4-9-8-16,-5-4-984 31,0-9-808-31,0-8-1457 16</inkml:trace>
  <inkml:trace contextRef="#ctx0" brushRef="#br0" timeOffset="199925">14049 2877 3504 0,'0'0'1705'0,"0"0"-561"15,0 0-192-15,0 0-248 16,134-12 96-16,-100 12-199 0,2 0-233 16,-2 0 216-16,-4 0-56 15,-10 0-128 1,-1 0 24-16,-4 8 184 0,-4 11 56 0,-3 7 224 15,-3 10-199-15,3 9 23 0,-1 12-288 16,1 5-16-16,-2 2-104 16,4-2-160-16,-4-6-56 15,2-7-80 1,2-11-8-16,-4-8-376 15,1-8-544-15,-7-8-793 0,0-8-1191 16,0-6-2161-16</inkml:trace>
  <inkml:trace contextRef="#ctx0" brushRef="#br0" timeOffset="200827">14072 2860 5265 0,'0'0'2160'31,"0"0"-1224"-31,0 0 129 0,0 0-417 32,0 0-648-17,0 0-16-15,0 0-536 0,0 0-9 16,0 0 241-16,63 62-24 0,-44-75 72 31,4 5 104-31,-5 5 152 16,1 3 16-16,-8 0 48 0,-6 3 376 15,-2 12 504-15,-3 2 409 16,0 8-249-16,-16 1-312 15,-3-2-352-15,-2 0-352 0,3-8-72 0,5-6-264 16,8-6-88-16,5-4-520 16,0 0-280-16,0-12-257 0,5-2 425 15,13 2 448-15,1 4 264 16,2 4-56-16,0 4 296 15,-6 0 32-15,-4 0 264 32,-3 8 328-32,-4 5 216 15,-4 4 417-15,0-1-113 16,-7 0-200-16,-9 1-168 0,-5-4-120 15,5-1-272-15,1-5-144 16,4-4-8 0,6-3-120-16,2 0-80 0,3 0-176 0,0 0-368 15,3 0 120-15,8-3 264 0,6-1-168 16,-1 1 88-16,-5 3 88 15,-1 0-24-15,-5 0-80 16,-5 0 40-16,0 12 216 0,0 2 80 16,-9 2 72-16,-7 4-40 31,2 0-32-31,1-3-64 0,6-4 176 15,4-5 8-15,3-1-200 32,0-5-80-32,0 0 80 15,3-2 48-15,4 0 72 0,6 0-64 16,-5 0 48-16,3 0-8 15,-4 0-96-15,1 0 0 0,-3 0-56 16,-2 0-8-16,-3 0-88 0,0 0 24 16,0 6 32-1,-8 7 96 1,-13 6 8-16,0-4 0 0,1 2 8 15,6-6 48-15,6-4 160 16,1-3-48-16,4-2-16 0,3 0-64 16,0-2-96-16,0 0-176 15,10 2-32-15,12 0 208 0,6 2 0 16,2 0 0-16,4 0 0 15,-1-1 0 1,-3 4 104-16,-1-3-8 16,-6 0-16-16,-7-4-80 15,-4 0-360-15,-6 0-1360 0,-6 0-3993 16</inkml:trace>
  <inkml:trace contextRef="#ctx0" brushRef="#br0" timeOffset="203118">13185 3848 224 0,'0'0'4160'0,"0"0"-2599"16,0 0-105-16,0-13 472 15,0 13-15-15,0 0-585 0,0 0-592 16,0 0-304-16,0 0-87 15,0 0-65-15,0 0-128 0,0 0-152 16,0 2-64-16,0 11 0 47,0 7 64-47,0 11 96 0,0 10 32 15,8 12-8-15,1 7-32 16,-1 6 8 0,3 4 8-16,0 2 160 0,1 1-136 0,-3-3 8 31,-4-4 144-31,-2-8 176 31,-1-12-184-31,1-12-152 0,-1-5-64 0,1-10 48 16,-3-3-8-1,2-4-24-15,-2-2-16 0,0 1-8 0,0-2 48 16,0 1-88-16,0 1 0 15,0-4 56-15,0 1-8 16,0-1-56-16,0-3 0 0,0 0 0 0,0-2 8 16,0-2 40-16,0 0-32 15,0 0 64-15,0 0 24 0,0 0-104 16,0 0-472-16,-12-10-1400 15,4-3-2249-15,-3 4-6241 16</inkml:trace>
  <inkml:trace contextRef="#ctx0" brushRef="#br0" timeOffset="203499">13009 4676 6385 0,'0'0'2800'15,"0"0"-2127"-15,0 0-201 16,0 0 280-16,0 0 144 0,0 0 48 15,0 0-152-15,0 0-287 0,134 136 135 16,-103-100-168 0,-7 1-160-1,-1-7-168-15,-2-4 8 0,-8-8-72 16,-2-6-72-16,-3-4 40 15,-3-6 16-15,-2-2 96 0,1 0 312 16,5-10 184-16,4-22 16 0,10-18-352 31,1-18-320-31,18-33-1512 16,-8 15-2409-1,-3 16-7577-15</inkml:trace>
  <inkml:trace contextRef="#ctx0" brushRef="#br0" timeOffset="205845">15655 2755 4240 0,'0'0'2649'0,"0"0"-753"16,0 0-23-1,0 0 79-15,0 0-295 16,0 0-297-16,0 0-344 16,-96-48-568-16,74 92-360 0,-1 18-80 15,1 17 0-15,2 5 152 16,6-2-96-16,10-11-64 0,4-14 0 31,0-12-8-31,7-15-72 16,9-10 8-16,-1-10-48 15,2-6 120-15,-1-4-152 16,2-4-120-1,-2-19-48-15,-1-5 8 0,-2-4-216 16,-2-4-88-16,-11 4-40 0,0 2-49 16,0 6 225-16,-8 6 424 15,-3 6 56 1,1 6 360-1,8 4 281-15,2 2-217 16,0 0-424-16,0-2-152 16,12 0 152-16,7-2 152 15,4-4 8-15,1-2-40 0,2 0-64 16,-7-3-48-1,-1 2 40-15,-5-3-8 0,-3 2-40 32,-4 2 0-32,-4-3 0 0,-2 6 128 0,0 1 104 0,0 4 152 15,0 2 264-15,0 0-72 0,0 0-176 16,0 4-248-16,0 14-152 15,-7 7 0-15,2 3 0 0,-1 1 0 16,4-3 0-16,1-6 0 16,1-6-120-1,0-5-456-15,0-6-408 31,0-3-280-31,0 0-385 16,0 0-415-16,6-3 47 16,7-14 753-16,5-3-792 0,1-2 119 31,-1-2 945-31,0 2 608 15,-1 1 384-15,-5 6 560 0,-1 3 664 16,-6 3 393-16,0 6-217 16,0 3-360-1,-1 0-88-15,-2 0-399 16,1 0 7-16,5 0-136 0,-1 3-16 15,-1 6-152 1,1 1-48-16,-1 1 328 0,1 0-344 0,-3 1-40 0,0-4-88 16,-3-3 0-16,-1 0-64 15,2-3-136-15,3-2-608 16,-4 0-696-16,9 0-113 0,-2-7 529 15,8-4-1080-15,2-5 79 16,1 0 825 0,4-5 1088-16,1 2 32 0,-3-1 80 0,-3 4 64 15,-5-1 536-15,-3 8 392 0,-9-2 409 16,-1 5 479-16,0 0 80 15,0 4-135-15,-8 2-705 32,-3 0-168-32,-5 0-136 0,-4 10-560 31,-1 14-248-31,-1 9-8 0,4 1 64 0,5-1-64 0,5-2 0 15,8-5-24-15,0-8-40 16,0-4 0-16,8-3 0 31,5-8-176-31,5-3-264 0,1 0-16 16,4-18 56-1,-2-6-120-15,1-8-40 0,-2-2-120 0,-3 0-25 16,-5 2 297-16,-1 7 472 16,-11 10 96-1,0 6 897-15,0 5 199 16,0 4 208-16,0 0-400 0,0 0-568 15,0 0-424-15,2 11 64 16,7 6-88-16,-4 4 32 0,3 1-32 16,4-1-80-16,-1-2-464 0,3-2-520 31,1-4-664-31,9-7-705 15,-3-4 89-15,-3-2-2969 0</inkml:trace>
  <inkml:trace contextRef="#ctx0" brushRef="#br0" timeOffset="206820">15800 2954 384 0,'0'0'2144'0,"0"0"-560"16,0 0-95-16,0 0-185 15,0 0-264-15,0 0-320 16,0 8-176-16,2 8 321 15,-1 2-321-15,4 2-192 32,-3 0-96-32,1 0-208 15,0-2 80 1,-1-2-24-16,-1-4 80 0,1-2-8 0,-2 0 8 15,0-3-24-15,0-3-16 0,0-3-8 16,0-1 48-16,0 0 64 16,0 0 168-16,0 0 112 0,0-5-39 15,0-10-393-15,0-2-96 16,0-4 0-16,0-5 0 15,10-4-232-15,6-14-937 0,-2 5-1663 47,-1 7-5394-47</inkml:trace>
  <inkml:trace contextRef="#ctx0" brushRef="#br0" timeOffset="207387">16359 2833 5697 0,'0'0'1256'0,"0"0"-632"0,0 123 1265 0,6-57-345 15,4 9-464-15,-2-4-520 16,-2-1 16-1,-1-9-200 1,2-13-224-16,-2-14-96 0,-2-13-56 16,0-8-240-16,-1-11-704 15,1-2-352-15,0-12 8 0,-3-46-945 0,0 4-1000 16,-3-3-823-16</inkml:trace>
  <inkml:trace contextRef="#ctx0" brushRef="#br0" timeOffset="207583">16364 2854 3504 0,'0'0'1513'0,"0"0"-593"0,0 0 344 0,0 0-272 0,0 0 249 16,0 0-145-16,126 34-176 0,-117-15-192 16,-2 2 128-16,-7 3-40 31,0 0-183-31,0-1-201 0,-13 2-408 15,-3-3-24 1,-2-6-1001-16,-2-16-1055 0,6 0-1145 16,6-2-3576-16</inkml:trace>
  <inkml:trace contextRef="#ctx0" brushRef="#br0" timeOffset="207917">16541 2673 624 0,'0'0'3976'0,"0"0"-3311"0,0 0 807 16,0 0 576-1,0 0-239 1,47 112-593-16,-45-64-376 0,1 5-80 16,-3 0-111-16,0-4-73 15,0-7-240-15,0-10-144 16,-5-10-120-16,5-12-16 0,0-7-56 15,0-3-152 1,0-3-72-16,2-17 128 16,12-8 32-16,6-2-56 0,-3 0-56 15,3 6 96-15,-1 10 0 16,-4 8-48-16,-2 6-17 15,-2 0 145-15,0 10 297 0,-1 12 39 32,3 0-336-32,3 6-96 0,2-8-1417 15,-4-8-5376-15</inkml:trace>
  <inkml:trace contextRef="#ctx0" brushRef="#br0" timeOffset="209969">16887 2540 2832 0,'0'0'2585'16,"0"0"-1337"-16,0 0-144 15,0 0 264-15,0 0-407 0,0 45 535 31,5-3-224-31,1 10-200 16,1 10-63-16,-1 2-417 16,-1-2-192-16,1-7-88 0,1-10-120 15,4-11-144-15,-6-9 0 16,3-11-48-16,2-6-88 0,1-8-176 15,4 0-136-15,9-10 200 16,-2-16 144 0,6-8-88-16,1-5-88 31,0 1-168-31,-5 4 0 0,-4 4-33 0,-4 8 89 0,-8 8-152 15,0 7 8-15,-5 1 232 0,-3 6 176 16,0 0 80 0,0 0-16-16,0 0-216 15,-11 0 48-15,8 0 56 16,-2 0 72-1,0 0 40-15,5 0 16 0,0 0-80 0,0 0-104 16,0 0-40-16,6 0 216 0,9 0 0 31,-1-7 8-31,6-3-16 16,-6-1-40-16,2-8 56 16,-4 3-224-16,-4-4-8 0,-5 2 152 15,-3 2 32-15,0 2 0 16,-10 4-16-16,-7 6-40 0,-4 4 104 31,0 0 168-31,-2 18-88 16,5 12 48-16,5 4 384 0,10 5-224 15,3-2-96-15,0-1 120 16,0-4-104-1,16-7-184-15,4-7 48 0,2-8-72 0,4-8-48 32,0-2-128-32,1-8-8 0,-1-16-64 15,0-6-136-15,-3-2 168 0,-6-2 152 16,-2 2 56-16,-12-1 16 15,-3 5 0-15,0 6 168 16,0 6 192-16,-6 8 296 16,-10 8 176-1,3 0-208-15,1 12-456 0,6 12-168 16,4 6-8-16,2-2 64 15,0 0-56-15,0-4-8 0,12-5 16 16,-1-8-8-16,3-5-8 16,-2-6-176-1,1 0-328-15,1-4 56 16,1-18 72-16,-4-6 8 15,-3-4-144-15,-5-2 88 0,1 2 104 16,-4 4 96-16,0 8 96 0,0 11 128 16,0 9 480-16,0 0-112 31,0 11-136-31,0 15 256 15,0 3-48-15,0-4-32 0,0-1-256 16,4-5-152-16,1-10-160 16,3-5-400-16,2-4-136 0,0-2 160 15,1-15 256-15,0-8-112 31,1-1-176-31,-4 4 224 16,-2 4 239-16,1 6 105 0,-4 8 265 16,-2 4 231-16,3 0 96 15,-3 8 72-15,1 8 256 0,3 2-200 16,-5 0-328-16,5-6-240 15,1-2-152 1,1-8-224-16,2-2-344 16,3 0 16-16,2-5 288 0,-3-10 136 15,2-1-176-15,2 2 48 16,-7 6 200-16,-2 4-88 0,-1 4 144 0,-2 0 256 31,1 0 176-31,1 4 56 16,-1 4-104-1,3-2-152-15,1-4-160 0,3-2-72 0,4 0-448 16,4 0-56-16,-1-12 40 15,1-2-136-15,1 0-48 0,-4 4 344 32,-5 4 104-32,-3 4 176 15,-5 2 24-15,1 0 376 0,-4 0 136 16,0 0-88-16,0 0-96 15,0 0-152-15,0 2-32 0,1 10 8 16,1 6 48-16,3 2-16 31,0 4-64-31,1 0-32 16,4 3-80-16,-4-8 8 0,1-2 96 15,-1-8-112 1,-1-5-64-16,1-4-128 0,1 0 152 0,3-13 40 16,-4-12 168-16,2-3-168 15,-3-4 0 1,0-2 8-16,-5 2-8 15,0 2 48-15,0 6-40 0,0 8 48 16,0 3 208-16,0 10 216 16,0 3-48-16,0 0-55 15,0 0-161-15,0 14-216 16,0 11 0-16,0 12 8 15,0 7 112-15,0 6-8 16,0 7 80-16,0 2-8 0,0 1 120 31,0 2-24-31,0 2-80 16,0 0-8-16,0-5-64 15,0-3-48-15,0-5-32 0,-3-8-40 16,-1-2 0-16,-1-9 8 0,5-9 0 16,-6-2 88-16,0-7-32 15,1-6 24-15,-5-6 0 16,-1-2 8-1,-7 0 16-15,-1-2 64 16,-4-12 32-16,-1-6-16 16,1 0 24-16,5-3 72 0,5 2 472 15,4-3 201-15,7-8-169 16,2-15-488-16,13-13-288 15,21-14-24-15,34-48-648 0,-7 18-1593 32,-4 12-2320-32</inkml:trace>
  <inkml:trace contextRef="#ctx0" brushRef="#br0" timeOffset="210950">18427 2391 3104 0,'0'0'6185'16,"0"0"-4736"-16,0 0-849 15,0 0 400-15,0 0 344 16,0 0 9-1,0 0-577 17,28 136-472-32,-18-99-168 15,-6 6-136-15,-4 15-1024 0,0-10-1873 16,0-8-5745-1</inkml:trace>
  <inkml:trace contextRef="#ctx0" brushRef="#br0" timeOffset="211087">18421 2837 8529 0,'0'0'2745'16,"0"0"-1689"0,0 0-16-16,0 4-343 0,0-2-697 0,0 0-89 15,21-2-687-15,-2 0-1432 0,2-6-3785 0</inkml:trace>
  <inkml:trace contextRef="#ctx0" brushRef="#br0" timeOffset="211297">18747 2364 4961 0,'0'0'2920'0,"0"0"-1888"16,0 0 449-16,0 0-137 0,0 0-688 15,0 0-336-15,0 0-320 0,31 121-344 16,-26-87-2016-16,-5-4-3682 16</inkml:trace>
  <inkml:trace contextRef="#ctx0" brushRef="#br0" timeOffset="211452">18763 2796 7401 0,'0'0'2097'0,"0"0"-833"31,0 0 744-31,0 0-735 15,0 0-697-15,0 0-440 16,0 0-136-16,0 0-809 0,0 0-1759 16,20 64-5218-16</inkml:trace>
  <inkml:trace contextRef="#ctx0" brushRef="#br0" timeOffset="214777">4429 4905 1616 0,'0'0'2976'0,"0"0"-1087"16,0 0-449-16,0 0 145 0,-6 3-177 15,6-3-344-15,0 2-328 32,0-2-320-32,0 0-96 0,0 3-216 15,6-3-104 1,30 0-112-16,17 0 112 15,41 0 264-15,-1 0-56 16,19 0-7-16,14-16-9 0,-26-1-88 16,13-2-48-16,-5-3 0 15,-22 6-56-15,32 0-689 16,-25 6-1775-1,-18 1-6314-15</inkml:trace>
  <inkml:trace contextRef="#ctx0" brushRef="#br0" timeOffset="215377">4752 6269 4600 0,'0'0'2585'0,"0"0"-1889"0,0 0-456 16,141 0 976-16,-70 0-23 15,8 0-57-15,0 0-368 0,7 0-264 16,-2 0-168 0,0 0-136-1,22-15-200-15,-22-5-840 0,-18-3-2064 0</inkml:trace>
  <inkml:trace contextRef="#ctx0" brushRef="#br0" timeOffset="216766">5280 2357 1824 0,'0'0'2424'15,"0"0"-1103"-15,0 0-145 0,0 0-320 16,0 0-352-16,0 0-328 31,-58 147 160-31,44-74 152 16,-3 5 209-16,6 4-177 0,-2-6 32 15,4-7 32-15,2-12-224 16,5-12-72-16,2-13-192 0,0-10-88 16,0-8-8-16,0-6 0 31,2-3 0-16,5-5-40-15,2 0 32 0,-1-3-48 0,4-15 56 0,-3-4 8 16,-2-6 72-16,-2-1 16 16,-5 3 32-16,0 3 80 15,-4 5 256-15,-9 2 160 16,-3 3-127-16,-1 4-201 15,0 3-216 1,-2 4-80-16,4 2-208 0,-1 0-457 0,3 4-919 16,5 5-3017-16</inkml:trace>
  <inkml:trace contextRef="#ctx0" brushRef="#br0" timeOffset="218055">4460 7570 3000 0,'0'0'2905'0,"0"0"-1409"15,0 0-816-15,0 0-32 16,0 0 553-1,0 0-305-15,0 0-128 16,87 18-144-16,-53-8-328 0,8 0-128 16,6 0-40-16,7 0-128 15,18 8-696 1,-10-2-1464-1,-13 0-6058-15</inkml:trace>
  <inkml:trace contextRef="#ctx0" brushRef="#br0" timeOffset="218664">4382 9214 832 0,'0'0'5529'0,"0"0"-4089"15,0 0-1152-15,0 0-272 0,47 0 536 16,-8 0 329-16,11 2-89 16,15 2 8-16,9 1-480 15,7-5-96-15,22 0-224 0,-17 0-1048 16,-20-11-5274-16</inkml:trace>
  <inkml:trace contextRef="#ctx0" brushRef="#br0" timeOffset="222238">15651 8705 5921 0,'0'0'1960'16,"0"0"-1960"-16,0 0-480 0,0 0 480 15,0 0 176 17,0 0-176-32,0 0-520 15,-14 6-1945-15,7-6-2103 0</inkml:trace>
  <inkml:trace contextRef="#ctx0" brushRef="#br0" timeOffset="223495">15527 8547 7273 0,'0'0'3193'16,"0"0"-2401"-16,7 0-640 15,4 0 168-15,11 0 320 0,3 0 200 16,7 0-256-1,0 0-207-15,1 0-121 0,-9 0 24 16,-5 2 0-16,-6 6-56 0,-3 1-48 16,-10 8 184-16,0 4 168 15,0 9-104-15,-12 11-176 0,-17 5-120 0,0 4-72 16,-1-4-56-1,-1-3 64 1,5-7-56-16,7-12 0 16,7-7-8-16,6-6 0 15,4-7-8 1,2-4-112-16,0 0-8 15,2 0 128-15,16-4 24 16,9-13 296-16,4-7 96 31,3-4-144-31,-2-2-24 16,-3 0-96-16,-5 5-80 15,-3 4-64-15,-9 5-8 0,-4 6-424 16,-2 4-768-16,-1 0-696 0,-3-1-1945 31,-2 4-3257-15</inkml:trace>
  <inkml:trace contextRef="#ctx0" brushRef="#br0" timeOffset="224187">15978 8362 832 0,'0'0'3208'0,"0"0"-1543"15,0 0-265-15,0 0 416 31,0 0-119-31,0 0-449 0,0 0-392 16,-2 16-200-16,-1 4-96 16,-2 10 105-16,3 6-105 15,-3 8-216-15,5 3-144 0,0-4-152 16,0-5 8-16,0-6-56 15,0-6 0-15,7-7-8 16,4-7-8-16,1-7-88 0,0 0-16 16,3-5 48-16,-2 0 8 15,3 0 0-15,-1 0 16 0,-1 0 48 0,-3 0-8 16,-4 0 8-16,-2 0-56 15,-4 0-16-15,-1 0-16 16,0 2 88-16,0 14 80 16,0 4 192-1,-4 3-88-15,-9 0-32 16,-2 3-48-16,-3-4-96 0,2 3-8 15,-6-6-8-15,1-1-288 0,-2-4-360 16,-6-7-561-16,5-5-831 16,4-2-2377-16</inkml:trace>
  <inkml:trace contextRef="#ctx0" brushRef="#br0" timeOffset="224399">16008 8470 5449 0,'0'0'4273'0,"0"0"-3689"16,0 0-160-16,0 0 624 31,0 0 0-31,0 0-200 0,0 0-391 15,0 0-201-15,0 0-256 16,0 0-152-16,134-20-1105 0,-109 14-1671 16,-4 2-4538-16</inkml:trace>
  <inkml:trace contextRef="#ctx0" brushRef="#br0" timeOffset="225591">16439 8478 7601 0,'0'0'1809'15,"0"0"-1649"-15,0 0-128 16,0 0 864-1,0 0 416-15,0 0-488 16,55-116-520-16,-34 60-200 0,0-2 24 16,-3 0-104-16,-2-1-24 15,-3 7 72-15,0 2-32 16,-8 6-32-16,1 2 40 0,-1 4-32 31,-1 4 88-31,-4 2-32 16,0 4-64-16,0 0 112 0,0 2-72 15,0 3-48-15,0 6 8 16,0 2-16-16,0 5 8 15,0 3 0-15,0 4-72 0,0 1-8 32,0 2 32-32,0 0 32 15,0 0 16-15,0 0-80 0,0 0 40 0,0 0 40 16,0 0 144 15,0 0-16-15,0 0-16-16,0 0 32 15,0 0 65-15,0 0 63 0,-4 0 32 16,-1 5 72-1,-6 6-88-15,-3 10-184 16,-7 6-88-16,-4 8 32 0,1 3 0 16,0 0-40-16,0-4-8 31,6-6 16-31,3-6-8 15,4-8 0 1,8-9 16-16,0-3-16 0,3-2-8 0,0 0-88 0,0-3-192 16,3-19 16-16,11-12 80 15,7-9-88-15,2-6 32 16,1 0 0-16,0 6 127 0,-6 8 49 15,0 11 0-15,-5 8 64 16,3 8 56 0,-3 8-48-16,5 0 153 0,4 8 223 0,3 14 120 46,0 4 8-46,0 5-176 16,-4 1-184-16,1-2-152 0,-6 13-192 16,-8-9-1104-16,-4-5-3842 0</inkml:trace>
  <inkml:trace contextRef="#ctx0" brushRef="#br0" timeOffset="227233">5524 3515 4721 0,'0'0'2432'0,"0"0"-1432"0,-22 51 273 15,-6-25 391-15,-3-1-360 16,-7 1 320-16,0-3-703 15,-4-7-417-15,0-6-32 0,-1-6-184 16,-1-4-136-16,-6-4-136 16,-3-20 136-16,-5-12-24 0,-4-15-120 15,-7-11 64-15,-7-30-72 16,-8-29-8-16,3-29-104 0,17-10 0 15,23 9-40-15,25 34-24 16,16 36-96-16,0 23-104 62,20 9 96-62,17 0 8 0,18-4 112 16,21-1-120-16,14 14-16 16,5 14 39-16,7 20 177 0,0 6 56 15,-5 24-128-15,-4 18 152 0,-7 7 0 16,-7 2 0-16,-16-2 16 15,-11-8-16-15,-15 0 176 0,-10-7 25 16,-7-2-25-16,-9-2-16 16,-6 0-8-16,-5 6-8 0,-7 36-144 15,-14-8-1033-15,-13 0-3295 16</inkml:trace>
  <inkml:trace contextRef="#ctx0" brushRef="#br0" timeOffset="229139">3583 9186 4000 0,'0'0'2673'16,"0"0"-1089"-1,0 0 137-15,0 0 263 0,0 0-456 16,0 0-431-16,0 0-393 15,0 0-320-15,0 0-384 0,0 0-136 16,-100 20-128-16,93 12 72 0,7-2 184 31,0-1 8-15,13-3-96-16,15-5-16 0,2 0 96 0,6-5-112 15,1-4 72-15,-3-3 48 16,-3 0 8-16,-1-1 8 0,-9 0 40 16,0 1-48-16,-8 0-64 31,-6 1 8-31,-2-2 8 31,-5 0 48-31,0 2 72 0,0-2 96 0,-10 0 192 0,-5 0-80 16,-6-4-88-16,0-2-32 0,-4-2-40 15,-1 0-64-15,0 0 16 31,8-6 0-31,4-2-24 0,9-2 48 16,5-6-96-16,0-6-112 16,8-8 32-16,10-6 64 15,7-5-72-15,1 1 16 0,3 2-496 0,7-6-696 16,-7 10-889-1,-8 8-2992 1</inkml:trace>
  <inkml:trace contextRef="#ctx0" brushRef="#br0" timeOffset="231002">4224 9997 1008 0,'0'0'2592'0,"0"0"-1455"16,0 0-585 0,0 0 576-16,3 0 416 0,-3 0-63 0,0 0-361 15,0 0-280-15,0 0-40 0,0 0-32 31,0 0-104-31,0 0-231 16,0 0-233-16,0 0-112 16,0 0-16-16,0 0-72 0,0 0 8 15,0 0-8-15,0 0-176 16,0 0-129-16,0 0-335 0,0 2-672 15,0 0-2657-15</inkml:trace>
  <inkml:trace contextRef="#ctx0" brushRef="#br0" timeOffset="231928">5967 8182 4048 0,'0'0'1409'0,"0"0"-1009"16,0 0 376-16,0 0 248 0,0 0-144 16,0 0-592-16,0 0-288 15,-2 21-168-15,0-8-600 16,-2-2-2000-1</inkml:trace>
  <inkml:trace contextRef="#ctx0" brushRef="#br0" timeOffset="237450">5991 9415 5697 0,'0'0'3152'16,"0"0"-2063"-16,0 0-553 0,0 0 640 15,0 0-288-15,0 0-432 31,0 0-280-31,0 0 72 16,0 0 8-16,5 42-48 0,-5-31 73 16,0 2 127-16,0-3 16 15,0 2-48-15,-5-2 88 0,-3-2-40 16,-7 0-16-16,6-4 128 15,-6-4-128 1,4 0 56-16,-1 0-64 16,3-2-79-16,1-10-201 0,6-2-120 15,2-4-72-15,0-3 16 16,0 4-8-16,0 0 7 0,0 8 49 15,0 3 0 1,0 2-8-16,0 4 8 31,0 0-528-31,5 0-568 0,-2 0-800 0,-1 0-2769 0</inkml:trace>
  <inkml:trace contextRef="#ctx0" brushRef="#br0" timeOffset="238032">7580 9724 4152 0,'0'0'2817'16,"0"0"-1753"-1,0 0 184-15,0 0 745 0,0 0-177 0,0 0-511 31,0 0-377-31,-19 28-456 16,2-18-240-16,4-3-16 0,-1-1-64 16,3-1 16-16,3-5 128 15,3 0-168-15,-2 0-128 0,7-7-136 31,0-2-64-31,0-5 16 16,0 1 40-16,7 2 72 16,4 3 64-16,-6-1-56 0,1 3 56 15,-1 4 0-15,-2 1-40 16,-3 1-144-16,0 0-616 0,0 0-1537 15,0 9-4728-15</inkml:trace>
  <inkml:trace contextRef="#ctx0" brushRef="#br0" timeOffset="238627">6013 10389 6513 0,'0'0'2720'15,"0"0"-1679"-15,0 0-145 16,0 0 80-16,0 0-288 0,0 0 8 15,0 0-320 1,99-12-15-16,-88 12 95 16,-6 6-80-1,-5-2-32-15,0 2 16 0,0 3 80 0,0-2-64 16,-11-1-80-1,-5 0-144-15,-2-4-152 16,2-2-64-16,1 0-448 0,7-2-248 16,8-17-1009-16,0-2-2287 15,11 6-3714 1</inkml:trace>
  <inkml:trace contextRef="#ctx0" brushRef="#br0" timeOffset="239250">7420 10273 1256 0,'0'0'5849'0,"0"0"-4689"16,0 0-272-16,0 0 433 0,0 0-145 31,0 0-304-31,0 0-232 16,92-3-320-16,-81 3-16 0,-3 9-47 15,-1-3-33-15,-7 2 160 16,0 0 192-16,0 2-80 15,-7 2-160-15,-10-1-80 0,-4-4-192 32,1-3 0-32,-2-4-64 15,2 0-392-15,-2 0-464 0,6-11-1113 0,4-2-2560 16</inkml:trace>
  <inkml:trace contextRef="#ctx0" brushRef="#br0" timeOffset="240183">6183 11412 2664 0,'0'-3'1512'0,"0"2"-663"16,5-1 87-16,3 2-24 0,5 0-96 15,6 0-64-15,2 0-272 32,0 6 17-32,-3 2 79 0,-7 0 48 15,-4-2-88-15,-6-2-48 16,-1-2 80-16,0 1 248 15,0-3 249-15,0 0-49 0,-3 0-520 0,-11 0-320 16,1 0-40-16,-3 0-128 16,1-7-8-16,0-3-112 0,3 0-104 15,2-2-8-15,8 2-176 16,2 2-112-16,0 1 23 15,7 5-63-15,10 2 112 0,-2 0 136 16,0 0 152-16,-3 2 72 16,-3 7 80-16,-6 3 8 0,-3 0 168 0,0 0-32 15,0 4-144-15,0-2-112 16,-18-2-344-16,-3-3-1216 15,3-6-2473-15,2-3-1728 0</inkml:trace>
  <inkml:trace contextRef="#ctx0" brushRef="#br0" timeOffset="240837">7586 10861 40 0,'0'0'2416'0,"0"0"-1248"0,0 0-360 15,0 0-191-15,0 0-161 16,0 0 24-16,0 0 24 0,0 0 112 16,0 0 144-16,0 0-8 15,0 0 201-15,0 0-65 16,17 94-144-16,-40-88 56 0,0-6-80 15,1 0-552 1,2-4-168 0,1-22-792-16,4 1-904 0,4 5-3201 0</inkml:trace>
  <inkml:trace contextRef="#ctx0" brushRef="#br0" timeOffset="241565">6320 12210 616 0,'0'0'5585'16,"-8"-6"-3977"-16,7 4-184 16,1 0 225-16,0 2-641 15,0-2-624-15,0 2-368 0,6 0 144 16,4 0-88-1,1 0 8-15,-3 0-32 0,-1 0 32 0,-6 0 72 16,-1 2-8-16,0 6 88 16,0 2 48-16,-5 0-48 0,-6 2-48 15,-8-4-87-15,6-2-41 16,3-2 8-16,-1-2-48 15,8-2-8-15,-1 0-8 0,4 0-112 32,0 0-217-32,0-2 1 15,0-8-8-15,0 0-256 0,0-6-616 16,0 4-536-16,0 2-2721 0</inkml:trace>
  <inkml:trace contextRef="#ctx0" brushRef="#br0" timeOffset="242323">7603 11420 3936 0,'0'0'2689'0,"0"0"-1713"0,0 0-56 31,0 0-144-31,0 0-111 16,0 0-193-16,119-58-248 0,-96 58-144 15,-4 0-80-15,-8 0-8 16,-3 6 8-16,-4 8 24 0,-4 0-16 16,0 2 152-16,-2-2-104 15,-11 0 120-15,-5-2-104 31,-4-4 64-31,1-6-56 0,-5-2-80 16,-5 0-176-16,4-14-1152 31,4 0-4210-31</inkml:trace>
  <inkml:trace contextRef="#ctx0" brushRef="#br0" timeOffset="243231">6324 13141 3344 0,'0'0'3969'0,"0"0"-2561"15,0 0-47-15,0 0-249 32,0 0-344-32,0 0-320 0,0 0-152 15,48-55-160-15,-30 53 32 16,-1 2 24-16,-2 0-80 15,-7 0 56-15,-1 0-16 0,-3 0 64 16,-4 0 25-16,0 2 63 16,0 4-8-1,0 0-16-15,-6 1-96 0,-10-1 16 16,-4-4-184-16,-2-2-16 15,-1 0-504-15,-1-4-601 16,9-9-863-16,6 1-2665 0</inkml:trace>
  <inkml:trace contextRef="#ctx0" brushRef="#br0" timeOffset="244037">7838 12228 600 0,'0'0'2680'0,"0"0"-1480"0,0 0-135 15,0 0-145-15,0 0-176 0,0 0-192 16,92 0 24-16,-82 8 8 16,-10 1-39-16,0 2 319 31,0-1 184-31,-6 3-112 0,-11-2-72 15,-5-3-32-15,-6-1-191 0,6-7-89 16,-7 0-216 0,4-7-336-16,-8-39-528 0,5 2-1065 0,2-2-4024 15</inkml:trace>
  <inkml:trace contextRef="#ctx0" brushRef="#br0" timeOffset="244843">5933 9549 1424 0,'0'0'2488'0,"0"0"-71"0,0 0-681 16,-31-38 65-16,28 32-185 16,0 1-376-16,1 3-360 0,2 2-407 15,0 0-249-15,24 0-216 16,23 0-8-16,32 9 152 0,42 13 16 15,33 13 40-15,-9-3-104 16,-29-5 0 0,-37-9-88-16,-25-3 40 15,-3 0 24-15,8 4-72 0,0-2-8 16,-7 0 8-16,-8-4-8 15,-7-2 16-15,-10-3-8 16,-4-4 72-16,-12 0-80 31,-6 3-112-31,-3 2-1105 16,-2 1-2783-16</inkml:trace>
  <inkml:trace contextRef="#ctx0" brushRef="#br0" timeOffset="245240">5842 10708 1464 0,'0'0'2232'0,"0"0"-511"16,0 0 207-16,134-86-320 0,-72 41-87 15,17-6-65-15,6-9-264 0,12-6-368 16,0-3-391-16,0 5-105 15,-3 1-232 1,-10 8 0-16,0 1 64 16,-10 5 64-16,-9 7-88 15,-7 8-136-15,-13 8-216 0,-13 8-504 16,-8 12-881-16,-9 4-2488 0,-12 2-3360 15</inkml:trace>
  <inkml:trace contextRef="#ctx0" brushRef="#br0" timeOffset="245821">6236 11486 3488 0,'0'0'2409'16,"0"0"-825"-16,0 0-232 15,0 0 249-15,0 0-273 0,37-143-392 16,18 90 56-1,18-18-303-15,13-7-41 0,4-8-392 0,-1 0-88 32,-4 1-80-32,-5 4-80 15,-8 4 40-15,-6 7 8 16,-11 10-56-16,-9 9-360 0,-12 13-328 15,-9 10-529-15,-13 11-959 32,-9 6-3729-32</inkml:trace>
  <inkml:trace contextRef="#ctx0" brushRef="#br0" timeOffset="246240">5778 10532 3912 0,'0'0'3049'0,"0"0"-1105"16,0 0-1295-16,0 0-409 0,0 0 376 31,231-8 576-31,-59 8-408 16,19 0-64-16,-4 12-136 0,-25 14-63 15,-30 2-121-15,-24 0 48 16,-27-2-120 0,-16-2-328-16,-12 6-416 0,15 30-1313 0,-8-6-1543 31,-9 1-4674-31</inkml:trace>
  <inkml:trace contextRef="#ctx0" brushRef="#br0" timeOffset="246947">6441 12288 6041 0,'0'0'1832'16,"0"0"-1080"-16,0 0 745 16,105-152-153-16,-27 35-264 15,25-43-240 1,17-17-440-16,-4 4-216 15,-3 18-136-15,-24 46-48 16,-20 27-64-16,-20 28-552 0,-12 19-760 16,2-6-336-16,-5 11-801 31,-7 5-2032-31</inkml:trace>
  <inkml:trace contextRef="#ctx0" brushRef="#br0" timeOffset="247343">6036 11612 5705 0,'0'0'2040'15,"0"0"-1616"-15,0 0-400 16,0 0 888-16,220 0 401 0,-57-3-233 15,24-1-248-15,0 4-472 16,-19 0-184 0,-30 0-48-16,-27 2 0 15,-27 5-128-15,0 12-1016 16,-31-2-1456-16,-9 2-3474 0</inkml:trace>
  <inkml:trace contextRef="#ctx0" brushRef="#br0" timeOffset="247837">6349 13279 3184 0,'0'0'2353'0,"0"0"-1057"0,0 0 192 16,112-130 33-16,-56 67-401 16,14-8-352-16,2-10-208 0,20-21-48 15,20-20-72 1,19-21 16-16,-7 11-160 0,-24 27-215 15,-27 33-81-15,-20 22-449 0,25-20-959 0,-7 10-1376 16,-13 7-3410-16</inkml:trace>
  <inkml:trace contextRef="#ctx0" brushRef="#br0" timeOffset="248698">6385 12136 728 0,'0'0'2264'0,"0"0"-984"0,140 8 201 0,-57-5 55 16,31 6-240-16,30 5-359 0,24 10-257 16,-19 2-368-16,-27-1 536 15,-42-6-520 1,2 1-328-1,-11-4-1120-15,-10 0-2169 16</inkml:trace>
  <inkml:trace contextRef="#ctx0" brushRef="#br0" timeOffset="249691">7628 9513 5009 0,'0'0'1960'0,"0"0"-128"16,115 20-63-16,-50 0-561 0,6 4-464 15,5 0 248-15,1-2-600 32,-7 0-215-32,-6 0-177 15,-4-4-217-15,3 10-1031 0,-18-6-1792 31,-13-3-4626-31</inkml:trace>
  <inkml:trace contextRef="#ctx0" brushRef="#br0" timeOffset="249984">7540 10255 5569 0,'0'0'3264'16,"0"0"-2263"-16,0 0-481 15,0 0 992-15,0 0-304 16,142-76-400-16,-86 35-343 0,10-8-265 16,5-11-200-16,41-27-72 15,-20 12-1305 1,-13 20-4224-16</inkml:trace>
  <inkml:trace contextRef="#ctx0" brushRef="#br0" timeOffset="250694">7688 10886 2864 0,'0'0'1744'0,"0"0"1"15,0 0 71 1,121 15-127-16,-63-6-241 0,4 2-216 0,4 3-288 15,7 2-367 1,6-2 79-16,-2-3-344 16,-1 2-192-16,-5-3-16 0,-5-3-104 31,12 10-712-31,-15-3-1009 0,-15-2-2816 0</inkml:trace>
  <inkml:trace contextRef="#ctx0" brushRef="#br0" timeOffset="251051">7699 11446 6425 0,'0'0'3177'0,"0"0"-1873"0,0 0-816 16,0 0 0-1,0 0 592 1,0 0 73-16,176-171-441 0,-53 57-440 15,23-24-168-15,-12 8-104 16,-29 27-288-16,-23 11-1233 0,-40 38-2696 0,-8 8-4672 16</inkml:trace>
  <inkml:trace contextRef="#ctx0" brushRef="#br0" timeOffset="251781">7775 11659 5761 0,'0'0'1736'0,"0"0"-480"15,159 0 521-15,-80 0-617 0,5 4-32 31,0 11-360-15,3 8-408-16,-6 1-111 16,-9 4-193-16,-7 2-56 15,-7 0-633-15,-1 8-967 0,-14-8-1593 16,-14-5-3288-16</inkml:trace>
  <inkml:trace contextRef="#ctx0" brushRef="#br0" timeOffset="252111">7875 12282 4000 0,'0'0'2441'16,"0"0"-1681"-16,0 0 920 16,93-135 265-16,-34 69-433 15,11-11-280-15,10-8-479 0,4-5-465 16,-6-2-64-16,1 5-224 15,8-13-680-15,-20 25-1433 0,-19 16-5224 0</inkml:trace>
  <inkml:trace contextRef="#ctx0" brushRef="#br0" timeOffset="252994">8554 9984 1296 0,'0'0'4057'0,"0"0"-2217"0,0 0 88 0,155 51-71 15,-83-27-449-15,6-1-104 0,6 5-463 16,2-2-185-16,-1 1-272 0,-6-3-128 16,-6 0-112-16,-4-4-48 15,-6-2-96-15,-3-8-80 0,-3-6-568 16,-7-4-504-1,-3 0-393 1,-5 0-351-16,-9 0-1001 0,-10-2-2208 16</inkml:trace>
  <inkml:trace contextRef="#ctx0" brushRef="#br0" timeOffset="253431">8613 10786 888 0,'0'0'5401'16,"0"0"-3961"-16,0 0-656 15,0 0 937-15,49-152-265 16,-2 91-368-16,11-3-264 16,10-2-287-16,8 0-281 15,1 0-256-15,-1 2-64 0,13-9-769 16,-18 18-1263-16,-21 12-4481 15</inkml:trace>
  <inkml:trace contextRef="#ctx0" brushRef="#br0" timeOffset="253967">8331 10161 4905 0,'0'0'1648'16,"0"0"-1208"-16,0 0 384 15,-5-121 352 32,21 103 9-47,7 12-481 16,3 6-120-1,-2 0-272-15,2 6-48 0,-7 14 192 0,-8 1 56 16,-3 0-112-16,-8-3 64 15,0-1-127-15,0-5-89 0,-3-5-80 16,-11-5-168-16,1-2-192 16,-5 0-545-16,-5-7-671 0,9-10-1472 15,-1 5-4290-15</inkml:trace>
  <inkml:trace contextRef="#ctx0" brushRef="#br0" timeOffset="254294">8560 10767 6785 0,'0'0'2080'0,"0"0"-1223"16,0 0 175-16,0 0-184 15,0 0-384-15,0 0-160 0,0 0-136 16,18-15 0-16,-18 15 16 16,0 0-56-1,0 4-128-15,0 2-288 16,-6 3-664-16,-3-6-1336 15,-2-1-3682-15</inkml:trace>
  <inkml:trace contextRef="#ctx0" brushRef="#br0" timeOffset="254869">8691 11141 1528 0,'0'0'5273'0,"0"0"-4049"16,0 0-272-16,0 0 137 16,0 0-337-16,0 0-256 15,0 0-176-15,0 0-88 16,0 0-48-16,60-20 208 0,-52 30 8 15,-3 4-16 17,-2-2-72-32,-3-1-56 15,0-4-56-15,0 1 25 16,0-2-73-16,-8-2-80 15,-5-1-72-15,2-3-16 0,-4 0-136 16,4 0-129-16,3-9 81 0,1-8-136 16,2-6-24-16,5 1 24 15,0 3 8-15,0 2 72 16,0 7 96-16,2 6-32 0,8 4-40 15,-2 0 144-15,0 2 72 0,0 25-88 16,-2-6-1544-16,-6 1-4178 0</inkml:trace>
  <inkml:trace contextRef="#ctx0" brushRef="#br0" timeOffset="255192">8728 11560 5033 0,'0'0'1056'16,"0"0"-208"-16,0 0 264 0,0 0-368 16,0 0-175-16,0 0-193 15,73-17-152-15,-68 20 32 0,-5 9 160 31,0 5 24-15,0-2-312-16,-5 4-128 0,-6-1-360 16,-2-6-384-16,1-12-577 0,3 0-471 15,7 0-2769-15</inkml:trace>
  <inkml:trace contextRef="#ctx0" brushRef="#br0" timeOffset="256612">9718 10283 3168 0,'0'0'1817'0,"0"0"-513"16,0 0 224-16,0 0-328 15,0 0 49-15,0 0-337 16,70-26-336-1,-59 26-112-15,-1 4 40 16,-4 8-32-16,-4 6-16 0,-2 2-31 16,0 5-89-16,-7-2-112 0,-11 1-72 15,-1-3-80-15,-2-10 0 16,2-3 16-16,1-8-88 0,3 0-152 31,6-8-192-31,-1-16-273 16,10-1-343-16,0-5-96 15,6-5-512-15,11 9-1337 0,0 8-2544 0</inkml:trace>
  <inkml:trace contextRef="#ctx0" brushRef="#br0" timeOffset="257322">9012 11051 5617 0,'0'0'2496'16,"0"0"-1640"0,29-111 593-1,2 60-393-15,8-1-120 0,6 1-104 16,5 4-272-16,7 0-247 15,-1 5-137 17,2 4-176-32,-1 3-152 15,-9 5-545-15,2 3-823 0,-17 5-1537 16,-11 9-3688-16</inkml:trace>
  <inkml:trace contextRef="#ctx0" brushRef="#br0" timeOffset="257707">8912 11550 5713 0,'0'0'1584'15,"0"0"-328"-15,0 0 625 16,0 0-385-16,84-142-320 15,-39 94-336-15,4-8-223 16,4-5-297-16,5-1-160 16,0-2-160-16,-1 0-560 15,9-6-1169-15,-14 16-2544 0,-17 14-3080 16</inkml:trace>
  <inkml:trace contextRef="#ctx0" brushRef="#br0" timeOffset="258398">9886 10698 5913 0,'0'0'1456'0,"0"0"-616"16,0 0 313-16,0 0-393 15,0 0-88-15,0 0-88 16,0 0-288-16,0 0-96 0,84-44-72 15,-73 44-56-15,-1 0 64 32,-10 0 120-32,0 4 176 0,0 8 152 15,-16 4-280-15,-7 1-152 16,-1-4-39-16,-2-3-113 15,4-6-8-15,5-4-65 16,1 0-87-16,13-20-240 0,3-22-312 16,3 4-736-1,13 0-2921-15</inkml:trace>
  <inkml:trace contextRef="#ctx0" brushRef="#br0" timeOffset="258958">9967 10357 5537 0,'0'0'1816'15,"0"0"-96"-15,0 0 369 0,168 0-609 16,-112 0-216-16,2 0-487 15,-3-6-417-15,-3-4-192 0,-5-4-64 32,-5 2-104-32,-8 0-56 15,-12 2-568 1,-10 2-905-16,-4 4-1527 0,-8 4-2514 0</inkml:trace>
  <inkml:trace contextRef="#ctx0" brushRef="#br0" timeOffset="259177">10109 10636 7193 0,'0'0'2681'31,"0"0"-1985"-31,0 0 464 15,0 0-248-15,0 0-312 0,121-131-248 0,-84 92-352 16,7-4-56 0,12-9-1216-1,-10 8-1689-15,-11 10-4288 0</inkml:trace>
  <inkml:trace contextRef="#ctx0" brushRef="#br0" timeOffset="259621">10761 10176 5497 0,'0'0'1960'0,"0"0"-1064"16,0 0 281-16,0 0-665 15,112-32 32 1,-90 32 0-16,-2 0-216 0,-9 9-72 0,-4 8-24 16,-7 6 128-16,0 5-8 15,-12-2-168-15,-9 0-112 0,-5-8-72 16,1-8 0-16,2-10-168 15,0 0-200-15,6-10-40 0,5-12-16 0,7-9-664 16,5 1-1145 0,0 1-703-1,9 5 743-15,5 5 785 16,1 12 752-16,-2 5 136 15,-2 2 376-15,-5 0 144 0,1 11 304 16,2 4 224-16,-2-5-384 0,-2-4-144 0</inkml:trace>
  <inkml:trace contextRef="#ctx0" brushRef="#br0" timeOffset="264089">15931 3933 5473 0,'0'0'4657'0,"0"0"-3441"16,0 0-768-16,0 0 216 0,0 0 304 16,0 0 481-16,163-57-33 15,-69 13-448-15,25-17-552 0,20-7-192 16,40-20-216-16,5 3 88 31,-35 14-96-31,-41 21-672 0,-51 24-784 16,-11-2-433-16,-10 6-1983 15,-10 4-2698-15</inkml:trace>
  <inkml:trace contextRef="#ctx0" brushRef="#br0" timeOffset="264361">16068 4238 7737 0,'0'0'3065'16,"0"0"-2313"-16,0 0 160 0,0 0 592 0,179-134-479 31,-98 85-425-31,11-7-296 16,20-6-304-16,28-15-112 0,-24 15-1705 15,-20 12-4848-15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56:25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2832 6629 2472 0,'0'0'1768'0,"0"0"-847"31,0 0-185-31,0 0 16 16,0 0 312-16,0 0 56 16,0 0-215-16,0 0-369 0,0 0-120 15,0 0-104-15,0-2-64 0,0 2-144 16,0 0-104-16,0 0 0 0,5 0-72 15,9 0 64 1,6 0 8 0,6 0 80-1,9 0 16 1,7 0-16-16,5 0 144 0,6 0 120 15,4 2-216-15,1 0-48 16,0-2 72-16,-1 0 80 0,4 0-80 0,-1 0-24 16,1 0-64-1,-3 0 16 16,4 0 8-31,-4 2 0 16,-2 3-24-16,2 1 8 0,7 0 56 16,4 1 80-16,7 3-16 0,8 1 49 15,8-2-25-15,7 1-32 16,-2-3-32-16,3-1-24 15,2-2-24-15,-7 0-88 0,-1-1-8 16,-1 1 40-16,-6 3 88 16,4-1-120-16,14 0 112 0,26-2-120 15,27-4 0 1,5 0 64-16,-24 0-64 0,-37-6 48 15,-36-2-48-15,-5 4 0 0,5-3-16 16,9 3 8-16,7 3 0 16,-6 1 0-16,-5 0 0 0,-5 0 0 15,-1 0-8-15,1 5-64 0,-5 2 72 16,1-3 8-1,-4-4-8 1,2 0 0-16,-2 0 0 0,0 0 0 16,-1 0-8-16,-4 0 8 15,-5 0 40-15,-1-4-40 16,-5-3 24-1,3 3-16-15,2-3 80 0,0-3-8 16,6-1 48-16,5 0 96 16,5-2-72-16,-1 1-24 0,-4 3-48 15,0-2 0-15,-5 3-32 16,-4-2 0-16,-6 5-32 0,-6-4 48 31,-3 5-64-31,-1 0 0 16,-4 2 0-1,-3 0 0-15,-2 2 0 0,-5 0 0 0,-1 0 0 16,-5 0 8-16,-3 0-8 0,-6 0 8 15,-2 0 40-15,-2 0 96 16,0 0 208-16,0 0 216 31,0 0-80-31,0 0-232 0,0 0-256 16,-21 0-400-16,-2 0-2096 15,-4 2-5442-15</inkml:trace>
  <inkml:trace contextRef="#ctx0" brushRef="#br0" timeOffset="1526">10115 6505 4200 0,'0'0'1977'16,"0"0"-1273"-16,0 0 376 15,0 0 489-15,0 0-145 16,-11 0-304-16,11 0-376 15,0 0-336 1,0 0-144-16,0 0-72 0,0 0-64 16,0 0-128-16,0 0 0 0,3 0 0 15,10 0 8-15,10 0 88 16,8 0-24-16,9 0 113 15,18 0 167-15,15 0-104 16,27 0 56 0,29-10-16-16,-3-1-120 15,-15-4-112-15,-19 5-40 0,-22 6 88 16,4-1-104-16,4 2-8 15,-15 3 0-15,-8 0 8 0,-9 0 0 16,-10 0 72-16,-7 0 16 31,-6 0-72-31,-10 0 56 16,-4-2-72-16,-9-8-840 0,-6 0-1313 15,-14-2-6465-15</inkml:trace>
  <inkml:trace contextRef="#ctx0" brushRef="#br0" timeOffset="2779">18067 6591 3024 0,'0'0'808'0,"0"0"-624"0,0 0-8 32,0 0 737-17,0 0 295-15,0 0-128 0,-19 14-240 16,19-14-216-16,0 3-240 0,0 1-263 15,13 1-105-15,21 1 560 0,13 2 96 32,17-1 264-32,15-7-256 15,13 0-136-15,7 0-192 16,3 0-72-16,-1-11-128 0,-9 0-40 15,-14 3-16-15,-10-1-96 16,-10 5 0-16,-14 2 40 0,-6 2-24 31,-10 0-16-31,-9 0-8 16,-11 2-608-16,-5 6-1488 15,-3 1-2313 1</inkml:trace>
  <inkml:trace contextRef="#ctx0" brushRef="#br0" timeOffset="18982">11102 6642 4096 0,'0'0'2169'0,"0"0"-1025"16,0 0 144-1,0 0 33-15,0 0-161 0,-6 0-256 16,4 0-184-16,-3 0-264 0,0 0-144 47,1 9 24-47,0 16-328 15,-1 7 0-15,1 10 32 0,2 4-40 31,2 0 0-31,0-2 56 0,0-6-48 16,0-4-8-16,6-4 0 16,1-5 17-16,-2-4-9 15,1-2 0-15,1-6 0 0,-1 2 88 16,1-4-72-16,2 2 32 15,3-1-48-15,-1-1 104 16,3 2-104-16,1-1 80 0,3 0-80 16,3-2 0-16,-2 2 96 31,5-2-96-31,5 0 40 0,7 0-32 15,9 0-16-15,5 2 136 16,15-2 480-16,-1 0-160 0,6-4-192 16,1-2-56-1,2-2-80-15,-1-2-56 16,-4 0 8-16,0 0-72 15,0-4 64-15,-2-4-64 0,-1 3 0 16,1 0 0-16,-2 1 0 16,1 2 0-16,0 0 8 0,1 0-8 15,2 0 0-15,-1-4 88 16,0-2-40-16,0-4 32 0,8 0-24 15,2-6 32-15,6 0 368 0,5-4-40 16,6 1-304-16,-2 2 304 16,3 1-207-16,6 1-113 0,-3 2 112 15,2-2-144-15,0 0 80 16,2-2-56-16,-3 2-48 15,-1 0-40 1,1 2 72-16,-4 2-80 16,0 3 8-16,-3 4 8 0,0 5-8 15,-3 1 0-15,-2 0 0 16,-1 0-8-16,1 9 8 15,-1 3 0-15,-2 2-8 0,0 0 0 32,-2-1 8-32,2-4-8 15,-2-3 8-15,-1-2 0 0,0-2 0 16,4 0 40-16,3-2-48 31,-3 0 8-31,1 3 0 0,-2-1-8 16,-7 2 0-16,2-2 0 15,-1 0 8-15,3-2-8 0,-4 0 0 16,4 0 8-16,-2 0-16 0,3-2 16 15,2-4-8-15,-3 1 0 16,-2-1-8 0,-1 4 0-1,-2-2 0-15,-10 2-32 0,2 2 40 16,-7 0 0-16,-4 0 0 0,-4 0 0 15,-1 0 0-15,-4 0 0 16,-3 0 0-16,-3 0-8 0,-1 0 0 31,-1 0 8-31,-1 0-8 0,-5 0 8 16,4 4-8-16,-2-2 0 15,1 0 8 1,0 0 0-16,0 0-8 0,-1 0 8 0,-1 1-8 16,-1-1 0-16,-3 0 8 31,-5 0-8-31,1 0 0 0,-4-2 0 31,1 0 0-31,-1 0 0 16,1 0 0-16,2 0-8 15,0 0 16-15,0-6-8 0,1-1 8 16,0 1 0-16,-1-4 0 15,3 1 0-15,-3-4 0 0,-2-2 24 16,-3-2 24-16,-1 0-40 16,-6-4 40-1,-4-1 16-15,0-2-56 16,-9 0 64-16,-1-2-24 0,4 0-48 15,-4 0 8 1,0 1 40 0,0 4-48-16,0 1 8 0,0 5 0 15,0 3 0-15,0 5 0 0,0 5 56 16,0 0-64-1,0 2 0-15,0 0 0 0,0 0-8 0,0 0 0 16,0 0-200-16,0 0-320 16,-17 0-409-16,0 0-1135 0,-8 0-3161 15</inkml:trace>
  <inkml:trace contextRef="#ctx0" brushRef="#br0" timeOffset="20683">10954 6563 720 0,'0'0'656'15,"0"0"-176"-15,0 0 608 32,0 0 376-32,0 0 49 15,0 2 15 1,0 6-72-16,-12 3 1817 15,-4 6-2889-15,-2 7-224 0,1 6-80 16,-1 4 136-16,-5 0-208 31,7 0 144-31,0-4-136 0,1-3 32 16,4-7 152-16,1-4-64 31,2-8 64-31,3 0 129 0,2-6-145 16,-2 0 8-16,5 0-80 15,0-2-96-15,0 0-16 16,0 0-192-16,0 0-681 0,12-21-399 15,15-9 40-15,4-6-416 0,-1-1 1335 16,-7 12 97-16,-4 2 96 0,-1 1 112 16,-2 1 8-16,1 4-56 15,-6 2 56-15,3 4 88 0,-4 0 56 16,0 3 96-16,-4 2-56 15,1 4-103 1,-1 2 191-16,1 0-32 0,-3 0-104 16,0 0 72-1,1 0 72-15,-5 0-24 0,3 0 8 16,-3 0 136-16,0 6 64 15,1 0-56-15,4 9 8 0,2 2 72 16,4 5-112 0,4 7-200-16,7 1 24 0,1 2-192 0,1 2 201 78,3-4-137-78,2-2 0 15,-3-2 0-15,-1-3-64 0,-4-6 0 16,-2 0 40-16,-1-6-40 0,-1-1 16 15,0-1-24-15,-1-2 0 16,-3-1 8-16,0-2 40 16,-2 0-24-16,-1-2-24 0,-6 5-200 15,-4-3-881-15</inkml:trace>
  <inkml:trace contextRef="#ctx0" brushRef="#br0" timeOffset="61636">4213 10963 3264 0,'0'0'1489'0,"0"0"-1097"15,3 0-32-15,-3 0 520 0,0 0 424 16,0 0-104-1,0 0-239 1,0 0-377-16,0 0-240 0,0 0-96 16,2 0-80-16,-1 0-24 15,7 0-88-15,5 0 72 0,13 0 56 16,10-2-8-16,36-6-32 15,53-6-32-15,62-4-8 16,42-2 104-16,31 5-200 16,16 3 144-1,-7 5-48-15,18 1-40 0,-1 2 168 16,-15 4-48-16,-12 0-176 15,-20 16 96-15,-18 4-104 0,-8-7-8 16,-13-9 0-16,-6-4 8 16,-15-4 0-1,-16-13 16 1,-35 1 40-16,-38 0 80 0,-27 5-40 15,-22 2 8-15,2-4 40 0,1 3-80 16,-7 1 0-16,-14 3-64 16,-10-1 48-16,-7 7-48 0,-3-2-48 31,-3 2-488-31,0 0-1056 15,0 0-2929-15</inkml:trace>
  <inkml:trace contextRef="#ctx0" brushRef="#br0" timeOffset="65648">7181 12006 120 0,'0'0'768'0,"0"0"-400"0,0 0 352 31,0 0 8-31,-2-6-184 0,2 6-120 16,-3 0-208-16,3 0-152 15,0 0-64-15,0 0 16 0,0 0 96 16,0 0-56-16,0 0-56 16,0 0-104-16,0 0-192 15,0 0 88-15,0 0 144 16,0 0 64-1,0 0-24-15,0 0 24 0,0 0-8 16,0 0-8-16,0 0-96 31,0 0 56-31,0 0 56 16,0 0 0-16,0 0 16 0,0 0-8 15,0 0 40-15,0 0 112 16,0 0 128-16,0 0 128 0,0 0 177 16,0 0 39-16,0 0 112 15,0 0-16-15,0 0-80 16,0 0-24-16,0 0 0 0,0 0-48 15,0 0 41-15,0 0-89 16,0 0-72 0,0 0-64-16,0 0-64 0,0 0-16 15,0 0 40-15,0 0-88 16,0 0-8-16,0 0 16 15,0 0-88-15,0 0-8 0,0 0-80 16,0 0-8 0,0 0-40-16,0 0-48 15,0 0 0-15,0 0-48 0,0 0-24 16,0 0-8-16,0 0-40 15,15 0 112-15,9 0 0 16,8 0-8-16,15 0-40 0,16 0 56 31,31 0 16-31,33 8 176 0,32 3 8 31,2 6-16-31,-25-4-64 0,-31 0-103 0,-37-3 55 16,-7-1-64-16,10 2 96 0,10 1-104 16,9-1 80-16,1 4-64 31,-1-1 112-31,4 0-40 0,-2 2 392 15,-15-4-240-15,-6 0-176 16,-9-4 32-16,-12 0-24 16,-7-4-24-16,-7 2 0 0,-5-4 8 31,-7 2-8-31,-6-2 8 15,-6 0-48-15,-3 0 72 0,-6-2-16 0,0 0 8 16,-1 2 16-16,-2-2 32 16,0 0 32-16,0 9-152 15,-8-2-880-15,-18 7-2137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2:59:17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13767 2256 2712 0,'0'2'2481'16,"0"-2"-1457"-16,0 2-568 0,0-2 360 0,0 1 320 16,0-1-79-16,0 0-345 15,0 0-224 1,0 0-136-1,0 0-120-15,0 0-56 0,0 0-16 16,0 0-8 0,0 0-40-1,0 0 40-15,0 0-8 0,0 0-56 0,0 0-24 16,0 0-56-16,3 0 48 15,0 0 8-15,5 0 40 16,0 2 48-16,4-2 64 0,1 0 56 16,4 0-88-16,3 0 40 15,4 0-72 1,5 0 105-16,7 0-73 0,6-7-64 0,8 1 0 31,6-2 88-31,9 2-24 0,7-1 64 16,3 2-120-16,7 1 16 15,0 0-88-15,1 0-40 16,2 2-16-16,1 2 8 0,6 0-8 31,3 0 8-31,10 0-8 16,2 0 72-16,1 8 8 0,-1 0 40 15,-6 0-120-15,3 0 80 16,-7-2-24-16,1 0-48 15,1-2 0-15,-6-1-8 0,1 2 8 16,-2-3 8 0,0-2-16-16,-3 0 8 15,3 0-8-15,-2-5 0 0,-2-4 8 16,0-1 8-16,-7 2-16 15,-5 0 8-15,-6 4 0 16,-12 0 0-16,-15 2 0 0,-4 2 0 16,-12 0-8-1,-2 0 0-15,-6 0-8 16,2 0 8-16,-2 0-8 0,-1 2 8 15,0 0 8-15,-5 0-8 16,-2-2 0-16,-1 2 0 16,-4-2 0-16,-4 0 0 0,-2 2 8 31,0-2 0-16,0 0 8-15,0 0 72 0,0 0 72 0,0 0 88 16,0 0-24-16,0 0-72 16,0 0-40-16,0 0-112 0,0 0-720 15,-5-10-1408-15,-8 2-6898 0</inkml:trace>
  <inkml:trace contextRef="#ctx0" brushRef="#br0" timeOffset="6413">5792 5031 288 0,'0'0'544'31,"0"0"0"-31,0 0-184 16,0 0-16-1,0 0 152-15,-37 9 336 0,32-7-152 0,0-1 833 16,2-1-257-16,-2 2-64 16,5-2-240-16,0 0-191 0,0 0-121 31,0 2-40-31,0-2-248 15,0 0-224-15,0 0-40 16,0 0 16-16,0 0-40 0,0 0 0 0,0 0 8 16,0 2 24-1,0-2-8-15,2 0-24 0,4 0 48 16,2 0 40-1,4 0-32-15,1 0 72 16,6 0-48-16,4 0 8 16,6 0 56-1,1 0 0-15,3 0 40 0,2 0-96 0,-2 0-80 16,5 0 32-16,3 0 25 15,1 0 31-15,4-2-32 16,8-3-56-16,-1-4 32 16,-1 3-8-16,1 2 0 15,0 0-40-15,-4 0 16 16,-4 0-64-16,-5 2 48 0,-2 1 32 15,-5-4-80 1,-2 3 96-16,1 0 8 16,1 0 16-16,-1 0 72 15,4 0-48-15,6 0 24 0,1 0 24 16,2 0 112-16,1 0-16 15,-4 0-96 1,-2 0-96-16,-3-2 24 16,-1 3 24-16,1-2-32 15,-3 1 24-15,0 0-16 16,1 0-24-16,1 0 40 0,1 0 8 15,0-2 8-15,-2 2 16 16,-1 0-24-16,-3 0-72 16,0 0-7-16,-7 2-1 15,2-2-64-15,-4 2-8 16,-2 0 0-16,-1 0 0 15,4 0 16-15,-5-2-8 0,1 2 0 16,2-2 48-16,-2 2-48 16,4-3 0-16,0 2-8 15,-1 1 64 1,1 0-64-16,-2 0 0 0,3 0 0 15,-1 0 0-15,1 0 0 16,-2 0 0-16,-1 0 16 0,4 0-16 16,-1 1 8-1,2 2-8-15,1-1 8 16,4-2-8-1,-5 0 8-15,1 0 0 0,4 0 0 16,-4 0 0-16,2 0 0 0,-1 0 0 16,-2 0-8-16,3 0 8 15,-3 0 0-15,-2 0-8 0,0 0 8 31,0 0-8-15,-1 0 0-16,-1 0 8 0,-1 0-8 31,0 0 8-31,-1 0 0 0,2 0-8 16,-2 0 0-16,2 0 8 15,1 0 40-15,0 0-48 0,1 0-16 16,-5 0 8-16,4 0 8 0,1 0-8 16,2 0 8-16,-2 0 0 15,2 0 0-15,0 0-8 0,-2 0-56 16,0 0 56-1,0 0 8 1,-4 0-48-16,-2 0 40 0,1 0 8 16,0 0-16-16,1 0 8 15,-4 0 0 1,3 0 8-16,-1 0-8 0,3 0 0 0,-2 0 0 0,-1 0 0 15,0 0 0 1,3 0 0-16,-7 0 0 16,4 0 8-16,2 0-8 15,-3 0 0-15,1 0 8 16,0 0 0-1,1 0-8-15,1 0 8 0,2-2-80 0,-1-1 72 16,0 0 0-16,0 1 8 0,-1 2-8 31,1-2 0-31,-4 0 0 16,3 2 8-16,-2-2-8 15,4 2 8-15,-4-2-8 0,6 0 8 16,-1 0 0-16,-4-2 8 16,4 0-8-16,-2 0 8 0,0 1-8 31,0 1 8-31,-4 2-8 15,1 0 0-15,-2 0-8 16,4 0 8-16,-7 0-48 0,4 0 40 0,0 0 0 31,-1 2-1-31,-2 7 1 0,4-3-56 0,1 0 64 16,-2 0 0-1,4-1 0-15,-2 2 0 16,4-3 0-16,-4-2 0 16,7 0 0-16,-5-2 0 0,5 2 0 15,-2-2 0-15,0 0 0 16,-1 0 0-1,-1 0 8-15,-1 0 0 16,0 0 32-16,-3 0 1 0,1 0-33 16,1-2 0-16,-4-2-8 15,2 2-8-15,3 0 8 0,1 0 8 16,4-3-8-16,2 4 0 31,4-5-8-31,7 2 8 0,3-2 0 16,4-2 0-16,3-1-8 15,6 0 8-15,0-3 16 0,4 1-8 16,0 2 0-16,0-1 0 15,4 1-8-15,-3 3 8 32,-2 3 0-32,0-1-8 0,-4 2 8 15,-1 0-16-15,-3 2 0 16,-2-2-8-16,-10 2 16 0,-3-2 0 15,-6 2 0-15,-1-2 0 16,-4 0 8-16,-2 0 0 31,-2-1-8-31,1 1 8 0,-2 0-8 0,2 2 16 16,-3-2-16-16,1 0 16 15,-2 0-8-15,-3 1-8 0,5-1 0 16,-2 0 8-16,0 0 8 16,0 0-16-1,0 0 0-15,-1 0 0 16,-1 2 0-16,1 0 0 0,-5-2 0 15,2 2 0-15,-1 0 0 16,-1-2 0-16,3 2 48 0,-2 0-48 16,-1 0-8-16,0 0 0 31,-1 0-40-31,1 0 32 15,1 0 16 1,-1 0 0-16,2 0 8 0,3 0-8 0,3 0-56 0,1 2 56 16,6 0 48-16,-2-2-40 15,2 2 0-15,0-2 0 31,-5 0-8-31,0 0 8 0,-4 0 0 16,-2 0-8-16,3 0 0 16,-1 0-8-16,4 0 8 0,2 0 8 15,-2 0-8-15,8 0 0 16,-3 0 0-16,0 0 0 31,3 0 8-31,-2 0-8 0,-1 0 0 16,5 0-8-16,-5 0 8 15,3 0-8 1,0 0 8-16,3 0-8 0,4 0 0 0,2 0 8 0,3 0-8 15,-1 0 8 1,-3 0 0 0,-1 0 0-16,-6 0-8 0,-5 0 8 15,-3 0-8-15,-1 0 8 0,-3 0 0 16,-3 0 0-1,1 0 0-15,1 0 0 0,0 0-8 16,2 0 16 0,4 0-8-16,4 0 0 15,-1-2 0-15,5-5 16 0,-2-1-16 16,3 3 8-16,-3-1-8 15,-2 4-8-15,-1 0 0 0,-1 2 0 16,-3 0 0-16,1 0 0 31,-2 0 0-31,0 0 0 0,-2 0 8 16,-1 2-8-16,0 0 8 15,-5 0 0-15,3 0 48 0,-3-2-40 16,1 2 0-16,1-2 96 16,-1 0-48-1,-1 0-56 1,-2 0 48-16,-2 0-48 0,0 0 56 15,-2 0-8-15,-2 0-32 16,-4 0 64-16,-1 0-8 0,0 0 24 16,0 0-24-16,0 0-16 15,0 0 24-15,0 0-72 16,0 0-8-1,-22 0-840-15,-9 0-1489 0,-14 0-5649 16</inkml:trace>
  <inkml:trace contextRef="#ctx0" brushRef="#br0" timeOffset="7781">15521 4803 2720 0,'0'0'4033'15,"0"0"-2585"-15,0 0 89 16,0 0 255-1,-13 7-248 1,11-5-455-16,2 0-481 0,0 2-104 0,0 1-352 16,0 3-72-16,10 3 16 15,17 2 32-15,14 1 104 0,12-7 96 0,13 0 8 31,13-7 112-31,4 0-64 16,-1 0 0-16,-3-12 865 16,-9-4-433-16,-6 2-432 0,-11-2-32 15,-6 1-112-15,-5 4-16 16,-6 3-64-16,-7 1-160 0,-7 5 72 31,-9 2-24-31,-5 0 16 0,-8 0-64 16,0 0-120-16,-32 0-504 15,-10 4-1657-15,-5 3-5288 0</inkml:trace>
  <inkml:trace contextRef="#ctx0" brushRef="#br0" timeOffset="8699">17954 4825 3688 0,'0'0'2785'0,"0"0"-1137"15,0 0 81-15,0 0-305 16,0 0-344-16,0 0-568 0,0 0-160 15,0 0-64-15,8 0-64 0,13-2 313 16,10-3 143-16,6-3-224 31,13 1 0-31,8-3-32 16,7-1-72-1,6 0-200-15,2 1-80 0,1-1-64 0,-5 2 128 16,-4 1-72-16,-8 1 56 0,-6 1 72 16,-6 4 64-16,-9 0 88 31,-10 2-128-31,-4 0-104 15,-10 0-24-15,-6 0-40 16,-1 0-48-16,-5 0-176 0,0 0-256 0,-18 0-360 16,-9 2-920-16,-9 2-3161 0</inkml:trace>
  <inkml:trace contextRef="#ctx0" brushRef="#br0" timeOffset="13880">4258 9361 880 0,'0'0'2504'0,"0"0"-447"0,-10 0-409 16,9 0-272-16,-4 0 145 15,5 0-305-15,-2 0-240 0,2 0-240 16,0 0-32-16,0 0-79 31,0 0-185-31,0 0-88 0,0 0-112 16,0 0-56-16,0 0-64 15,0 0-56-15,0 0-56 0,0 0-8 16,0 0-24-16,12-2-72 15,13-4 96 1,21-3 56 0,17-1 32-16,29-3 32 0,40-4 8 15,-8 4 96-15,-2 0-24 16,-19 7-40-16,-24 2-72 0,10 2 0 31,3 0-40-31,-8 1-40 16,-13 1 0-16,-13 0 40 15,-8 0 32-15,-16 0 32 0,-7 0 120 0,-9 0 64 16,-5 0-80-16,-3 0 8 15,-4 0 24-15,1 0-88 0,-7 0 8 16,0 0-88-16,0 0 8 16,0 0-63-1,0 0-25 1,0 0-1137-16,0 3-1223 0,0 3-4130 0</inkml:trace>
  <inkml:trace contextRef="#ctx0" brushRef="#br0" timeOffset="15410">15882 9342 7905 0,'0'0'3857'0,"0"0"-3681"16,0 0-176 0,0 0 0-16,0 0 624 0,0 0 16 0,0 0-24 15,67-10 217-15,-32 5-153 31,7-1-56-31,10-3 88 0,6 3-56 16,8 2-160-16,4 2-224 16,5 0-128-16,6 2-72 15,2 0-72-15,2 0 72 0,1 0-72 16,-4 8 0-16,2-2 8 31,-11 1 0-31,-5-7-8 0,-10 0 104 16,-8 0-24-16,-13 0 8 15,-6 0-31-15,-10-2-49 0,-7-3 0 16,-3 3-8-1,-7 0 0-15,-3 0-129 0,-1 2-95 16,-5 0-448 0,-19 0-784-16,-5 0-2593 15</inkml:trace>
  <inkml:trace contextRef="#ctx0" brushRef="#br0" timeOffset="22832">7121 8528 5457 0,'0'0'2256'31,"0"0"-463"-31,0 0-297 0,0 0-80 16,-3 4-136-16,3-4-399 15,0 0-377-15,0 0-128 0,0 0-112 16,0 0-96-16,11 0-88 0,14-5 64 16,4-14 200-1,3 0-56 1,-3-8-104-16,2-1-8 15,-9-2-40 1,-2 2-32-16,-4 0 24 0,-5 4-120 16,-4 6 72-16,-6 5-80 15,2 6 120-15,-3 5-24 0,0 2-16 16,0 0-8-16,0 0 104 15,0 13-176-15,0 17-48 16,0 13 16-16,-3 7 32 0,2 6 0 16,-3 0 0-16,4-1 56 15,0-4-56-15,0 0-56 0,0-3 40 31,0-4-64-31,-6-6-120 16,3-6 80 0,-5-6-32-16,0-6 48 0,-1-6 96 0,-5-1 8 15,1-8 112-15,2 1-48 0,-5-2 8 16,4-4 16-16,6 0 40 31,3 0 48-31,3 0-40 16,0 0-136-16,0 0-160 0,3 0-88 15,13-4 88-15,10-5 152 16,8-2 0-16,-4-1-8 0,4 3 8 15,-3-2 0-15,-2 3 8 16,0 4 0 0,-6 0 48-16,-7 0 48 15,-2 3-80-15,-2 1 72 0,-1 0-88 16,-1 0-408-1,3 0-1272-15,-2 0-1217 0,0-2-6353 0</inkml:trace>
  <inkml:trace contextRef="#ctx0" brushRef="#br0" timeOffset="23821">14117 8186 6585 0,'0'0'6481'0,"0"0"-5240"15,0 0-1017-15,0 0 392 0,0 0 440 16,24-4-80-16,-6 2-168 0,6 2-288 16,1 0-247-1,4 0-73 1,-7 0-96-16,3 6-16 15,-8 7 24 1,-1 8-56-16,-16 5-56 0,0 8-48 0,0 6-72 0,-25 6 120 16,0 0-112-16,-2-3 112 15,6-5-56 16,8-6 40-31,5-6-120 16,5-5 72 0,-2-4-33-16,5-8-103 0,0-3-104 0,14-4 136 15,7-2 168-15,7 0 224 0,3-8 96 16,4-9-15-16,5-5 31 15,-4 1-8-15,-4 0-104 16,-4 4-16-16,-9 4-104 0,-6 2-32 16,-3 5-72-16,-7 2-896 15,-3 0-713 1,0 2-719-16,0 2-3121 0</inkml:trace>
  <inkml:trace contextRef="#ctx0" brushRef="#br0" timeOffset="26143">10062 7941 4240 0,'0'0'4209'16,"0"0"-2632"-16,0 0-465 15,0 0 648-15,0 0-175 16,0 0-697-16,0 40 48 0,0-14-120 16,0-2-184-16,2 1-288 15,3-6-128-15,-4-2-88 0,-1-6-80 31,0-1-48-31,3-1-144 16,-3-2-800-16,0-3-672 16,0-4-865-16,0 0-2400 0,0 0-3200 15</inkml:trace>
  <inkml:trace contextRef="#ctx0" brushRef="#br0" timeOffset="26944">10017 7926 1720 0,'0'0'3161'0,"0"0"-873"16,0 0-15-16,0 0 7 16,0 0-592-16,-31 29-855 0,31-1-417 15,0 8-16-15,0 3 24 16,18-2-152-16,1-1-144 15,2-6 32 1,2-3-96-16,-5-1 56 0,1-5-104 16,-6-2 88-16,2-1-104 15,-1-4 8-15,-3-5 0 0,-1 0-8 16,-3-3-8-1,-3-4-88 1,-2-2-48-16,0 2 136 16,-2-2 8-16,0 0 152 0,0 0 48 15,0 2 232-15,-4 2 208 0,-9 0-360 16,-3-1-216-16,-5 4-56 15,-3-1 56-15,-2-2-64 32,-8 0-152-32,-1-2-664 0,1-2-336 15,-2 0-592-15,9-12-1097 16,9-4-2688-16</inkml:trace>
  <inkml:trace contextRef="#ctx0" brushRef="#br0" timeOffset="27284">9978 7947 3320 0,'0'0'2017'15,"0"0"-593"-15,0 0 352 0,0 0 33 16,0 0-233-16,0 0-480 16,126-10-200-16,-95 6-247 0,-5-1-145 15,1 1-200-15,-6-1-304 31,0 5-80-31,-6-2-1401 0,-9 2-4328 16</inkml:trace>
  <inkml:trace contextRef="#ctx0" brushRef="#br0" timeOffset="28227">8969 8124 5297 0,'0'0'4521'15,"0"0"-2993"-15,0 0-784 16,0 0 64-16,0 0 112 0,0 0-159 15,-3 102-257-15,3-80-200 16,0-5-40-16,0-2-64 31,0-5-104-31,0-3 8 0,0-2-48 16,0-1-56-16,-5-4-352 15,1 0-536-15,0 0-649 0,-8-16-519 16,3-9-2473-16,1-3 392 0</inkml:trace>
  <inkml:trace contextRef="#ctx0" brushRef="#br0" timeOffset="28735">8969 8124 1320 0,'-68'-153'2568'0,"68"147"-615"0,0 1-449 0,0 3 216 16,6 2-543-16,6 0-521 0,-1 11 120 31,5 7-120-31,-1 4 160 15,-1 2-168-15,-2 1-247 0,-4-2-129 16,-2-3-216-16,-1-3 48 16,0-4-56-1,-4-5-48-15,-1-4-8 0,0-2-192 0,2-2-80 31,-2 0-57-31,0 0 9 0,3-2-48 16,2-12 8-16,2-4 64 16,1 0 184-16,1 2-32 15,-1 6 96-15,2 6-72 0,-2 4 56 16,3 0-24-16,1 12 96 31,-6 8 104-31,1 3 64 0,1-2-56 16,-5-1-112-16,0-4-240 15,0-7-208-15,1-5-816 16,1-4-561-16,-2 0 273 0,-3-17 480 15,3 0-337 1,-1-2 585-16,-1 6 824 16,4 4 952-16,0 7 25 0,1 2-145 15,6 14 264-15,1 20 112 16,1 12-111-16,-3 8-433 15,-3 5 40-15,-1-3-112 0,-2-5-368 16,-4-10 16 0,3-9-240-16,-4-9 0 15,0-14-464-15,0-7-1544 0,0-2-2585 16</inkml:trace>
  <inkml:trace contextRef="#ctx0" brushRef="#br0" timeOffset="29012">9117 8081 3792 0,'0'0'1745'0,"0"0"-489"0,0 0 8 16,0 0 137-16,0 0-201 31,0 0-328-16,0 0-200-15,0 0-8 0,92 44-136 0,-90-28 185 16,-2 4-257-16,0 5-144 16,0-1-160-16,-13 1-152 0,-1-2-352 15,1-5-841-15,5-6-375 31,4-12-1393-15,4 0-1560-16,0-10 369 0</inkml:trace>
  <inkml:trace contextRef="#ctx0" brushRef="#br0" timeOffset="29308">9263 8090 1280 0,'0'0'2464'0,"0"0"-415"16,0 0-137-16,0 0-167 0,0 0-297 16,38 64-416-16,-33-32-136 15,2-4-264-15,-2-2-280 0,1-5-176 16,1-6-95-16,1-5-81 0,-2-4-8 31,1-6-401-31,-1 0-255 0,2-2-16 16,-5-16 336-16,2-4-216 15,-2-4 16 1,1-3-16-16,-4 5 320 0,1 7 224 0,4 4-80 15,0 7 88-15,1 6 16 32,1 0 16-32,-1 8 304 0,4 7 120 15,-4 2-184-15,1 1-264 16,-1-3-704-16,1-5-929 15,-2-4-1431 1,1-6-1945-16</inkml:trace>
  <inkml:trace contextRef="#ctx0" brushRef="#br0" timeOffset="29472">9458 8097 3672 0,'0'0'2289'0,"0"0"-225"16,0 0-247 0,0 0-537-16,0 0-536 0,137-52-272 15,-103 38-264 1,2-2-208-16,-2 0-136 0,-7 0-960 15,-9-7-1001-15,-7 6-1199 16,-9 0-1617-16</inkml:trace>
  <inkml:trace contextRef="#ctx0" brushRef="#br0" timeOffset="29706">9563 7864 256 0,'0'0'2536'0,"0"0"-239"0,0 0 303 16,0 0-327-16,0 0-1057 16,0 0-680-16,0 0-232 0,-5 111 392 15,23-65-160-15,3-2 56 31,-2-2-79-31,-1-6-209 16,-5-8 40-16,-2-6-112 0,-1-5 48 16,-2-9-168-16,-8-4-96 15,0-4 8-15,3 0-24 0,1-4-736 16,0-15-1153-16,1 0-2616 0</inkml:trace>
  <inkml:trace contextRef="#ctx0" brushRef="#br0" timeOffset="30731">15655 8188 6489 0,'0'0'2993'0,"0"0"-2233"16,0 0 48-1,172-30 496 1,-41-19 409-16,47-21-425 15,22-14-320-15,-8-3 272 0,-25 11-128 16,-45 24-623-16,-34 18-241 0,-22 13-152 16,-13 4-48-16,4 1-48 15,1 0 56 1,0 3-56-1,-19 2-328-15,-10 3-489 0,-18-2-471 16,-11-16-392-16,0 0-481 0,-11-4-6248 16</inkml:trace>
  <inkml:trace contextRef="#ctx0" brushRef="#br0" timeOffset="31000">17231 7307 4745 0,'0'0'1944'0,"0"0"-848"0,119 43 208 16,-59-24 225-16,-7 0-329 31,4-2-280-31,-7-2 136 16,-3-2-343-16,-5 0 263 0,-15-4-56 15,-6 1-208-15,-13 1 64 31,-8 2-32-31,-1 10 233 0,-32 9-265 0,-17 8-712 16,-11 6-296-16,-38 16-1577 16,11-14-2039-16,13-14-6155 15</inkml:trace>
  <inkml:trace contextRef="#ctx0" brushRef="#br0" timeOffset="32091">15659 7331 3272 0,'0'0'5889'0,"0"0"-4352"31,0 0-889-31,0 0 568 0,0 0 72 16,0 0-543-16,0 0-417 0,0 0-248 16,0 0-56-16,0 0-24 15,0 0-376-15,0-4-337 16,0-7-255-16,0-8 296 15,0-5 232 1,4-6 192-16,1 0 192 0,1 4 24 16,2 2 32-16,-1 8 144 0,-1 6 176 15,0 6 40-15,-1 4-104 16,-1 0-48-16,0 0-104 15,3 16 248 1,-1 6 216-16,2 4-311 16,-4-3-17-16,0 0-88 15,1-9-96-15,2-4-56 0,-6-6-256 16,4-4-217-16,0 0-223 15,3 0 8-15,-3-14 232 0,6-6 296 32,1 2 80-32,-4 4 16 15,3 4 64-15,-1 3-72 0,-2 7 72 16,-3 0 128-16,1 0 0 15,-3 0-24-15,2 0 72 16,-3 0-96-16,3 0-80 0,-4 0-88 31,4 0-472-31,1 0-360 16,1-5-513-16,1-9 17 0,2-1-880 15,-1 4 1015-15,-1 3 841 0,-1 6 440 16,-1 2 472-16,1 0 481 16,1 12 607-16,-5 8 0 15,2 3-375 1,1 4-145-1,-6 1-408-15,4-2-168 0,-3-2-168 0,1 1-152 16,3-2-40-16,-5 3-40 0,3 2-64 16,0 2-16-16,2 4-160 15,-5 0-264 1,2-2-256-16,1-7 200 15,-1-9 8 1,-2-8 264-16,0-8 216 0,0 0 8 0,0-19 256 16,-2-11-144-16,-3-6 56 15,-3-7-32-15,0-4-64 0,6 2 8 31,1 2 128-31,1 5 48 32,0 8 24-32,1 7-88 0,11 10-48 15,-1 7-56-15,0 6-24 16,-3 0 104-16,2 0 152 15,-2 8 48-15,-5 3 288 0,-3 6-88 16,0-3-167-16,0 0-273 16,0-4-128-16,-9-2-945 0,1-3-767 15,-1-5-833 1,3-9-2600-16</inkml:trace>
  <inkml:trace contextRef="#ctx0" brushRef="#br0" timeOffset="32387">16049 7154 1064 0,'0'0'2400'15,"0"0"-447"-15,0 0 207 0,0 0-335 16,0 0-329-16,0 0-344 15,45 29-352-15,-43-15-200 0,1-4-320 16,-2-2-72 0,1-6-208-16,1-2-504 15,-1 0-472-15,3-6-312 16,1-12 472-16,1-2-353 0,-1 0 241 15,4 4 536-15,-2 7 264 32,-3 7 128-32,1 2 144 0,1 0 480 15,-3 7 192-15,1 7 17 16,-3 0-89-16,-1 0-432 0,-1-2-288 15,0-2-24-15,0-4-1384 16,0-2-873-16,0-4-2136 0</inkml:trace>
  <inkml:trace contextRef="#ctx0" brushRef="#br0" timeOffset="32535">16049 7154 1536 0,'135'-13'2584'0,"-125"11"-559"16,1 0-585-16,2-2-200 16,2-3-263-16,-1 1-201 15,-1-1-400-15,2-1-160 0,-4-1-216 31,-6-1-304-31,-2 3-744 0,-3-3-625 16,0 1-895-16,0 0-113 16,-6-1 745-16</inkml:trace>
  <inkml:trace contextRef="#ctx0" brushRef="#br0" timeOffset="32719">16260 7013 56 0,'0'0'1400'16,"0"0"56"-16,0 0-280 15,0 0-55 1,0 0 527-16,0 0-72 0,0 0-63 16,10 102-409-16,-5-66-264 15,-2-4-136-15,2-4-224 0,-2-8 88 16,0-6-143-16,2-5-217 15,-2-6-104 1,-1-1 16 0,0 0-72-16,2-2-48 0,3 0 0 15,4-4-240-15,20-30-777 0,-2 1-1959 16,2-3-5082-16</inkml:trace>
  <inkml:trace contextRef="#ctx0" brushRef="#br0" timeOffset="33352">16945 6640 3368 0,'0'0'2977'15,"0"0"-1193"1,0 0 241-16,0 0 15 0,0 0-616 0,-10 0-511 31,10 0-225-31,-1 0-256 16,1 0-208-16,0 0-80 15,0 0-88-15,0 0 8 0,0 0-24 16,0 0-40-16,0 0 0 15,0 0 0-15,0 0 0 0,0 0 0 16,0 0-128 0,0 0-192-16,0 0-160 15,0 0-152-15,0 0-9 16,-2 0-191-16,2 0-392 0,-3 0-1681 15</inkml:trace>
  <inkml:trace contextRef="#ctx0" brushRef="#br0" timeOffset="34110">16664 6830 4296 0,'0'0'1585'15,"0"0"-41"-15,0 0 112 0,0 0-383 16,0 0-137-16,0 0-336 15,90 16-168-15,-80 0-176 32,-3 2-40-32,-7 6 41 0,0 0-153 15,0 2-88-15,-5-1 16 16,-7-4-128-1,3-4 192-15,-1-8 104 0,5-3-168 0,4-4 72 16,1-2-72-16,0 0-232 31,0 0-104-31,0 0-96 0,12 0 200 16,11 0 136-16,-4-10 128 15,9-3-56-15,-2-8-208 16,4-1-400-16,1-4-864 0,6-12-1057 0,-6 6-1616 16,-4 4-4088-16</inkml:trace>
  <inkml:trace contextRef="#ctx0" brushRef="#br0" timeOffset="34474">16971 6693 3344 0,'0'0'3313'0,"0"0"-2017"0,0 0-232 16,0 0 929-16,0 0-529 16,0 0-400-16,0 0-367 0,14 125-217 15,-6-97-8 1,4-2-288-1,1-2-40-15,1-5-144 0,1-4 64 32,-4-3-56-32,5-3 16 15,-3-2-16-15,0-1-8 0,-2-2 0 16,2-2 8-16,-3-2 56 15,-4 2-64-15,-1-2-80 16,-5 0 80-16,0 0 48 0,0 0 144 16,0 0 472-16,0 0 200 15,-9 2-376-15,-6 3-488 0,-12 1-120 16,-7 3-904-16,-33 1-600 15,6-1-1521-15,5-9-6929 0</inkml:trace>
  <inkml:trace contextRef="#ctx0" brushRef="#br0" timeOffset="34624">17006 6644 5737 0,'0'0'2728'0,"0"0"-263"15,0 0-617-15,0 0-648 0,0 0-447 16,123-41-401-16,-94 39-352 15,16 2-64-15,-9 0-1969 0,-7 9-4784 16</inkml:trace>
  <inkml:trace contextRef="#ctx0" brushRef="#br0" timeOffset="35823">18356 6906 6105 0,'0'0'2632'15,"0"0"-927"-15,-8-119-577 16,15 59-128-16,17-6 24 31,16-4-431-31,6 0-241 0,12 2-176 16,10 6 168-16,11 10-256 15,5 16 40-15,8 12-128 0,3 18 0 0,4 6 8 16,-1 13-8-16,-1 19 8 31,-5 15 96-31,-10 6-48 16,-11 14 112-16,-12 7-80 0,-13 20 32 15,-20 23 104-15,-19 21-8 16,-7 5 56-16,-13-23-24 0,-18-28-128 16,8-30-16-16,-6-3-48 15,-1 7 24 1,-11 4-80-16,-4 6-56 15,-2-12 56-15,-1-7 32 0,-2-14-24 16,-12-9 0-16,-2-11 144 16,-6-14-64-16,-10-9 40 15,-3-3 144-15,-1-31-24 0,-5-15-152 31,1-13-96-31,2-12 0 0,15-7-152 16,18-2-112-16,19-2 72 16,19 1-184-16,15 1-48 15,15 6 72-15,20 5 96 0,9 10 96 16,3 9-40-16,1 11-40 31,1 14 176-31,-1 12 64 0,-3 12-96 16,1 4-104-16,-9 10 24 15,-5 16 120-15,-11 4-16 16,-6 2 64-16,-12-2 8 0,-3 2 216 15,0-4 40-15,-7-3-24 16,-4-8-56 0,3-4-88-16,3-9 16 15,5-4-104-15,0 0-448 0,0 0-152 16,11 0 144-16,12-2 192 15,6 0 135-15,7 2 17 0,-1 0 112 16,-4 2 0 0,-1 9 64-16,-13 4 73 15,-6 0 7-15,-9 4 424 16,-2 0 24-16,-7 6 72 0,-16 3-392 15,-7 0-272-15,-4-2-120 16,-2 0-1096-16,10-6-1153 0,9-6-3272 16</inkml:trace>
  <inkml:trace contextRef="#ctx0" brushRef="#br0" timeOffset="36727">19763 7219 696 0,'0'0'4745'0,"0"0"-2529"16,0 0-552-16,0 0-279 0,0 0-377 31,0 0-256-16,0 0 144-15,187-34-272 0,-57 26-319 0,41 4 79 16,11 4 96-16,10 0-144 16,-11 0-120-16,-10 0 240 15,-6 0 128-15,-13 0-144 0,-33 10-312 31,-26 2-48-31,-26-4 120 0,-5-2-112 16,4 2-80-16,8 0 32 16,5-2-24-16,-4-2-16 31,-11-4-296-31,-1 0-384 0,-6-4-168 15,4-18-840-15,-14 1-689 16,-15 6-2552-16</inkml:trace>
  <inkml:trace contextRef="#ctx0" brushRef="#br0" timeOffset="37029">22166 6798 7457 0,'0'0'1088'16,"0"0"-776"-16,0 0 289 15,134 76 511-15,-87-46 272 16,3 0-328-16,-2 4-312 0,-6-2-39 15,-3 0 55 1,-10-2-104-16,-11-2 96 0,-12-1 96 0,-6-3 40 31,-11 2 129-31,-26 4-385 16,-21 2-632-16,-70 14-464 0,10-8-1977 15,1-8-3984-15</inkml:trace>
  <inkml:trace contextRef="#ctx0" brushRef="#br0" timeOffset="37777">20252 6640 6889 0,'0'0'3089'0,"0"0"-2361"15,0 0-624-15,0 0 352 32,0 0 16-17,0 0-216-15,0 0-56 0,0 94-120 0,0-86-80 16,0-8-24-16,0 0-392 15,0-6-176-15,0-20-224 0,4-10-513 16,4-7 97-16,3-3-120 31,0 2 120-31,4 6 1232 16,-1 10 216-16,2 12 816 0,-1 12 8 15,4 4-240-15,1 4 144 0,-4 21-23 16,-2 4 39-16,-2 6-88 0,-7-1 0 16,-4-2-240-1,-1-8-200 1,0-7-271-16,0-5-9 15,0-7-152-15,0-5-329 16,5 0-583-16,2-11-240 16,5-8-560-16,3-6-297 15,-4070 3-23-15,8149 5 944 0,-4078 6 527 16,-2 7 561-16,-2 4 737 15,-4 0 175-15,-3 0-88 16,-2 6-552-16,2 1 64 16,0-5-336-16,1-2-104 0,7 0-1248 15,-3-13-401-15,-2-2-1111 0</inkml:trace>
  <inkml:trace contextRef="#ctx0" brushRef="#br0" timeOffset="37957">20651 6497 24 0,'0'0'2400'0,"0"0"-264"16,0 0-175-16,0 0-329 15,47 102-23-15,-39-51-577 0,-5 3-88 16,1 1-328-16,-4 2-104 47,1-5-224-47,2-3-112 15,-1-10-96-15,0-7-80 0,-2-9-736 16,0-17-1152-16,0-6-849 15,0 0-2344-15</inkml:trace>
  <inkml:trace contextRef="#ctx0" brushRef="#br0" timeOffset="38166">20695 6503 2984 0,'0'0'1664'0,"0"0"-239"16,0 0-137 0,0 0-224-16,0 0 129 15,0 0-185-15,0 0-144 16,106 116-16-16,-106-89-184 0,-4-3-576 15,-9-5-88-15,0-2-80 16,3-11-640-16,8-6-984 0,2-12-2161 31,0-10-1400-31</inkml:trace>
  <inkml:trace contextRef="#ctx0" brushRef="#br0" timeOffset="38423">20695 6503 288 0,'148'75'3896'16,"-141"-58"-2103"-16,-1 5-129 0,1 5 121 31,-2-1-385-31,1-5-376 15,-3-2-664-15,2-10-280 0,-2-3-80 16,4-6-184-16,-2 0-320 16,-2-6 40-16,2-11 208 15,-2-7-272-15,-1 1-144 0,4 1 271 31,-3 3 153-31,2 2 240 0,2 5 8 16,1 5 128-16,-3 0-80 0,-1 5-40 16,1 0 48-16,-3 2-112 15,-2-2-256 1,0 2-1256-1,0-2-1553-15</inkml:trace>
  <inkml:trace contextRef="#ctx0" brushRef="#br0" timeOffset="38552">20960 6535 304 0,'0'0'2536'0,"0"0"-367"0,0 0-585 16,0 0-440-16,0 0-296 15,0 0-456 1,116-16-264-16,-92 13-128 16,2-6-768-1,-5 5-2000-15,-8-2-1721 0</inkml:trace>
  <inkml:trace contextRef="#ctx0" brushRef="#br0" timeOffset="38753">21053 6403 4536 0,'0'0'1673'16,"0"0"-817"-1,0 0 704-15,0 0-271 0,0 0-329 16,15 120-312-16,-4-86-112 0,2-4-144 31,-2-1 112-31,-2-5-320 16,-1-7-64-16,3-2-120 0,0-9-16 15,7-6-856-15,0-2-1424 16,-2-13-4370-16</inkml:trace>
  <inkml:trace contextRef="#ctx0" brushRef="#br0" timeOffset="40272">21459 6315 3576 0,'0'0'4425'0,"0"0"-3433"16,0 0 9-16,0 0 559 0,0 0-280 15,0 0-424-15,147 32-239 16,-107-23-185-16,-1 2-80 0,-5-3-128 31,-4-2-64-31,-4-3-72 16,-6 1-8-16,-4 1-72 15,-10-5 40-15,-4 2-40 0,1-2 80 0,-3 0 88 16,0 0 144-16,0 0 248 16,0 0-16-16,0 0-160 15,0 0-136 1,0 0-112-16,0 0-136 15,0 0-8-15,0 0-48 16,0 0 0-16,0 0-16 0,0 0 56 0,0 0-32 16,0 0 40-16,0 0 8 15,0 0 64 1,0 0-64-16,0 0-8 15,0 2 0-15,0-2 0 16,0 2 0-16,0 2 0 16,-6 6-56-16,-6 6-16 0,-1 10 0 15,-6 8 72-15,0 6-64 0,-1 4-184 31,-1 0-104-31,5-2 232 32,-2-6 8-32,9-4 0 15,-3-6 24-15,6-5-56 0,1-3 136 16,2-2-56-16,1-5-8 15,2-2 72-15,0-3 8 0,0-2 0 16,0-2-8 0,0 0-48-16,0-2-312 0,0 0-400 15,0 0-937-15,0-8-2656 0,0-5-3624 0</inkml:trace>
  <inkml:trace contextRef="#ctx0" brushRef="#br0" timeOffset="41099">21992 6513 6313 0,'0'0'2048'0,"0"0"-255"15,0 0 111 1,0 0-376-16,0 0-839 0,0 0-217 16,-123 71-136-16,107-34-192 15,8 1 56-15,4-2-112 0,4-1-32 16,0-10-56-1,4 0-8-15,9-9 0 32,4-2 0-32,-5-6 8 15,2-7 0-15,2-1-48 16,4 0-24-16,-4-5-80 0,5-15-120 15,-3-4-168-15,-4-6-169 16,-3-4-31 0,-4 2 168-16,-2 0-16 0,-5 7 104 0,0 5 376 15,0 10 8-15,0 5 264 16,0 3 296-16,0 2-104 0,0 0-272 15,0 2-176-15,0 11 0 16,0 6 176-16,0 2 72 31,0 3 97-31,5-1-105 0,1-5-144 16,5 0-24-16,-3-2-80 15,4-2 0-15,2-3-208 0,11 2-753 0,-3-3-791 16,-4-3-4289-16</inkml:trace>
  <inkml:trace contextRef="#ctx0" brushRef="#br0" timeOffset="42046">22523 7875 8649 0,'0'0'1841'0,"0"0"-1529"0,105-115 128 16,-47 76-56-16,5 7 224 16,5 9-136-1,11 12-200 1,5 4-136-16,-2 7 16 0,1 0-56 15,-3 18-96-15,-7 10 0 16,-5 4 0-16,-5 6-96 0,-7 4 88 16,-2 5 0-16,-15 3-8 15,-10 5-112-15,-13 6 64 31,-13 1 64-31,-3 0 0 0,-2-2 8 0,-15-2 168 16,-8-5-64-16,-4-3 64 16,-5-4 152-16,-8-4 153 0,-4-1-25 15,-13-4-80-15,-4-3-80 16,-12-5-32-1,-5-7-112 1,-5-9-56-16,-6-9 280 0,3-4-192 0,-1-19-16 16,8-24 160-16,5-13-184 15,11-14-136 1,17-6 32-16,16-6-40 15,17-1-352-15,15 5-304 16,23-10-600 0,11 20-1769-16,1 18-5937 0</inkml:trace>
  <inkml:trace contextRef="#ctx0" brushRef="#br0" timeOffset="42367">22932 7985 4809 0,'0'0'5665'16,"0"0"-4993"-16,0 0-504 31,0 0 448-31,-47 126 40 0,40-89-376 16,2-5-144-16,5-4-112 15,0-7-16-15,0-2-8 0,0-6 56 0,0-2 32 16,5-3 176-16,3-2 160 16,7-2-55-1,3-1 23 1,6-1-48-16,5-2-72 0,3 0-128 15,7 0 32-15,3 0-176 16,0-11-64-16,-2-6-752 0,6-6-905 0,-11 1-991 16,-12-1-2954-16</inkml:trace>
  <inkml:trace contextRef="#ctx0" brushRef="#br0" timeOffset="42544">23127 7933 6489 0,'0'0'2544'15,"0"0"-943"-15,0 0-105 31,0 0-648-31,0 0 120 0,-58 164-207 16,38-73-233-16,-9-1-528 31,-19 34-400-15,4-22-1673-16,9-34-4096 0</inkml:trace>
  <inkml:trace contextRef="#ctx0" brushRef="#br0" timeOffset="43376">19115 8071 7041 0,'0'0'3073'16,"0"0"-2273"-16,0 0-352 0,0 0 480 31,-3 169 32-31,3-7-224 16,7 32 113-16,1 17-57 0,-7-11-176 15,-1-21-160 1,0-16-40-16,0-17-96 0,2-34-8 0,6-31-120 15,-3-26 56-15,3-12-248 32,-2 1 136-32,1-5-24 0,-1-2-112 15,1-13 8-15,-7-14 64 16,0-8 24-16,0-2-96 15,0 0-72-15,-20-14-1248 0,-15-8-688 16,3 4-1833-16,3 4-2296 0</inkml:trace>
  <inkml:trace contextRef="#ctx0" brushRef="#br0" timeOffset="43655">18964 9762 8009 0,'0'0'2489'15,"0"0"-1897"-15,0 0-192 16,0 0 704-16,17 112 120 0,3-60-527 16,2-2-153-16,1-1-232 15,0-9-112 1,-2-8-56-16,-4-8-64 15,-2-10 24-15,-7-7-16 0,0-5 0 16,-5-2 88-16,-1 0 104 16,6-11 24-16,5-21-264 15,5-19-40-15,12-41-1080 0,-1 12-2121 31,-1 5-6921-31</inkml:trace>
  <inkml:trace contextRef="#ctx0" brushRef="#br0" timeOffset="45341">19582 8396 5617 0,'0'0'4257'0,"0"0"-3225"16,0 0 336-16,0 0-64 0,0 0-311 16,0 0-241-16,-8 127-216 31,3-91-160-31,0-4-152 15,4-4-168-15,1-4-56 0,-3-6-96 16,3-2-768-16,-2-4-889 16,-1-12-783-1,-1 0-1889-15,0-4-1656 0</inkml:trace>
  <inkml:trace contextRef="#ctx0" brushRef="#br0" timeOffset="45958">19564 8290 1856 0,'0'0'2624'0,"0"0"-1079"15,0 0-65 1,0 0-152-16,0 0-175 0,0 0-17 16,0 0-416-1,0 0-256-15,78 122-48 16,-70-102-112-16,-5-6-96 31,2-3-88-31,-5-6-48 0,3-3-16 0,-1-2-56 0,-2 0-368 16,5 0-248-16,1-2-232 15,2-10 464-15,4-2 256 0,2 5 8 16,-1 0-56-16,-2 9 88 15,1 0-16-15,-4 0-40 0,1 16 56 32,-1 5 88-32,-3-2 8 15,2 0 192-15,-6-6-200 0,4-2-184 16,2-7-640-16,-1-4-521 15,5 0-263-15,1-13-32 16,-1-4-785-16,0-6 729 0,-3 3 793 31,-3 0 903-31,2 6 791 16,-2 6 673-16,-2 6-184 0,0 2 201 15,-3 0 63-15,0 10-224 0,0 4-120 16,3 0-535-16,-1-1-369 16,0-8-296-16,6-1-689 15,-2-4-191 1,4 0 40-16,-2 0 64 15,0 0 48-15,-2 0 312 0,2 0 296 16,-1 0 120-16,-1 20 744 0,1 8 8 16,-2 9-248-1,-4-1-192-15,4-4 200 16,-5-4-96-16,0-9-216 15,0-4-200 1,0-11-232-16,0-4-512 0,0-6-992 0,0-14-937 16,0-3 233-16</inkml:trace>
  <inkml:trace contextRef="#ctx0" brushRef="#br0" timeOffset="46133">20005 8370 640 0,'0'0'1864'0,"0"0"16"16,0 0-247-16,0 0-337 15,0 0 88-15,0 0-175 16,58 58-217-16,-58-42-128 0,0-1-296 31,0-4-352-31,-11-3-216 31,5-6-856-15,1-2-1080-16,5-4-753 0,-3-12-2112 0</inkml:trace>
  <inkml:trace contextRef="#ctx0" brushRef="#br0" timeOffset="46260">20005 8370 128 0,'112'23'1672'15,"-109"-23"-432"1,-1 0 16-1,2 0-391-15,3 0-313 0,-1 0-192 0,4-5-360 16,1-3-32-16,-1-6-672 0,0 2-1657 16,-4 0-127-16</inkml:trace>
  <inkml:trace contextRef="#ctx0" brushRef="#br0" timeOffset="46378">20197 8297 1720 0,'0'0'2792'0,"0"0"-871"16,0 0-649-1,0 0-752-15,0 0-520 16,0 0-440-16,0 0-3513 0</inkml:trace>
  <inkml:trace contextRef="#ctx0" brushRef="#br0" timeOffset="47274">19689 9257 1016 0,'0'0'2656'15,"0"0"-1015"1,0 0 239-16,0 0 433 15,0 0-489 1,0 0-440-16,0-5-264 0,0 5-175 0,-3 7-161 0,-6 8-344 16,1 11-264-16,0 10-112 15,0 9 160 1,5 3-120-16,3 2-24 15,0-2 8-15,0-4-88 16,0-8 0 0,8-8 8-16,0-7-8 0,3-10-88 0,1-5-72 15,-1-6 88-15,4 0 0 0,-3-6 16 31,5-14 56-31,-8-6 0 16,3-1 80-16,-8-3 32 16,-4 1 32-16,0 3 0 0,0 6 88 31,0 4-104-31,-11 6-56 0,-2 6-72 0,0 4 0 0,-3 0-472 31,-3 9-864-31,3 10-657 16,3-3-3040-16</inkml:trace>
  <inkml:trace contextRef="#ctx0" brushRef="#br0" timeOffset="47865">19970 9182 6057 0,'0'0'2168'16,"0"0"-727"-16,0 0 167 16,0 0-488-16,0 0-8 0,11 115-199 15,-6-63-337-15,-3-1-120 16,-2-2-208-16,0-5-112 0,0-8 24 31,0-8-56-31,0-8-56 16,0-8 48-16,0-5 0 15,-2-5-24-15,-3-2-72 0,0 0-152 16,4-11-272-16,1-7 32 15,0 0 48-15,0-2 144 0,11 0-32 16,8 6 64 0,4 4 80-1,1 6 24-15,-1 4-48 0,-1 0 104 16,-2 0-32-16,-4 8 40 0,-5 4 88 15,-3 0 88-15,-8 2 80 16,0 0 120-16,0-2 88 16,-8 2 8-1,-14-2-120 1,-6 1-168-16,-3-2-32 0,-9-3-152 0,3-2-544 15,-12 1-696 1,7-1-881-16,9-3-5272 16</inkml:trace>
  <inkml:trace contextRef="#ctx0" brushRef="#br0" timeOffset="48956">18799 10914 1616 0,'0'0'2272'0,"0"0"-527"15,0 0-313-15,8-130-312 16,21 85-64-16,7-2-143 0,12 3-177 15,10 5-16 1,12 10 160 0,9 7-352-16,5 11-32 0,3 9-112 15,-5 2-167-15,-3 13 71 16,-9 15 40-16,-6 4-72 0,-15 4-136 15,-5 6 32-15,-11 4 72 16,-7 4-64 0,-6 2 0-1,-4 7-32-15,-10 3 8 0,-6 4 96 16,0 4-40-16,-18 1 8 15,-9 0-64-15,-10-3-16 0,0-4-24 16,-8-3 56-16,-4-11-144 16,-3-8 112-16,-7-5-48 15,-6-12 8 1,-11-6 8-16,-5-12-80 0,-7-7 80 15,-4 0-16-15,3-24-56 16,6-10 104-16,12-8-112 0,13-4 120 16,16-4-120-16,20-4-8 15,20-4-288 1,2-5 128-16,24-1-336 15,17 0-232-15,5-2 8 0,1 6-72 16,-2 8 48-16,-3 12 231 16,-6 10 233-16,-7 11 136 0,-8 11-64 15,-3 8 16-15,-12 0 192 31,4 17 216-15,-4 10 184-16,-1 6 144 0,0 3-119 0,-3 2 127 16,6-6-88-16,-3-4-288 0,9-4-80 15,1-6-40-15,4 0-48 16,2-4-8-16,3-3-8 31,0-2 8-31,2-3 64 0,-5-2-56 16,0 0-8-16,-3-2 16 15,-5 1-16-15,-2-3 0 0,-3 2-64 16,-4-2 56-16,-4 0 0 15,0 0 8-15,0 0 72 16,0 2 304 0,0-2 600-16,0 2 48 0,-12 1-335 15,-5 5-417-15,-6 2-200 16,-1 3-72-16,-10 2-272 0,3 2-985 15,-24-6-799-15,10-2-2417 16,5-9-6089-16</inkml:trace>
  <inkml:trace contextRef="#ctx0" brushRef="#br0" timeOffset="49117">19117 10957 4480 0,'0'0'2625'0,"0"0"-617"16,0 0 185-16,0 0-297 0,0 0-671 15,124-22-601-15,-96 22-448 16,6 0-176-16,9 0-952 0,-7 9-2073 16,-1 2-7281-16</inkml:trace>
  <inkml:trace contextRef="#ctx0" brushRef="#br0" timeOffset="49971">19498 11797 4152 0,'0'0'1545'0,"0"0"-1041"16,0 0 584-16,0 0 208 0,118 118 97 31,-82-55-545-31,1 10-272 0,-3 8-120 16,-10 1-88-16,-3 0 40 15,-3-7-32-15,-7-11-96 0,0-13-48 16,-3-12 80-16,-1-13-31 16,-2-10-89-16,-5-8 24 15,0-4-88-15,0-4 216 0,0 0 160 16,0 0-128-16,-2 0-376 31,-9-4-128-31,-5-16-728 0,3 2-841 16,1 4-3016-16</inkml:trace>
  <inkml:trace contextRef="#ctx0" brushRef="#br0" timeOffset="50359">19395 12653 5329 0,'0'0'2472'0,"0"0"-1632"31,0 0 529-31,121 42-233 16,-77-10-288-16,1 4-288 0,0 3-208 15,-6-7-40-15,-2-4-152 16,-6-8 64-16,-7-6-40 0,-5-6-16 16,-8-6 89-1,1-2 143 1,-6-2 184-16,6-26-24 0,5-18-80 15,16-35-480-15,20-43-912 16,-5 13-2065-16,-2 10-7929 0</inkml:trace>
  <inkml:trace contextRef="#ctx0" brushRef="#br0" timeOffset="51144">23196 8719 7153 0,'0'0'1864'16,"0"0"-751"-16,0 0-17 16,136 86 8-16,-86-56 64 15,5 2-447-15,5 2-193 0,4 2-32 31,6 0-136-31,-6 3-80 16,-1-1 40-16,0-2-88 0,-11-2-80 16,-5-2-72-16,-8-4-16 15,-12-4-56 1,-6-3 48-16,-6-8 24 0,-7-1-80 0,-2-5-296 31,-3-3-600-31,-3-2-905 16,0-2-1279-16,0 0-3890 0</inkml:trace>
  <inkml:trace contextRef="#ctx0" brushRef="#br0" timeOffset="51445">23967 8984 7433 0,'0'0'1856'0,"0"0"-1631"0,0 0 15 16,0 0 504 0,0 0 152-1,0 0-72-15,97 115-136 0,-75-82-96 16,-2-1-31-16,-1 1-49 0,-1-3 72 15,-4 0-112-15,-2-3-40 16,-3-1-128-16,-1-4-56 0,-4-3 0 31,-4-5 152-31,0-7 152 16,0 2 232-16,-15-1-119 15,-14 1-521-15,-11 4-144 0,-59 14-1201 16,10 0-1295-16,-4 3-3601 0</inkml:trace>
  <inkml:trace contextRef="#ctx0" brushRef="#br0" timeOffset="63364">10232 10963 6425 0,'0'0'1904'0,"0"0"-880"0,0 0 73 15,0 0 63-15,0 0-32 0,-10 11-216 16,8-4-271 0,1-1 63-16,-4 8-80 0,2 4-24 31,1 10-112-31,0 12-160 0,2 14-96 15,0 14-64-15,0 15-16 16,0 4-40-16,9 2-112 0,0-7 104 16,-2-10-88-16,1-14 40 15,-3-9-56-15,-1-15 8 31,1-8-8-31,-5-8 96 0,2-8 88 16,-2-6 56 0,0-2-8-16,0-2-23 15,0 0-57-15,0 0-152 0,0-4-513 16,0-34-1271-1,0 1-2617-15,2 0-4025 0</inkml:trace>
  <inkml:trace contextRef="#ctx0" brushRef="#br0" timeOffset="63960">10188 11065 5825 0,'0'0'2536'16,"0"0"-1696"-16,0 0 169 0,0 0 47 16,0 0-344-16,0 0-216 15,0 0 184 1,0 0-112-16,0 0 97 15,139-34-121-15,-102 22-216 0,-6-1 32 32,-5 4-104-32,-7 1-8 0,-3 4-40 0,-5 0-40 0,-6 4-88 15,-3 0-64-15,-2 0 96 31,0 0 32-31,0 0-48 0,0 0 40 16,0 0-136-16,0 0-152 16,0 0-752-16,-7 6-744 15,-9 8-2657-15,3-2-2449 0</inkml:trace>
  <inkml:trace contextRef="#ctx0" brushRef="#br0" timeOffset="64301">10209 11444 2720 0,'0'0'4065'16,"0"0"-2897"0,0 0-152-1,0 0 361-15,0 0-345 0,0 0-184 0,0 0 88 16,37 0-168-16,-16-6-31 15,-1-2-113-15,1-2-136 16,-4-1 40-16,3 2-216 16,-7-3-112-1,4-1-88-15,0 0-112 16,-1-4-368-16,-2 4-664 0,1-6-1105 15,-7 8-2488-15,-2 1-3152 0</inkml:trace>
  <inkml:trace contextRef="#ctx0" brushRef="#br0" timeOffset="65016">10668 11153 3952 0,'0'0'4329'0,"0"0"-2560"15,0 0-17 1,0 0 256-16,0 0-415 0,-20-10-449 15,11 10-472-15,-3 12-208 0,-1 12-464 16,0 6 8-16,1 4 0 31,2-2 136-31,3-1-144 0,7-5 0 16,0-6-96-16,0-4-16 15,5-7-232-15,11 0-120 16,-1-3 112-16,3-2 96 0,-1-4 16 0,0 2 24 16,-3-2 80 15,1 0-56-31,-2 0 144 0,-5 0-32 0,1 0 56 15,-7 0 16-15,1 2 0 16,-3 0-8 0,0 0 16-16,0 3 104 0,0 4 136 0,0 3-8 15,-5 4-24 1,-6 0-136-16,0 2-72 15,-1-4-360-15,1-1-712 0,5-6-1633 16,4-7-3304-16</inkml:trace>
  <inkml:trace contextRef="#ctx0" brushRef="#br0" timeOffset="65247">10865 11225 4032 0,'0'0'3177'0,"0"0"-1585"0,0 0 217 16,0 0 39-1,0 0-464 1,0 111-759-16,-4-68-65 0,-4 0-400 16,-3-7-96-16,3-4 136 15,0-10-200-15,5-8-136 16,0-8-704-16,3-6-721 0,0-14-1047 15,0-12-665-15,4-6-1096 16</inkml:trace>
  <inkml:trace contextRef="#ctx0" brushRef="#br0" timeOffset="65436">10844 11306 104 0,'0'0'2128'0,"0"0"152"16,0 0-375-16,0 0-73 15,0 0 97-15,0 0-545 0,45-27-488 16,-31 38 128 0,3 5-231-1,0 4-41-15,-5-1-288 0,1 4-144 16,1-5-128-16,-3-2-40 0,1-2-152 15,-4-6-600-15,3-4-880 16,2-4-961-16,-2-16-2040 0,-1-6-728 16</inkml:trace>
  <inkml:trace contextRef="#ctx0" brushRef="#br0" timeOffset="65640">11130 11099 1240 0,'0'0'2728'0,"0"0"-359"0,0 0-65 16,0 0-55-16,0 0-753 31,0 0-608-31,0 0-280 15,0 0 345-15,0 0-97 0,8 80-320 32,-8-38-224-32,0 1-136 15,0-5-24-15,-4-4-40 0,-5-4-112 16,2-8-264-16,2-8-416 15,1-8-512-15,2-6-377 16,0-16-503-16,2-14-1841 0,0-2-400 0</inkml:trace>
  <inkml:trace contextRef="#ctx0" brushRef="#br0" timeOffset="65880">11125 11053 1872 0,'0'0'2680'16,"0"0"-455"-16,0 0-257 16,0 0-327-16,0 0-465 0,35-14-200 15,-20 14-208 1,4 10 201-16,4 15-57 15,1 8-144-15,5 7 24 0,2 9-80 16,-1 0 8-16,4-4-175 16,-3-5-73-16,-4-10-152 15,-2-6-168-15,-9-6-80 16,-3-6-72-16,-7-6-80 0,-1 0-784 15,-5-2-697-15,0-2-615 0,0-2-3922 0</inkml:trace>
  <inkml:trace contextRef="#ctx0" brushRef="#br0" timeOffset="66537">12034 10957 5513 0,'0'0'3897'0,"0"0"-2169"15,0 0-392-15,0 0-88 16,-24 162-47 15,24-85-321-31,0 1-72 0,0-11-256 0,1-10-56 0,15-12-344 16,2-15-88-16,2-11-64 15,2-11-112-15,6-8-192 0,-1 0-264 16,2-18-368 0,12-34-368-1,-8 6-1609-15,-5 2-4545 16</inkml:trace>
  <inkml:trace contextRef="#ctx0" brushRef="#br0" timeOffset="66757">12334 10771 6553 0,'0'0'4113'16,"0"0"-3105"-16,0 0 272 0,0 0 345 16,10 115-225-16,3-52-280 31,-2 5-80-31,4 2-592 15,-4-6 17-15,-3-7-273 0,0-10-80 16,4-4-112 0,-6-5-552-16,2-8-481 0,-6-4-439 0,-2-10-825 15,0-10-3000-15</inkml:trace>
  <inkml:trace contextRef="#ctx0" brushRef="#br0" timeOffset="66991">12334 10740 5521 0,'0'0'2416'0,"0"0"-119"0,0 0-417 15,0 0-576-15,0 0-375 0,118-48-273 31,-89 38-368-31,0 2-96 0,0 0-96 16,-4 2-96-16,-3 2-152 16,-6 4-928-16,-4 0-1321 15,-12 4-3368-15</inkml:trace>
  <inkml:trace contextRef="#ctx0" brushRef="#br0" timeOffset="67206">12386 11057 5569 0,'0'0'1888'0,"0"0"313"16,0 0 15-1,0 0-680-15,0 0-623 16,0 0-505-16,131-42-208 0,-102 24-200 15,0-1-200-15,2 2-873 16,6-4-911-16,-7 6-505 0,-10 6-4312 16</inkml:trace>
  <inkml:trace contextRef="#ctx0" brushRef="#br0" timeOffset="67436">12754 11145 3304 0,'0'0'3217'16,"0"0"-1721"-1,0 0 201-15,0 0 159 16,0 117-408-16,3-91-784 0,1-6-360 16,-1-6-199-16,5-4-105 31,-3-6 0-31,-2-4-305 15,-3 0-439-15,0 0-312 0,0-12 0 16,0-18-769-16,0 2-1327 0,-8-2-1873 16</inkml:trace>
  <inkml:trace contextRef="#ctx0" brushRef="#br0" timeOffset="67930">12780 10895 3648 0,'0'0'2025'0,"0"0"-201"16,0 0-88-16,0 0-263 15,0 0-49-15,0 0-152 0,58 47-375 16,-47-18-209 0,-2 3-96-16,0 0-208 15,-1-2-168-15,-3-2-32 16,0-6-56-16,1-1-80 0,-6-8 0 15,0-3-48-15,2-3 8 16,-2-3 8-16,0-2-8 16,0 0-16-1,3-1 8-15,-3 1-112 0,2-2 48 16,-2 2-88-16,5-2 72 0,-5 0-32 31,0 0-232-31,1 0-56 0,4-4-8 0,2-14 328 16,-1-10 72-1,5-2 8-15,-4 0-200 16,3 4 0-16,-4 6 48 15,2 8 56-15,0 6 88 0,4 6-201 16,-1 0 209 0,3 1 209-16,3 18 111 0,-1 3 80 0,-3 5 128 31,-1 3-248-31,0 2-72 15,-7-2-80-15,1-5-128 0,-4-5-160 16,1-6-816-16,-1-5-1129 16,-2-7-3216-16</inkml:trace>
  <inkml:trace contextRef="#ctx0" brushRef="#br0" timeOffset="68106">13134 11031 3744 0,'0'0'4737'0,"0"0"-3664"16,0 0-65-16,0 0 808 16,0 0-552-16,14 52-767 0,-7-34-265 15,-7-2-232-15,0 1-713 0,0-8-1303 16,0-5-3241-16</inkml:trace>
  <inkml:trace contextRef="#ctx0" brushRef="#br0" timeOffset="68265">13056 10833 7281 0,'0'0'1504'0,"0"0"-1200"15,0 0-112-15,0 0 33 16,0 0-225-16,0 0-857 0,0 0-3352 15</inkml:trace>
  <inkml:trace contextRef="#ctx0" brushRef="#br0" timeOffset="68455">13227 11059 6009 0,'0'0'1624'0,"0"0"273"0,0 0-345 15,0 0-704 1,0 0-360-16,117-38-440 15,-88 20-48-15,-7-4-720 16,1-4-904-16,-7 4-969 0,-8 3-2144 16</inkml:trace>
  <inkml:trace contextRef="#ctx0" brushRef="#br0" timeOffset="68652">13332 10839 3544 0,'0'0'2537'0,"0"0"-849"15,0 0 625-15,0 0-457 16,0 142-296-1,0-102-583-15,0 0-233 16,7-6-200-16,-4-6-240 16,2-8-208-16,-2-6-96 15,2-8 0-15,1-3-752 0,-6-3-1185 16,5 0-1119-16,-5-13-3826 0</inkml:trace>
  <inkml:trace contextRef="#ctx0" brushRef="#br0" timeOffset="69957">13633 11057 2512 0,'0'0'2201'0,"0"0"-1033"15,0 0 152 1,0 0-88-16,0 0-456 15,0 0-183-15,3-2 279 0,8-4-192 16,2-4-152-16,3-4-264 16,-1 0-40-16,1-2-224 0,-5-3-16 15,1 4-216 1,-6-2-256-1,-6 4 144-15,0 3 128 0,0 3 128 16,-6 1-16-16,-11 4 88 16,0 2-96-16,-1 0 112 0,0 0 64 15,0 6 40-15,2 11-104 16,5 5 152-1,3 1-48 1,3 4 56-16,5-1 112 0,0 0 64 31,0-2-8-31,0-4 56 16,10-2-72-16,3-6-56 0,0-3 24 15,3-5-184-15,1-3 16 16,1-1-112 0,2 0-80-16,14-14-584 15,-7-4-1616-15,-3 0-5466 0</inkml:trace>
  <inkml:trace contextRef="#ctx0" brushRef="#br0" timeOffset="70690">14345 10387 5153 0,'0'0'4385'0,"0"0"-3193"15,0 0-408-15,0 0 536 16,-44 150-280-16,41-95-511 15,3-3-169-15,0-6-136 0,0-10-160 32,13-6-64-32,5-8-8 0,1-5-64 15,-3-6 72-15,2-1 0 16,-2 1 0-16,-1-3 0 0,-4 1 48 15,-6 1-40-15,0 1-8 16,-5 2 408-16,0 2 144 31,0 2 24-31,-10 0-288 0,-8 0-288 16,2-2-152-16,-10-7-920 15,7-4-1345-15,3-4-4120 0</inkml:trace>
  <inkml:trace contextRef="#ctx0" brushRef="#br0" timeOffset="70857">14571 10698 4368 0,'0'0'2361'0,"0"0"-313"0,0 0-695 16,0 0-561-16,0 0-424 15,0 0-368 1,0 0-176-16,0 0-984 15,108-80-705-15,-108 67-559 0,0 4-529 16</inkml:trace>
  <inkml:trace contextRef="#ctx0" brushRef="#br0" timeOffset="71335">14594 10539 280 0,'0'0'2560'31,"0"0"-183"-31,0 0-433 0,0 0-560 16,0 0 41-16,0 0-89 16,0 0-256-16,9 137-160 0,-1-97-312 15,5-2-303-15,2-6-305 16,3-6-401-16,4-7-935 47,2-11-672-47,2-8-553 0,7 0-223 15,-4-12 815-15,-2-12 1369 16,-1-1-840-16,-10-1 480 0,-8 2 960 15,-5 2 496-15,-3 6 1536 16,0 6 929-16,-14 6-121 0,-2 4-391 16,-2 0-497-16,3 0-591 15,1 10-505-15,7 9-384 0,-1 0-312 16,8 3-152-16,0 1-8 15,0-4 0-15,2-2-48 0,9-6 0 16,4-5-104 0,-4-4-352-1,5-2-208-15,-1 0-225 0,-2-18 193 0,0-8 0 31,-2-4 336-31,-3-2-24 0,-3 2 280 0,-2 4 152 16,-1 8 272-16,-2 6 408 0,0 8 288 31,0 4 32-31,0 0-471 16,0 0-329-16,1 11-200 0,4 8-104 15,-2-3-521 1,-1 2-935-16,0-4-1569 0,-2-6-3464 0</inkml:trace>
  <inkml:trace contextRef="#ctx0" brushRef="#br0" timeOffset="71832">14938 10604 1584 0,'0'0'2536'0,"0"0"-583"15,0 0-505-15,0 0-696 0,0 0-16 31,0 0 145-31,0 0-577 0,126-108-200 16,-117 97-48-16,-4 7-56 0,-3 4 0 16,-2 0 328-16,0 7 448 15,0 14-416-15,0 7-96 16,0 3 120-16,0-3-104 15,0-2-136 1,0-6-144-16,6-6-48 0,10-6 32 16,-1-4-96-16,7-4-64 15,1 0-112-15,1 0 160 0,4 0 8 16,1-12 112-16,0-2-168 15,-5-2-72 1,-6-3 32-16,-4 4 72 16,-4-4 72-16,-10 2 72 0,0-2 200 15,0 2 144-15,-5 2-88 16,-6 6 16-16,-4 3 200 15,1 6 192-15,1 0-8 0,-2 4-279 32,4 15-153-32,3 7 104 0,2 6 184 15,4 2 72-15,2 0-152 16,0-3-136-16,0-5-80 15,11-4-56-15,2-3-120 0,3-8-40 16,4-5-96-16,4-6-288 31,20-6-424-31,-7-18-704 0,-2-2-2617 0</inkml:trace>
  <inkml:trace contextRef="#ctx0" brushRef="#br0" timeOffset="72880">15965 10195 5057 0,'0'0'2128'0,"0"0"105"31,0 0-89-31,21 148-320 16,-18-89-527-16,-1 1-393 0,-2-7-272 0,0-8-280 16,0-9-104-16,0-12-248 15,0-12-72-15,0-6-312 0,0-6-264 16,0-2-344-1,0-22-449 1,0-11-631-16,0-6-257 16,0-10-279-16,0 0 247 0,0-2 1081 15,0 9 1168-15,4 10 112 0,4 14 1464 16,4 12 329-16,2 8-121 0,6 6 489 31,-1 20-545-15,2 8-328-16,-3 4-88 0,0-2-487 15,-6 0-369-15,5-8-232 0,-6-5-112 16,2-7-792-16,5-16-1353 15,-5 0-2200-15,-1-7 336 0</inkml:trace>
  <inkml:trace contextRef="#ctx0" brushRef="#br0" timeOffset="73118">16236 10114 5881 0,'0'0'2336'31,"0"0"-1191"-31,0 0 631 16,-6 111-128-16,2-63-584 15,4 2-551-15,-1-2-209 0,1-6-184 16,-2-6-120-16,0-6 0 0,-2-9-408 16,0-8-297-16,0-8-495 15,2-5-480 1,0-22-1065-16,-1-8-271 15,3-6 487-15</inkml:trace>
  <inkml:trace contextRef="#ctx0" brushRef="#br0" timeOffset="73259">16207 10155 1800 0,'0'0'2728'15,"0"0"-775"1,0 0 87-16,0 0 129 15,0 0-449-15,0 0-336 16,95 138-423-16,-74-95-377 16,3-6-360-16,-1-5-208 0,1-3-16 15,10-8-1232 1,-5-8-1553-16,-5-8-3448 15</inkml:trace>
  <inkml:trace contextRef="#ctx0" brushRef="#br0" timeOffset="73635">16512 10269 4504 0,'0'0'2265'0,"0"0"-137"0,0 0 9 15,0 0-585-15,0 0-432 16,0 0-343-16,-69 106-113 0,69-72-184 15,0-2-176-15,0-5-88 16,0-7-216 0,0-6 0-16,0-7 0 15,8-5-48-15,0-2-328 0,-2 0 64 16,6-15 160-16,-4-10-40 15,1-3-8-15,1-4-80 0,-3 2 200 16,-3 6 72 0,-2 8 8-1,0 9 152-15,2 7 224 0,-4 0 112 16,5 0-360-16,3 9 64 0,4 7-88 15,5 0-104-15,-4-2-72 16,10-5-584-16,0-7-769 0,2-2-647 31,8-21-657-31,-9-5-2064 16</inkml:trace>
  <inkml:trace contextRef="#ctx0" brushRef="#br0" timeOffset="73827">16735 10146 328 0,'0'0'2488'0,"0"0"113"16,0 0 103-16,0 0-39 31,0 0-633-31,0 0-1056 15,0 0-527-15,0 0 7 0,-71 83-144 16,71-49-120-16,11-6-112 16,5-4-24-16,1-8-56 0,0-6 0 15,-1-8-280-15,-3-2-480 31,4-2-385-31,-5-26-727 16,0 4-2209-16,-6 0-1528 0</inkml:trace>
  <inkml:trace contextRef="#ctx0" brushRef="#br0" timeOffset="74206">16735 10146 3872 0,'48'-128'2329'0,"-48"128"-729"0,0 0 353 0,0 0-609 0,0 13-368 15,5 13 200-15,5 6-263 0,-2 6-225 16,-1 4-120-16,-3 2-152 15,1-6-80 1,-5-4 0-16,3-8-152 16,-3-10-56-1,2-6-120-15,0-6-8 0,-1-4-96 0,6 0-376 16,4-10-112-16,0-12 352 15,9-8-96-15,-1 0-208 0,1 0 192 32,2 8 208-32,-4 6 120 15,-2 5 16-15,-3 8 64 0,-2 3 216 16,-3 0 200-16,4 3 64 15,-1 12-88-15,0 4-96 16,-1 2-152-16,-2 1-112 0,0 0-96 31,-5-4-280-31,-1-4-504 16,-2-8-737-16,0-2-1343 0,0-4-3978 0</inkml:trace>
  <inkml:trace contextRef="#ctx0" brushRef="#br0" timeOffset="74813">17052 10029 1192 0,'0'0'5409'16,"0"0"-4121"-16,0 0 88 15,0 0 457-15,0 0-377 16,0 0-352-16,0 0-279 15,0 0-289-15,51 83-208 16,-46-62-120-16,-3-5-88 0,-1-4-48 16,-1-4-72-16,4-7-144 15,-3-1-352 1,2 0-144-16,2-1 39 15,3-13 369-15,2-3 48 16,6 0-8-16,-3 0 32 0,3 4 56 31,0 0 24-31,-3 5 32 16,5 3 0-1,-7 3-56-15,2 2 0 0,2 0 32 0,-1 0 56 16,2 0 16-16,-1 0 16 16,0 0-8-16,-3 0 40 0,0 0-40 15,-6-2 40-15,-1-9 16 16,0-3-16-16,-2-4-32 15,-3 1-16-15,0-2 56 0,0 4-56 16,0 2 16 0,0 7 56-16,-8 6 320 15,-3 0 224-15,-1 8-311 0,1 14-217 16,3 4 120-16,3 3 80 15,5-1-88-15,0-2-128 16,0-5-72-16,5-2 56 16,3-6-32-1,3-4-24-15,-4-5-56 0,4-4-88 16,1 0-64-16,0 0-56 0,5 0 24 15,0-4-17-15,-5-3-39 16,-1 3 64-16,-3 2 104 16,-5 1 120-1,-1-7-160 1,-2 2-1072-16,0-5-3225 0</inkml:trace>
  <inkml:trace contextRef="#ctx0" brushRef="#br0" timeOffset="75264">17559 9632 3512 0,'0'0'1825'0,"0"0"255"15,0 0-248 1,0 0-199-16,0 0-313 31,127 81-328-31,-101-51-200 16,-3 7-167-16,-1 3 71 0,-4 4-96 15,-7 4 32-15,-7 5-40 16,-4 4-144-16,-4 3-200 0,-18 2-248 16,-33 32-568-16,5-17-1320 15,-7-9-3833-15</inkml:trace>
  <inkml:trace contextRef="#ctx0" brushRef="#br0" timeOffset="77686">9794 11562 4232 0,'0'0'2609'0,"0"0"-1353"15,0 0-144-15,-124 35 153 16,77-23 39-1,-2 1-528-15,-2 2-88 16,-1-6-168-16,4-1-23 16,-4-1-121-16,-1-7-64 0,-2 0-16 31,-3 0-184-31,-5-9-24 15,-2-4-32-15,-6-6 104 16,-3 0-88-16,-1 0-8 0,-4 2-56 16,-2 0 80-1,-4 6-80-15,-1 0 0 0,4 3 88 0,3-3-80 16,0-6-16-16,6 0-24 15,7-6 16-15,4-3 0 16,9-2-40 0,8-2-40-16,6-2 8 0,5-4 8 15,7-2 72-15,-2-7-136 16,3-7 128-16,-2-10 0 0,4-6 0 15,5-4 8-15,1 2-16 16,8-1 8 0,7 7-40-1,3 4 48-15,0 12 0 0,0 7-8 0,0 11 0 16,0 9 8-1,0 4 0-15,2 4 8 0,-2-2 0 0,1 4 8 16,-1-6-8-16,0-2-8 31,0-6 0-31,4-5 8 16,-3 0-8-16,-1-2 8 0,3 0 0 15,-1 0-8-15,0 0 0 0,-1 0 8 32,-1 0-8-32,4 0 0 0,-1 2 0 0,-3 4 0 31,1 9 0-31,-1 7 0 0,0 6 8 15,0 4-8-15,0 0-8 16,0 0 8-16,0 8-144 0,0 17-32 16,0 10 176-16,0 12 16 15,-4 5-8-15,-8 2 128 31,-1 0-128-31,-4-6 72 0,0-5-72 16,1-7 72-16,2-10-72 0,2-7 112 16,6-6-112-16,1-7 40 0,2-4-40 15,3-2 48-15,0 0-48 16,0 0 0-1,0 0-8 1,0 0-8-16,-3-6 8 0,-2-13-64 16,-2-7-16-16,2-8 8 15,1-4 24-15,2-4 48 0,2 0-16 0,0-4 8 16,0-2-72-16,0 2 72 31,2 3 0-31,7 7 0 16,-2 8-8-16,-2 9-40 0,-2 8 56 15,0 5-8-15,-1 4-48 16,1 0 48-16,-1 2-136 0,4 0 40 15,5 0-40-15,7 0-8 32,1 0 64-32,4 0 40 0,8 10 40 15,-4 5 0-15,4-2 8 16,-2 4 0-16,-2-2 8 0,-2 2 8 15,-4-4 32-15,-5 0-40 16,-5-3 8-16,4 4-16 31,2 20-80-15,-2-4-1073-16,-10 2-4152 0</inkml:trace>
  <inkml:trace contextRef="#ctx0" brushRef="#br0" timeOffset="88458">9217 8723 760 0,'0'0'1920'16,"0"0"-984"-16,0 0-312 15,0 0 297 1,0 0 175-16,0 0-264 0,0 0-360 0,0 0-160 31,0 0 152-31,0 0 440 16,0 0 153-16,0 0-97 0,0 0-120 15,0 0-176-15,0 0-88 16,0 0-128-16,0 0-111 0,0 0-113 16,0 0-104-16,0 0-32 15,0 0 16 1,0 0-16-16,0 0-80 15,0 0 48-15,0 0-48 0,0 0-8 16,0 0 0-16,0 0 0 16,0 0 0-16,0 0 0 0,0 0 0 15,0 0 0 1,0 0 0-1,0 0-8-15,0 0 8 0,0 0 8 16,0 0 8-16,0 0 32 0,0 0 40 16,0 0 24-16,0 0 24 15,0 0-16-15,0 0-24 0,0 0-48 31,0 0-48-31,0 0 0 16,0 0 8-16,0 0 0 0,0 0 0 16,0 0-8-16,0 0 8 15,0 0 0-15,0 0 0 0,0 0-8 16,0 0 8-16,0 0-8 31,0 0 48-31,0 0-40 16,0 0-8-16,0 0 0 0,0 0-16 15,0 0 8-15,0 0 0 16,0 0-40-16,0 0 40 0,0 0 8 15,0 0 0-15,0 0 8 32,0 0-8-17,0 0 0-15,0 0 0 0,0 0 8 0,0 0 0 0,0 0 40 16,0 0-40-16,0 0 0 15,0 0 8-15,0 0 72 0,0 0-40 16,0 0 0 0,0 0-40-1,0 0 16-15,0 0 32 16,0 0-48-16,0 0 8 0,0 0-8 15,0 0 40-15,0 0-40 0,0 0 48 16,0 0-40-16,0 0 32 0,0 0-40 31,0 0 40-31,0 0 40 16,0 0-40-16,0 0-40 15,0 0 40-15,0 0 8 0,0 0-56 16,0 0 8-16,0 0-8 0,0 0 0 16,0 0 8-16,0 0 0 31,0 0-8-31,0 0 8 15,0 0 0-15,0 0-8 0,0 0 0 16,0 0 0-16,0 0 0 16,0 0 0-16,0 0-8 0,0 0 0 15,0 0 8-15,0 0 0 31,0 0 8-31,0 0-8 16,0 0 0-16,0 0 0 0,0 0 0 16,0 0 8-16,0 0 0 15,0 0 0-15,0 0 0 16,0 0 8-16,0 0-8 0,0 0 56 15,0 0-56 1,0 0-8-16,0 0 8 16,0 0 0-16,0 0 0 15,0 0 0 1,0 0-8-16,0 0 8 15,0 0 8-15,0 0 32 0,0 0-32 16,0 0-8-16,0 0 0 0,0 0 64 16,0 0-16-16,0 0-48 15,0 0 0-15,0 0-8 0,4 7-48 16,-1 2-1184-16,-3 1-4025 15</inkml:trace>
  <inkml:trace contextRef="#ctx0" brushRef="#br0" timeOffset="89866">10425 7742 1712 0,'0'0'2432'16,"0"0"-1671"-16,0 0-241 0,0 0 704 31,0 0-144-31,0 0-240 16,13 13-47-16,-3 0-145 15,1 4-120-15,-1 2 8 0,1 5-128 16,1 5-16-16,-3 3 48 16,-1 7 8-16,-1 6-88 0,-2 6-80 15,-5 2-128 1,0 3-64-16,0 3-88 15,-16 1-56-15,-22 17-576 16,3-12-1016-16,-1-13-3225 0</inkml:trace>
  <inkml:trace contextRef="#ctx0" brushRef="#br0" timeOffset="90668">8841 7670 3240 0,'0'0'1689'0,"0"0"-249"16,0 0-224-16,0 0-336 15,0 0 41-15,-87 119-121 0,64-78-312 31,-2 8-136-31,2 3-8 16,2 0 56-16,2 4-56 16,1-2-88-16,6 1-80 0,4 0-80 15,8 1 8-15,0 1-64 16,25 1-24-16,15 0-16 0,15 3 8 15,13-1-8 1,6 2-96-16,29 16-984 16,-20-16-1609-16,-22-8-4536 15</inkml:trace>
  <inkml:trace contextRef="#ctx0" brushRef="#br0" timeOffset="93736">15403 7051 864 0,'0'0'5049'0,"0"0"-3441"16,0 0-384-16,0 0 161 31,0 0-289-31,-20 26-376 0,17 6-256 16,-2 10 248-1,5 4 24-15,0 0-135 0,0 0-193 16,0-2-184-16,10-4-8 0,4-1-72 15,1-5 0-15,1-6-80 32,7-5-8-32,3-2-56 0,9-7-48 15,31-10-488-15,-6-4-881 16,-5 0-2743-16</inkml:trace>
  <inkml:trace contextRef="#ctx0" brushRef="#br0" timeOffset="94377">17365 6848 6209 0,'0'0'1272'0,"0"0"-584"32,0 0 753-32,61 106 351 15,-46-74-304-15,-4-3-440 0,-6-1-415 16,0-5-329-16,-5 14-304 15,0-9-72-15,-16-3-2217 0</inkml:trace>
  <inkml:trace contextRef="#ctx0" brushRef="#br0" timeOffset="95449">19671 8049 7177 0,'0'0'2305'15,"0"0"-1793"-15,0 0-272 16,0 0 504-16,128-16-96 0,-82 14-32 15,0 0-104 1,-4 2-88-16,0 0-256 16,-7 0 24-1,-4 0-88-15,-5 0-104 0,-5 0-352 0,-7 2-1168 16,-11 6-2793-16</inkml:trace>
  <inkml:trace contextRef="#ctx0" brushRef="#br0" timeOffset="96184">19727 9824 880 0,'0'0'8081'15,"0"0"-6936"-15,0 0-1089 16,0 0-56-16,0 0 384 0,0 0 416 16,107-24 168-1,-68 18-128-15,8-2-240 16,1-3-271-16,1 2-137 0,1-5-192 15,9-14-505-15,-10 4-1463 0,-15-3-3265 16</inkml:trace>
  <inkml:trace contextRef="#ctx0" brushRef="#br0" timeOffset="97262">20235 6296 680 0,'0'0'6841'0,"0"0"-5129"16,0 0-703-16,0 0-1 15,0 0 32-15,-107 141 288 0,96-83-575 32,7 2-401-32,4 1-224 15,4-7-120-15,23-10-8 16,10-10-320-16,15-12-417 0,42-22-951 15,-10 0-1545-15,-7-13-5088 0</inkml:trace>
  <inkml:trace contextRef="#ctx0" brushRef="#br0" timeOffset="97883">22300 6335 5009 0,'0'0'2840'0,"0"0"-1984"0,0 0 337 15,0 0 231-15,0 0-272 16,28 136-168 0,-24-96-111-16,-2 2-321 15,-2 4-248-15,0 5-304 16,0 1-16-16,-37 26-1032 0,-2-14-1225 15,-3-8-4488-15</inkml:trace>
  <inkml:trace contextRef="#ctx0" brushRef="#br0" timeOffset="103897">13743 11701 8993 0,'0'0'2881'31,"0"0"-2137"-31,12 136-480 16,-8-56 368-1,-4 9-15-15,0-5-57 0,0-4-240 0,0-12-184 16,0-10-48-16,0-7 0 16,0-14-88-16,0-7 0 0,0-9-352 31,0-13-464-31,0-8-689 15,0-17-1199-15,0-8-2449 16</inkml:trace>
  <inkml:trace contextRef="#ctx0" brushRef="#br0" timeOffset="104556">13709 11789 4384 0,'0'0'2593'0,"0"0"-1321"0,0 0 281 0,0 0-153 0,0 0-272 15,0 0-256-15,0 0-240 16,132-68-199-1,-114 68-73-15,-2 0 16 32,-3 4-72-32,0 10-48 31,-8 6 112-31,-4 4-144 0,-1 6-16 0,0 2-208 0,-3 4 0 15,-12-2-424-15,1-2-464 0,1-3-433 16,3-12-263-16,9-8 280 16,1-9-425-16,0 0 425 15,14-9 576-15,9-8 424 0,1 0 200 16,-1 2 96-1,-1 2 8-15,-1 5 88 0,0 4 472 16,-3 4 208 0,0 0 72-16,0 4 185 15,-5 13-177-15,-2 2 96 16,0 7-248-16,-9 6-280 0,1 2-184 15,-3-2-88-15,0 0-8 16,0-3-16-16,0-7 16 0,-3-9-24 16,1-2-8-1,-4-11-24-15,6 0 24 16,0-6-104-16,0-16-416 15,0-10-144-15,6-2 128 0,12 0-128 0,6 4-112 16,0 4 64-16,2 3 296 16,-2 10 208-1,-6 2 96-15,-3 5 8 16,-6 2 64-16,-2 4 88 15,-4 0 104-15,-3 0 184 16,0 0 72-16,0 0 56 0,0 0-8 16,0 0-232-16,0-4-224 0,0 1-104 15,0-6-128 1,0 1-120-1,0-2 32-15,0 3-64 16,2 0-232-16,3 3-96 0,-4 4-96 16,4 0-280-16,-2 0-361 15,0 11-2576-15</inkml:trace>
  <inkml:trace contextRef="#ctx0" brushRef="#br0" timeOffset="105863">14405 11863 3264 0,'0'0'1977'0,"0"0"-1353"15,0 0 680-15,0 0 200 0,0 0-127 0,-28 107-697 16,28-90-304-16,0-2 40 15,0-4-216-15,5-5-96 16,3-2-96-16,0-2-8 31,4-2-96-31,-1 0-144 16,2-12-120-16,-2-12 216 15,2-6-8-15,-3 0-136 0,-4-2 168 16,-3 6 120-16,1 4 120 0,-4 8 264 16,0 8 352-16,0 4 96 15,0 2 96-15,0 6-376 16,0 20-544-16,0 10 113 0,0 7-121 15,1 6 0-15,4 4 0 16,1-1-193-16,-2 0-47 0,-3-2 40 31,-1-6-128-31,0-3 48 16,0-9 104-16,-5-11 96 15,-6-5 24 1,-3-10 56-16,1-6 0 0,1 0 8 0,1-9 48 16,6-14-56-16,5-9-8 0,0-8-160 31,12-10-192-31,12-5-104 15,6-5-336-15,1 3-232 0,5 1-89 16,-2 5 369-16,0 8 336 16,-4 9 296-16,-2 9 120 0,-6 7 664 15,-7 10-416-15,-4 4 8 16,-11 4 512-1,0 0 225-15,0 0-17 16,0 10-352-16,-8 4-272 0,-8 0 184 16,5-2-96-16,-1-4-168 0,9-4-224 31,3-4-48-31,0 0-624 0,2 0-144 15,17-7 408-15,10-8 128 16,-5 1-496-16,5 0 312 16,-1 2 232-16,-4-2 120 0,-1 2 64 15,-4-3 0-15,-8 6 136 16,-4 1 72-1,-7 2 632-15,0 6 40 16,-7 0-272-16,-10 2-16 16,-3 17-264-16,-1 8-272 15,5 1-8-15,6 0 88 0,9-6-136 16,1-4-8-16,0-8 0 15,1-4-64-15,14-6-504 0,1 0-152 32,2-4 120-32,1-16-168 15,2-4-192-15,-3-4-513 16,-3 4 753-16,-4 4 464 0,-3 10 184 15,-5 8 80-15,-3 2 880 16,0 6 161-16,0 13-393 16,0 4-112-1,0-3 160-15,0-4-336 0,0-6-264 16,3-6-96-16,5-4-128 15,4 0-208-15,-1-4-48 0,2-14 8 16,5-4-216-16,-7 0-192 0,2 2 207 31,-2 6 369-31,4 6 208 16,-4 8 248-16,0 0 240 0,-3 14 257 15,-1 7-257-15,-2 0-128 16,1-1-120-16,1-6-136 0,2-5-104 16,3-9-128-16,2 0-352 31,4-11 216-31,0-13-104 0,4-5-537 31,-2-3 129-31,1 5 264 0,0 7 272 0,-5 7 240 0,-2 11 32 16,-2 2 432-16,-4 0 136 15,3 11 305-15,-9 1-225 31,4-3-296-31,-1-2-176 0,0-5-192 16,1-2-16-16,1 0 0 16,-1-4 0-16,4-8 0 0,-2 2 0 31,2 2-8-31,-2 6-56 15,3 2 64-15,-6 0 56 0,-2 4 72 16,-3 17-128-16,0 2-376 0,0-3-4881 16</inkml:trace>
  <inkml:trace contextRef="#ctx0" brushRef="#br0" timeOffset="106501">13407 12721 4048 0,'0'0'4753'0,"0"0"-3088"16,0 0-609-16,0 0 360 0,0 0-207 15,0 0-425-15,0 8-296 16,0 7-168-16,0 2-216 31,0 4-48-15,0 1-56-16,0 6-872 0,0-7-1241 0,1-2-3320 0</inkml:trace>
  <inkml:trace contextRef="#ctx0" brushRef="#br0" timeOffset="106979">13407 13186 3136 0,'0'0'4585'15,"0"0"-3649"1,0 0-55-16,0 0 207 0,0 0-344 0,0 0-160 16,0 0-248-16,82-13-80 15,-71 26-24-15,-3 8-8 16,-4 1-160-1,-4 1-56-15,0 0-8 16,-4-3-56-16,-9-6 56 16,1-5 48-16,0-4 16 0,6-3 376 15,1-2 145-15,5 0-153 31,0 0-240-31,0 0-192 0,0 0-16 16,2 0-40-16,14-8-48 16,1-6-72-16,6 2-513 15,8 0-703-15,-9 6-1448 0,-2 6-3370 0</inkml:trace>
  <inkml:trace contextRef="#ctx0" brushRef="#br0" timeOffset="107394">13554 13480 5097 0,'0'0'2000'15,"0"0"-264"-15,0 0-79 16,0 0-601 0,0 0-368-16,0 0-280 0,0 0-240 15,0 0-104-15,56-11 176 16,-56 29-64-16,0 3-176 15,0 0-136-15,-8 0-272 0,-3-8 0 16,3-2-16-16,4-7 232 31,1-2 184-31,3-2-120 0,0 0-184 16,0 0 72-16,3 0 88 15,9 2 144-15,2 0 8 16,2 1 144-16,-3 3 8 0,-3 1 128 16,0 1-96-16,-4 0-64 15,-3 1-120 1,-3 6-64-16,0-3-1640 15,-3 0-5698-15</inkml:trace>
  <inkml:trace contextRef="#ctx0" brushRef="#br0" timeOffset="107640">13660 13949 1088 0,'0'0'6609'15,"0"0"-5009"-15,0 0-1175 0,0 0-425 16,0 0-312-16,0 0-1905 15,11 20-3184-15</inkml:trace>
  <inkml:trace contextRef="#ctx0" brushRef="#br0" timeOffset="107784">13736 14154 1344 0,'0'0'168'0,"0"0"-168"15,0 0-1280-15</inkml:trace>
  <inkml:trace contextRef="#ctx0" brushRef="#br0" timeOffset="108013">13883 15080 360 0,'0'0'1416'0,"0"0"-952"31,0 0-464-31,42 132-1224 0</inkml:trace>
  <inkml:trace contextRef="#ctx0" brushRef="#br0" timeOffset="108686">13851 16645 4640 0,'0'0'3905'0,"0"0"-2216"16,0 0-89-16,0 0 40 0,0 0-967 15,-20 23-233-15,20-5-312 16,0 1-128-16,0 2-8 0,5-5 0 16,11-4-56-16,2-2 56 31,0-2-192-31,6-4-128 15,-8 0-73 1,-1 0-31-16,-1-2 48 0,-6-2 224 0,-6 2 80 0,-2-2 80 16,3 2 8-16,-3-2 72 0,0 4 296 15,0 0 32 1,0 4-144-1,-5 2-264-15,-6 4-104 0,-7 2-272 16,1 3-448 0,-14-2-784-16,2-2-1425 0,1-9-2640 0</inkml:trace>
  <inkml:trace contextRef="#ctx0" brushRef="#br0" timeOffset="109269">13823 16515 2968 0,'0'0'2497'0,"0"0"-1169"0,0 0 80 31,0 0-720-31,0 0-416 16,0 0-39-16,126-86-113 0,-98 86-40 15,-1 5 16-15,-1 14-32 16,-3 7-16-1,-4 2 8-15,2 2 64 0,-6-3-120 0,-1-5 96 32,-1-5-96-32,-2-4-16 15,1-5-64-15,-1-8 72 0,0 0-48 16,-1 0 16-16,0-6-48 15,-2-12 24-15,0-1 56 0,-2 2 16 16,-1 0-8-16,-2 7 8 16,0 5-8-1,1 3 96-15,-4 2 64 16,0 0 64-16,3 0-144 0,2 9 56 15,-4 1-8-15,4 1-24 16,0-3-80-16,-2-3-24 0,5-1-8 0,0 0 0 31,5-2-72-31,4 3-8 16,7-1-56-16,-2 0 56 15,3-2-80-15,2 0 0 0,-6-2 56 16,-2 0 56-16,-4 0 56 16,-5-2 176-16,-2-10 232 0,-7-5 168 31,3-5 16-31,-4 1-208 15,0-5-184-15,-5 1-40 0,-11 5-40 16,1 4 40-16,-1 6-64 16,0 4-96-16,6 6-48 0,0 2-192 15,7 16-1728-15,0 1-3529 0</inkml:trace>
  <inkml:trace contextRef="#ctx0" brushRef="#br0" timeOffset="111830">17218 11703 4745 0,'0'0'3256'0,"0"0"-1775"15,0 0-257-15,0 0 232 0,-15-93-288 16,15 75-480-16,2-1-255 15,16 0-177-15,3 4 16 0,3 0-152 32,3 3-16-32,1 5 48 15,6 2-72-15,-4 5 48 16,6 0 16-16,-2 12-64 0,0 11 16 15,-5 4 0-15,-8 5 16 16,-5 7-16-16,-6 5 56 0,-10 4-24 16,0 2-48-1,-16 0 160-15,-10 1-32 16,-11-8 240-16,-2-3 64 15,-6-8-40-15,-1-8-55 0,6-11 159 16,3-13-88 0,1 0-104-1,6-16-176-15,-3-17-208 0,9-10-144 0,0-8-248 16,11-1-304-16,8 6-489 15,5 3-615-15,13 15-777 16,8 15-2784-16</inkml:trace>
  <inkml:trace contextRef="#ctx0" brushRef="#br0" timeOffset="112597">17410 12168 3488 0,'0'0'3265'0,"0"0"-1705"31,0 0 345-31,0 0 343 15,0 0-319-15,0 0-537 16,0 0-208-16,0 0-136 0,-5 0-263 16,-1 2-321-16,-6 22-64 15,-5 18-400-15,-6 20 88 0,-3 19-136 0,-3 9 56 16,2 2-8-1,-4-4 0 1,8-12 8-16,4-16-8 16,3-15-96-16,3-15-176 0,3-14-192 31,4-12-337-31,1-4-615 0,3-20-808 15,1-6-3338-15</inkml:trace>
  <inkml:trace contextRef="#ctx0" brushRef="#br0" timeOffset="112926">17082 12629 5761 0,'0'0'3296'0,"0"0"-2311"15,0 0-57-15,0 139 352 16,3-86-224-16,4 0-295 16,4-10-449-1,1-11-168-15,-3-11-136 0,6-13 0 16,4-8 80-16,-1-12 24 15,6-28-112-15,7-16-24 0,17-42-1001 16,-9 11-2119-16,1 9-4986 16</inkml:trace>
  <inkml:trace contextRef="#ctx0" brushRef="#br0" timeOffset="113307">17675 12045 3576 0,'0'0'4785'15,"0"0"-3512"-15,124 65-89 16,-51-33 256-16,6 2-264 15,15 3 121-15,-1-2 255 0,1-1-832 16,0-2-304 0,-12-1-184-16,-8-3-64 15,-14-2-168 1,-15-3-144-16,-12-4-736 0,-16-15-600 0,-12-4-1193 15,-5 0-2136-15</inkml:trace>
  <inkml:trace contextRef="#ctx0" brushRef="#br0" timeOffset="113528">18553 12136 4176 0,'0'0'5242'0,"0"0"-4554"32,0 0 72-32,0 0 720 15,0 0-120-15,78 116-351 0,-60-88-297 31,-5-1-88-31,-4-2-88 16,-1 1-16 0,-8 0-16-16,0 4-168 15,-17 6-152-15,-14 5-184 16,-11 7-744-16,-40 30-648 0,7-13-921 15,4-3-3232-15</inkml:trace>
  <inkml:trace contextRef="#ctx0" brushRef="#br0" timeOffset="113903">16956 13660 6313 0,'0'0'3032'16,"0"0"-1863"-16,0 0-345 0,21-135 352 15,18 88 40-15,11 0-263 0,0 5-377 31,3 12-208-31,-4 12-232 16,-2 14-40-16,-9 4-48 0,-7 12 112 16,-8 16 200-16,-10 9-24 15,-13 1 16-15,0-1-72 0,-13 1-80 16,-18-4 16-16,-9-6-112 31,-4-7-8-15,-9-10-96-16,-2-5-352 0,2-6-432 0,1 0-176 15,10 0-808-15,21-15-657 0,13-2-1576 16,8 6-2528-16</inkml:trace>
  <inkml:trace contextRef="#ctx0" brushRef="#br0" timeOffset="114511">18508 12635 8409 0,'0'0'2313'0,"0"0"-1529"16,0 0 16-16,0 0-336 15,0 0-112-15,157-36-64 16,-101 36-144-16,-4 18-144 0,-5 6-280 31,-8 2 40-31,-15 2 112 0,-10 0 128 0,-14 2 64 16,0-1 312-16,-25 1 128 15,-17 2-23-15,-15-2-41 16,-9-2-192-16,-4-8-96 0,-2-8 56 15,10-10-208 1,12-2-32-16,16-2-600 16,23-16-425-16,11 2-1119 0,0 1-3769 15</inkml:trace>
  <inkml:trace contextRef="#ctx0" brushRef="#br0" timeOffset="114967">17152 14252 6433 0,'0'0'2961'15,"0"0"-1825"-15,0 0 200 16,0 0-88-16,0 0-488 0,0 0-447 16,51-98-313-16,-31 98 8 31,-9 3 0-16,-1 17 304-15,-7 8 88 16,-3 2-56-16,0 2 8 0,-13-2-16 16,-16 0-192-16,-2-5 72 15,-3-7-96-15,-1-8 104 16,1-4-96-16,2-6-128 0,6 0-8 0,2-12-392 15,12-24-648-15,11 1-985 16,1 5-3544-16</inkml:trace>
  <inkml:trace contextRef="#ctx0" brushRef="#br0" timeOffset="115498">19078 13678 5353 0,'0'0'1344'16,"0"0"-576"-1,0 0-200-15,159-58-320 16,-108 56-112-16,-4 2-128 0,-7 9-8 15,-15 17 80-15,-12 11 328 16,-13 5 1073-16,-4 6 127 16,-30 2-248-16,-12-1-367 0,-8-7-201 15,-5-8-272 1,0-10-240-1,-2-13-280-15,8-11-8 16,-9-9-1248-16,17-17-1257 0,14-3-2088 0</inkml:trace>
  <inkml:trace contextRef="#ctx0" brushRef="#br0" timeOffset="115875">17620 13828 144 0,'0'0'9386'16,"0"0"-7122"-16,0 0-1184 31,0 0-184-31,-40 104-471 16,22-42-49-16,0 5-376 0,7 3-320 15,3-15-1033-15,4-19-3000 0</inkml:trace>
  <inkml:trace contextRef="#ctx0" brushRef="#br0" timeOffset="116222">18620 12938 7985 0,'0'0'2593'0,"0"0"-1817"15,79 104 8 1,-37-46 192-16,6 6-336 0,4 3-199 0,-4-3-321 31,-1-6-120-31,-5-4-529 16,3-8-927-16,-14-13-1312 0,-10-16-2266 15</inkml:trace>
  <inkml:trace contextRef="#ctx0" brushRef="#br0" timeOffset="116421">19043 13181 5033 0,'0'0'4609'16,"0"0"-4049"-16,0 0 200 15,0 0 520-15,30 124-344 0,-21-88-39 16,-5-8-281-16,0-6-24 16,-4-10-8-1,0-4-48-15,0-3-160 16,0-2-16-16,-12 3-360 0,-20 13-960 15,3-4-928-15,-3 6-4106 16</inkml:trace>
  <inkml:trace contextRef="#ctx0" brushRef="#br0" timeOffset="117000">17181 14857 4560 0,'0'0'2993'0,"0"0"-1024"16,0 0-393-16,0 0-552 15,0 0-304-15,0 0-160 16,0 0 337 0,84 138-209-16,-49-57-168 15,4 3-216-15,1-4-72 16,-4-10-136-16,-2-12 0 0,-7-9-96 15,-1-11-424-15,-7-8-544 16,-6 0-769-16,-6-6-2184 0,-7-8-4648 16</inkml:trace>
  <inkml:trace contextRef="#ctx0" brushRef="#br0" timeOffset="117317">17405 15796 4064 0,'0'0'5474'0,"0"0"-4882"16,0 0-496-1,0 0 192-15,0 0 56 16,0 0-24-16,121 11-160 0,-92-2-48 16,-6 3-40-16,-4-1-64 15,-11 2 80-15,-4 0 224 0,-4 4 368 16,0-1-56-1,-18 2-296-15,-5-6-200 16,-1-5-128-16,0-7-456 16,8-5-864-16,6-20-1249 0,7 0-2544 15</inkml:trace>
  <inkml:trace contextRef="#ctx0" brushRef="#br0" timeOffset="118464">19253 13994 6105 0,'0'0'2152'0,"0"0"-183"0,0 0-241 16,0 0-96-1,0 0-199 1,111 129-409-16,-88-71-136 16,1 2-224-16,-5-2-416 0,-1 0-248 15,0-5-200-15,-4 1-696 0,1 0-376 16,-1 2-561-1,16 27-551-15,-6-15-433 16,-2-8-2032-16</inkml:trace>
  <inkml:trace contextRef="#ctx0" brushRef="#br0" timeOffset="118897">19571 15026 6513 0,'0'0'1088'0,"0"0"-808"0,0 0 1225 32,0 0-65-32,0 0-400 15,0 0-448-15,0 0-264 16,0 0-152-16,76 77-96 0,-60-70-56 15,0 1-24-15,-1-2-184 16,-1-1-40-16,-3-1-136 0,-4 1-208 16,-6-3 128-1,-1-2 440-15,0 0 168 16,-22 0-24-16,-9-12-8 15,-3-4 112-15,-1-1 96 0,6 0 184 16,9-1 144-16,7 4 169 16,10 1-393-16,3 4-448 15,0 1-56-15,18-1-40 16,0 3 80-16,1 2 16 15,2 2 0-15,-5 2 0 16,-1 0 16-16,-9 0-16 0,4 0-152 16,-5 0-505-16,-2-5-959 15,3 1-2561 1,-6 2-3432-16</inkml:trace>
  <inkml:trace contextRef="#ctx0" brushRef="#br0" timeOffset="119258">19621 15703 2592 0,'0'0'2016'0,"0"0"-1031"15,0 0 399-15,100-128-296 0,-68 106-648 16,1 10-104-16,-4 7-160 15,-3 5 8-15,-2 9 1 16,-10 17 303 0,-6 6 168-16,-8 4 208 15,0 2-168-15,0-2-48 0,-19-4 64 16,-4-6-256-16,1-5-247 0,-2-8-113 15,-1-7-96 1,-13-6-553-16,7 0-991 16,0-2-2857-16</inkml:trace>
  <inkml:trace contextRef="#ctx0" brushRef="#br0" timeOffset="119842">17854 16227 2920 0,'0'0'3945'0,"0"0"-2929"15,0 0-704-15,0 0 152 32,0 0 785-32,0 0-121 0,0 0-448 15,108 104-224-15,-79-60-256 16,2 2-200-16,8 20-1048 0,-8-12-1977 15,-6-7-5080-15</inkml:trace>
  <inkml:trace contextRef="#ctx0" brushRef="#br0" timeOffset="120183">18051 17023 4889 0,'0'0'3920'16,"0"0"-3448"0,0 0-295-16,0 0 359 15,0 0 192-15,0 0-128 16,0 0-304-16,121-66-200 15,-98 66-96-15,-9 0 0 0,-2 4 96 16,-6 11 488-16,-6 6 192 0,0 1 32 16,-1-3-343-16,-12 2-233 15,-3-8-144-15,-1-2-88 31,4-9-288-31,2-2-633 0,3-14-575 16,3-10-1433-16,5-2-3600 0</inkml:trace>
  <inkml:trace contextRef="#ctx0" brushRef="#br0" timeOffset="120830">19891 15781 2800 0,'0'0'2217'0,"0"0"-993"16,0 0 416-16,1 137 393 0,-1-77-353 15,0 2-248-15,-5-2-399 0,-3-10-561 31,-1-7-320-31,4-11-152 16,-5-8-777-16,-11-3-743 0,3-4-2361 16,-1-5-3352-1</inkml:trace>
  <inkml:trace contextRef="#ctx0" brushRef="#br0" timeOffset="121124">19564 16255 3792 0,'0'0'3265'0,"0"0"-2433"15,0 0-400-15,0 0 665 16,0 0-153-16,0 0-184 0,75 126-168 15,-64-104-32-15,-3-6-272 16,3-10-288-16,-1-6 8 16,0 0 64-1,4-10 56-15,-1-12 48 0,3-6-72 16,-1-6-8-16,3-2-96 15,-1-2-96-15,11-13-520 0,-4 10-1136 16,-8 9-2849-16</inkml:trace>
  <inkml:trace contextRef="#ctx0" brushRef="#br0" timeOffset="121477">19621 16598 4016 0,'0'0'2705'0,"0"0"-1977"31,0 0-264-31,0 0 184 0,0 0-328 16,0 0 32-16,131-42-79 16,-107 42-121-16,-1 10-104 31,-6 12-48-31,-5 3-144 0,-6 5 144 15,-6 2 120-15,0-4 552 16,-23 1 368-16,-2-3-96 0,-4-8-320 16,-1-4 168-16,0-10-159 0,-1-4-233 15,4 0-400-15,-1-20-536 16,-1-28-713-16,7 4-671 0,5-1-3441 15</inkml:trace>
  <inkml:trace contextRef="#ctx0" brushRef="#br0" timeOffset="122240">17709 13572 4560 0,'0'0'969'15,"0"0"-377"1,126 14 504 0,-50-9 72-16,16 2-47 0,11 1-217 15,4-2-192-15,-1 0 480 16,-6-1-384-16,-8 2-400 15,-14-1-168-15,-13 4-128 0,-14-1-8 16,-14 4 1-16,-12-1-105 16,-9 0-137-1,-16 6-655-15,0-6-1056 0,-7-2-2617 16</inkml:trace>
  <inkml:trace contextRef="#ctx0" brushRef="#br0" timeOffset="122514">18584 13520 1320 0,'0'0'6289'0,"0"0"-5417"15,0 0-504-15,0 0 601 16,0 0-65-1,129 43-96-15,-98-19 0 16,-4 1-128-16,-7 1-120 16,-9-2 1-16,-4 1-233 0,-7 4-64 15,0 1-24-15,-10 2-240 31,-30 14-824-31,2-10-1257 0,0-2-2400 16</inkml:trace>
  <inkml:trace contextRef="#ctx0" brushRef="#br0" timeOffset="123186">18841 13943 2512 0,'0'0'3185'16,"0"0"-2113"-16,-63 104-456 0,14-22 536 16,-26 37 369-16,-30 45-201 0,-20 26-448 15,-9 7-56-15,7-8 0 16,15-25 145-1,12-18-57-15,27-38-32 16,22-31-280-16,17-31-248 16,10-16-248-16,6-4-96 0,0-4-352 15,7-4-664-15,11-18-560 16,0-12-2537-16,3-12-4905 0</inkml:trace>
  <inkml:trace contextRef="#ctx0" brushRef="#br0" timeOffset="123517">18130 14986 8833 0,'0'0'1937'0,"0"0"-1441"16,0 0-208-16,0 0 16 16,-13 119 176-16,5-78-96 15,7-3-248 1,1-6-136-16,0-8 0 0,17-3-56 15,14-12-104-15,8-7 40 16,9-2 120-16,4-6-80 0,8-16-280 16,0-4-376-1,25-10-96-15,-14 10-873 16,-11 3-2311-1</inkml:trace>
  <inkml:trace contextRef="#ctx0" brushRef="#br0" timeOffset="123987">17927 15699 2456 0,'0'0'2793'16,"0"0"-2073"-16,0 0-136 15,0 0 768-15,174-7 321 0,-72-20-201 0,34-9-432 16,32-10-144-16,-13 2 249 15,-29 9-241 1,-41 16-504-16,-22 4-248 0,13 4-24 0,5-4-128 31,8 5 136-31,-9 3-136 0,-12 5-200 16,-10 2-560-16,-6-4-593 15,-21 2-1007-15,-10-2-2249 0</inkml:trace>
  <inkml:trace contextRef="#ctx0" brushRef="#br0" timeOffset="124228">19411 15302 4424 0,'0'0'2361'0,"0"0"-1505"15,0 0 224-15,0 0-47 0,0 0-241 16,42 121-328-16,-36-104-24 0,-1 4 80 16,-3-3-32-1,-2 3-104-15,0 6-64 0,-7 3-320 16,-12 4-248-1,-26 22-1192-15,9-7-1393 16,4-6-2680-16</inkml:trace>
  <inkml:trace contextRef="#ctx0" brushRef="#br0" timeOffset="124710">19522 16718 4560 0,'0'0'2297'0,"0"0"-825"16,0 0 241-16,-129 19-585 0,63 2-176 15,-37 19-288-15,-43 22-352 16,-31 22-208-16,12-1-96 16,36-13 64-16,48-22 584 15,44-20 177-15,1-2-169 16,7-4-664-16,8-4-80 15,15-12-1417-15,6-8-1543 0,16-18-3282 16,3-6 1962 0</inkml:trace>
  <inkml:trace contextRef="#ctx0" brushRef="#br0" timeOffset="124974">18607 16664 6025 0,'0'0'1368'0,"0"0"-992"15,0 0-48-15,-47 137 160 16,45-101 481-1,2-6-353-15,0-9-248 16,13-6-264-16,16-6 0 0,8-3-8 16,5-6-48-16,5 0-48 0,18-4-24 15,-12-9-1208-15,-11 0-3585 16</inkml:trace>
  <inkml:trace contextRef="#ctx0" brushRef="#br0" timeOffset="128042">10765 12433 3024 0,'0'0'5713'0,"0"0"-3576"15,0 0-513-15,0 0-152 0,-73-34 17 16,54 38-497-16,-4 28-560 16,0 36-320-1,2 38-112 1,4 0 8-16,2-5 160 0,12-19-168 15,3-31 0-15,0 4 32 16,0-7-32-16,3-12-40 0,7-13 32 0,-1-10-56 16,3-7-184-1,-1-6-96-15,5 0 32 16,2-4 8-1,0-13-48-15,-1-6-192 0,0-1-272 16,-9 4 7-16,-5 4-583 16,-3 5 648-16,0 4 224 0,-5 5 16 15,-6 2-120-15,-1 0 624 0,4 0 648 31,4 0 184-31,4 0-240 16,0 0-232-16,0 0-360 0,0 0-56 16,8-2 56-16,11-10 128 15,0-2 0-15,1-4 24 0,2-2-32 16,1-3-120-16,-4 0-64 31,-2 3-256-15,-3-1-368-16,-9 8-184 0,-2 1 112 0,-3 3 376 15,0 4 199-15,0 3 185 0,-8 2 0 16,-2 0 169-16,1 0 391 15,2 18-24-15,2 3-32 32,-1 11-80-32,1 2-160 0,-1 3 72 15,2-3-80-15,3-4-96 16,1-3-160-16,0-10-8 0,0-2-504 15,3-9-1608-15,8-6-2241 16</inkml:trace>
  <inkml:trace contextRef="#ctx0" brushRef="#br0" timeOffset="128809">10979 12772 1032 0,'0'0'2112'0,"0"0"113"16,0 0 367-16,0 0-47 0,0 0-873 15,0 0-1032 1,0 0-280-16,-17 60-104 0,9-32-72 0,3-5 56 16,1-4-112-16,1-7-120 31,3-4-8-31,0-6-136 15,0-2-592-15,7 0 136 0,6 0-96 16,1-12-32-16,1-8 16 16,-1-2-449-16,-4-4 193 0,1-1-136 15,-4 1 504-15,-4 3 144 31,-1 3 448-31,-2 3 488 0,0 11 472 16,0 6 648-16,0 0-207 16,0 13-505-16,0 15-680 15,0 8 64-15,0 4-128 16,3-2 0-16,5-8-72 0,3-6-24 15,0-10-56-15,-2-6-128 0,2-6 64 16,3-2-88 0,-1-2-120-16,2-16-96 15,-4-8-144-15,0-4-720 16,-4-3-89-16,-2 0 73 0,-5-1 408 15,0 1 528 1,0 3 312 0,0 8 56-16,0 8 392 0,0 9 192 15,0 5-88-15,8 0-8 0,5 15 96 16,0 6-159-16,0-2-281 15,1-1-96-15,-3-3-104 0,-1-5-593 32,1-8-239-32,-1-2-464 15,-2 0-136-15,-3-10-289 0,-5-9-63 16,0-3 1080-16,0 1 104 15,-2 0 600-15,-6 5 1024 0,2 8 648 16,6 8-247-16,0 2-345 31,0 28-16-31,11 17-152 0,5 15-56 16,-3 8-416-16,0 6 145 15,-8-2-313-15,1-10 168 16,-1-9 96-16,2-15-288 0,-7-12-144 16,5-13-48-16,-5-6-56 15,0-7 0-15,0-4-1112 0,0-14-985 31,0-7-2600-31</inkml:trace>
  <inkml:trace contextRef="#ctx0" brushRef="#br0" timeOffset="129037">11235 12691 3480 0,'0'0'1873'0,"0"0"-249"0,0 0-480 16,0 0-368-16,0 0 185 15,119-26-377-15,-100 35 72 0,-7 10 24 0,-1 7 48 31,-6 4 184-31,-5 6-215 16,0-2-329-16,0 0-216 16,-11-5-24-16,-1-7-128 0,-1-6-112 15,2-10-889-15,0-6-759 16,-1-9-1161-16,6-10-4176 0</inkml:trace>
  <inkml:trace contextRef="#ctx0" brushRef="#br0" timeOffset="129428">11483 12441 4096 0,'0'0'1881'0,"0"0"-665"16,0 0 224-16,36 148 217 15,-30-100-537-15,-1-2-336 0,-3-6-224 16,-2-8-264-16,0-5 40 16,0-11-104-1,0-8 104-15,0-6-159 0,0-2-49 16,0 0-128-16,0-17-128 15,0-11-465-15,5-6-119 16,7-2 56-16,0-2-128 0,2 8 216 16,4 6 344-1,-3 12 176-15,2 8 48 16,0 4 256-1,-3 2 312-15,-4 23 200 16,-1 4-96-16,-4 6-176 16,-2-1-160-1,2-2-240-15,2-6-96 0,6-5-1096 0,-2-4-1600 16,4-11-4346-16</inkml:trace>
  <inkml:trace contextRef="#ctx0" brushRef="#br0" timeOffset="130732">11974 12079 6001 0,'0'0'1848'15,"0"0"-1096"-15,0 0 961 0,29 129-249 32,-16-53-192-17,-2 9-376-15,-4-4-159 0,-1-8-353 16,1-17-112-16,-1-14-192 0,4-15-64 15,-2-14-16-15,3-5-16 0,4-8 8 16,-1 0 8-16,9-4 48 31,0-17-32-31,4-8-16 16,-1-4-96-1,1-8-280-15,-2-1-120 0,-6-1-217 0,-1 3 65 16,-5 3 288-16,-4 6 120 0,-7 7 112 16,-2 11 40-16,0 2 88 31,0 7 208-31,-6 4 240 15,-6 0-80-15,1 0-16 16,-2 0-120-16,2 0-79 0,-1 0-25 0,-1 0-64 16,2 0-56-16,-2 0 0 0,4 0 0 15,4 0 48 16,2 0-56-15,3 15-96-16,0 6-257 16,0 9 249-16,8 5 104 0,3-3 48 15,3-7-40-15,1-6-8 0,-2-11-56 16,3-8-72-16,-3 0-400 0,3-8 8 15,-3-17-288-15,2-3-168 16,-7-4-553-16,-2 0-7 16,-6 4 496-16,0 5 920 0,0 4 120 31,0 10 896-31,-11 7 504 0,8 2 241 0,-6 0-609 0,9 17-608 31,0 5-168-31,0 1-16 16,0-4 8-16,0-2-120 0,4-6-128 15,4-5 8-15,3-6-24 16,0 0-160-1,-1 0-184-15,1-13-160 0,-1-12-248 0,1-3-736 32,-1-2-177-32,-3 0-367 15,-3 6 575-15,1 6 1473 0,-3 6 353 16,1 10 919-16,-3 2 464 15,2 0-352-15,-2 12-143 0,0 6-105 16,0 2-424-16,0-1-384 16,0-6-240-16,3-5-88 15,5-6-112 1,0-2-552-16,2 0 72 0,-4-16-24 15,2-4-256-15,-1-1-41 16,2 0 89-16,-1 5 344 0,4 6 168 31,-1 6 312-31,0 4 144 0,1 0 392 16,-3 6 264-16,1 9 137 15,1-2-113-15,1-1-296 0,-4-2-304 16,3-6-144-16,0-4-64 16,-1 0-16-16,3-12-136 0,2-10-16 31,-3-2-16-31,-3 0-464 15,-1-1 168-15,-5 6 264 0,2 5 152 16,-4 6 48-16,4 8 128 16,-5 0 376-16,0 0-136 0,3 9-32 15,-1 6 128-15,0 1-264 31,2-4 8-31,-4-2-200 16,5-6-8-16,2-4-576 0,-2 0-792 16,3-8-1-16,1-9-623 15,-1-2-1193-15</inkml:trace>
  <inkml:trace contextRef="#ctx0" brushRef="#br0" timeOffset="131216">12791 12040 2168 0,'0'0'2464'0,"0"0"-375"0,0 0-553 0,0 0-63 15,0 0-673-15,20 116-304 16,-15-98-320-16,1-6-120 0,2-6 48 15,-1-4-104 1,-1-2-280 0,-3 0-72-16,5-16 40 15,-4-6-368-15,0-4-217 0,-4-2 145 0,0 0 512 16,0 1 240-16,0 5 0 15,-8 5 128-15,0 7 704 0,3 8 433 32,2 2 87-32,3 4-616 15,0 21-536-15,0 14-192 16,3 5 96-16,9 10-8 0,1 4-88 15,-4 6 200-15,7 2-128 0,-9 2 168 16,3-2 464-16,-2-5-223 31,-2-9-217-31,2-8-160 16,-5-5-8-16,1-11-104 0,-4-7 0 15,0-6 112 1,0-6-104-16,0-5 96 0,-7-2 24 0,-7-2 40 16,1 0 56-16,-3 0 224 31,3-4-48-31,5-9 48 15,3-8-80-15,5-7-240 0,0-12-56 16,1-14 0-16,17-12-72 0,6-8-32 16,17-29-976-1,-11 22-1649 1,-7 12-5384-16</inkml:trace>
  <inkml:trace contextRef="#ctx0" brushRef="#br0" timeOffset="134516">13219 12120 720 0,'0'0'1464'0,"0"0"-24"31,0 0 225-31,0 0-185 0,0 0-200 0,0 2-136 16,0 10 17-16,-1 4-177 15,-7 2-144-15,0 2-232 0,-1 2-240 16,-5 0-64-16,-2 2-32 15,-2-1-192 1,0-4 32 0,0-3-48-16,6-2-24 0,0-3-23 15,6-5 39-15,1-3-48 0,5-1-16 16,0 2-48-16,0 0-177 0,11 0 65 15,12 5 88-15,6-3 80 32,2-1 16-32,6-1 48 15,-3-2-56-15,1 0-8 0,-1-2-160 16,-3 0-912-16,-5 0-720 15,-9 0-1369-15,-5 0-1944 0</inkml:trace>
  <inkml:trace contextRef="#ctx0" brushRef="#br0" timeOffset="134766">13263 12284 4793 0,'0'0'1928'0,"0"0"-1232"0,0 0 208 0,0 0 265 16,0 0-233-16,68 34-504 0,-34-34 216 0,4 0-192 16,6-16-144-16,-2-4-48 15,-2-2-112 1,-7-2-152-1,-4 2-312-15,-8 0-848 0,-7 0-1001 16,-6 4-1951-16</inkml:trace>
  <inkml:trace contextRef="#ctx0" brushRef="#br0" timeOffset="135013">13479 12060 1640 0,'0'0'4177'16,"0"0"-2513"-1,0 0-1376-15,0 0-80 0,0 0 512 0,0 0-168 16,0 0-15-16,117 19-225 31,-88-17 48-31,-5 0-144 0,2 0-40 16,-7 5-48-16,0-1 176 15,-6 6 56-15,-3 2 208 16,-8 7 184-16,-2 8-16 0,0 10-303 15,-20 8-433-15,-22 34-417 32,4-9-2543-32,5-8-5922 0</inkml:trace>
  <inkml:trace contextRef="#ctx0" brushRef="#br0" timeOffset="136950">11722 13724 8849 0,'0'0'2553'0,"0"0"-1961"16,0 0-400-16,18 144 448 31,1-88-40-31,-2 3-256 16,-1-3-296-16,-2-8-48 0,1-6-48 15,-7-6-288-15,-5-4-616 16,-3-9-912 0,0-10-2177-16</inkml:trace>
  <inkml:trace contextRef="#ctx0" brushRef="#br0" timeOffset="137218">11640 13728 4905 0,'0'0'2312'15,"0"0"-880"-15,0 0 1 16,0 0-297-16,0 0-392 0,127-62-136 16,-107 62-280-16,-2 0-72 15,-5 0-64-15,-4 12-16 0,-4 8 0 0,-5 3 48 31,0 0-71-31,0 3-153 16,-10-4-633-16,-1-6-215 16,5-5-320-16,2-9 72 0,4-2-1025 15,5-25-1904-15,16-7 2513 16,-1 0-48-16</inkml:trace>
  <inkml:trace contextRef="#ctx0" brushRef="#br0" timeOffset="137724">11960 13553 80 0,'0'0'2216'15,"0"0"-64"-15,0 0 721 16,0 0-248-16,0 0-1041 0,0 0-912 15,0 0-112-15,3 117-144 32,-3-75 64-32,5-6-272 15,1-8 49-15,2-6-249 0,2-10-8 16,1-3-56-16,1-9-65 15,-4 0-399-15,3-4-16 0,-3-19 32 16,2-3 24-16,-4-4-40 16,-1 0-48-1,-5 0 368 1,0 6 200-16,0 4 16 0,0 9 168 0,0 8 24 15,0 3-136-15,6 0-72 16,6 7-48-16,-4 8 48 0,8-5 0 16,2-7-560-1,-2-3-673-15,-2 0-463 16,-2-7-16-1,-6-14 431-15,-1-2 273 0,-5 1 920 0,0 1 88 16,0 6 808-16,0 7 857 16,0 5-25-16,0 3-384 0,0 17-976 31,10 20 321-31,4 18 239 15,4 13-352-15,-3 9-176 0,-3 0 24 16,1-7 32-16,2-10-72 16,-5-11-128-16,-1-17-168 0,-2-12 0 15,-2-14-1056-15,-4-6-856 31,-1-30 47-31,0-6-239 16,-5-7-873-16</inkml:trace>
  <inkml:trace contextRef="#ctx0" brushRef="#br0" timeOffset="138357">12171 13546 1280 0,'0'0'2320'0,"0"0"-527"16,0 0-129-16,0 0-264 0,0 0-199 16,115-49-225-16,-96 70-200 0,-3 3 48 15,-8 4-104-15,-3 0-144 16,-1-1-272-16,-4-2-144 0,0-9-160 15,0-8-48 1,0-8-752 0,0 0-424-16,0-4-448 15,0-16 47-15,8-3 769 0,9 2 304 0,0-1 184 16,-3 3 368-16,5 4 240 15,-4 1 432 1,-2 1-56-16,-3 2 320 16,-4-2 33-16,-1 3-233 15,-5-1-224-15,0-2-16 16,0 3-216-16,0 1-168 0,-10 4 40 15,-1 5-48-15,-2 0 248 0,0 14 136 16,0 17-168-16,2 4-136 31,3 1 249-31,5-4-305 16,3-7-56-16,0-9-72 0,4-6-56 31,9-10-440-31,5 0-177 16,-2-2-31-16,2-16-96 0,-5-7-464 15,0-2-161 1,-2-3 89-16,-6 0 24 0,-3 2-184 15,-2 1 1496-15,0 7 384 0,0 6 576 16,0 9 424-16,0 5 505 0,4 0-745 16,3 7-840-16,3 18 344 0,4 2 64 15,-3 6-328 1,1-1-184-1,-3-2 0-15,1-7-96 16,-5-6-96-16,1-7 0 0,-6-7-8 16,0-3 0-16,0 0 136 15,0 0 417-15,0-15-25 0,0-11-424 16,0-6-104-1,0-6 0-15,17-17-945 16,0 14-1407-16,8 0-3217 16</inkml:trace>
  <inkml:trace contextRef="#ctx0" brushRef="#br0" timeOffset="138553">12832 13086 4841 0,'0'0'3256'15,"0"0"-1263"-15,0 0-905 0,0 0-160 32,0 0-464-32,0 0-248 15,24 155-216-15,-13-110-976 0,1-2-3449 16</inkml:trace>
  <inkml:trace contextRef="#ctx0" brushRef="#br0" timeOffset="138718">12883 13486 4961 0,'0'0'5361'0,"0"0"-4409"0,0 0-464 16,0 0 736-16,0 0-232 16,0 0-679-16,0 0-313 0,0 0-80 15,65 20-913 1,-46-31-1127-16,1-2-3225 15</inkml:trace>
  <inkml:trace contextRef="#ctx0" brushRef="#br0" timeOffset="138887">12945 13056 5401 0,'0'0'3088'0,"0"0"-1943"16,0 0-585-16,0 0 472 15,0 0-392-15,0 0-640 0,35 149-72 31,-17-109-1424-31,-8-8-3001 0</inkml:trace>
  <inkml:trace contextRef="#ctx0" brushRef="#br0" timeOffset="139025">13050 13469 5945 0,'0'0'2488'0,"0"0"-1816"0,0 0-167 15,0 0-281-15,0 0-224 16,0 0-408-16,0 0-2009 15</inkml:trace>
  <inkml:trace contextRef="#ctx0" brushRef="#br0" timeOffset="139199">13114 13006 4544 0,'0'0'2505'0,"0"0"-1865"16,0 0-408-16,13 105-232 0,3-64-336 15,-4-5-2817-15</inkml:trace>
  <inkml:trace contextRef="#ctx0" brushRef="#br0" timeOffset="139350">13253 13386 1608 0,'0'0'4769'16,"0"0"-3369"-16,0 0 48 16,0 0 81-16,0 0-1033 0,0 0-496 31,0 0-288-31,31 32-6626 0</inkml:trace>
  <inkml:trace contextRef="#ctx0" brushRef="#br0" timeOffset="158713">15768 11573 3208 0,'0'0'2033'16,"0"0"-993"-16,-12 5 368 0,-1 3-296 16,1 5-407-16,-5 0-225 15,4 4-264-15,2 0-144 0,0 0-64 16,4-5 120-1,1-5 48-15,3 0 120 16,3-5 144-16,0 0 16 16,0-2 8-16,0 0-128 0,0 0-184 15,0 2-152-15,0 0 0 16,0 2-16-16,5 0 16 0,11 0 0 31,1-3 8-15,3 1-8-16,4-2-160 0,10 0-600 0,-5-2-1616 15,-6-5-4562-15</inkml:trace>
  <inkml:trace contextRef="#ctx0" brushRef="#br0" timeOffset="159174">15932 11612 4849 0,'0'0'1880'0,"0"0"-672"0,0 0 457 0,0 0-145 0,0 0-352 16,0 0-584-16,-8 6-328 0,8-4-208 15,0 2-48 1,20 3 0-1,9 1 24-15,10-1 104 16,7 1 24-16,6-1-32 16,5-1-16-16,1-2-24 0,-2 2-80 0,-1-3 0 15,-6 3 64-15,-3-1-64 31,-7 1 0-31,-3 0 0 16,-2-2 0-16,-9-1-224 0,0 1-208 16,-3-4-632-16,-4 2-968 15,-10-2-2833-15</inkml:trace>
  <inkml:trace contextRef="#ctx0" brushRef="#br0" timeOffset="159535">16496 11492 1664 0,'0'0'4297'16,"0"0"-3745"-16,0 0 328 0,0 0 488 31,0 0-199-31,0 0-345 16,134 105-176-16,-106-84-160 0,-3-2-32 15,-2-2-40-15,-5 0 112 16,-7-6 40-16,-5 2 41 0,-2-3 103 16,-4 1-8-1,0 6-152 1,-21 3-552-16,-31 20-688 0,5-6-2225 31,-1 0-8993-31</inkml:trace>
  <inkml:trace contextRef="#ctx0" brushRef="#br0" timeOffset="164728">8961 12819 3744 0,'0'0'3977'0,"0"0"-2104"32,0 0 7-32,-23 13-328 0,13 4-712 15,1 8-175-15,-3 1-361 16,4 2-296-16,2-4 112 15,1 0-48-15,2-4 0 0,-4-1-72 16,6-4-16-16,1 0 8 31,0-4-704-31,0-5-745 0,0-4-1567 0,0-2-3346 16</inkml:trace>
  <inkml:trace contextRef="#ctx0" brushRef="#br0" timeOffset="165387">8741 12842 4112 0,'0'0'2921'15,"0"0"-1681"-15,0 0 225 16,0 0-81-16,0 0-504 15,0 0-248-15,76-76-120 0,-45 73-152 0,3 3-136 32,3 0 185-32,-7 5-201 15,1 10-48-15,-5 8 64 0,-7 5-96 16,-3 6 120-16,-11 2-152 15,-5 4 40-15,0-1 8 16,-5-5 64-16,-12-4-120 0,-3-5 0 31,-2-7-24-15,-3-1 8-16,0-9-56 0,-4-3-16 0,3-5-40 15,-2 0-424-15,4-5-424 16,6-14-1065-16,7 4-3296 0</inkml:trace>
  <inkml:trace contextRef="#ctx0" brushRef="#br0" timeOffset="166158">8865 13395 5337 0,'0'0'2320'0,"0"0"-1736"15,0 0-104-15,0 0 417 0,0 0-225 32,0 0-264-32,0 0-136 15,130 6-80-15,-106 18-8 0,-2 4 32 16,-9 8-216-16,-3 4-104 15,-10 3 96-15,0-1-112 0,-6-4-40 16,-17-6 112-16,-6-8-104 31,-5-6 152-31,0-10 8 0,-8-8 256 16,3 0 72-16,1-10-232 0,4-12 240 15,8-4-128-15,8-4-32 16,12 2-112-16,6-3-16 0,0 5-56 16,17 3-88-1,12 5 88 1,4 1 80-16,1 7 56 15,0 6-16-15,-5 4 40 0,-8 0-112 0,-4 10 32 16,-9 12 72-16,-4 5-56 16,-4 3-96-16,-7-2-64 0,-9-4-8 31,-3-6 16-31,-1-9 16 15,6-6 40-15,-1-3 120 16,10 0-8-16,1 0-96 0,4-10-16 31,0-4 0-31,11-2 0 0,13 0-80 16,2-1-352-16,9 10-672 15,-4 5-1112-15,-7 2-3138 0</inkml:trace>
  <inkml:trace contextRef="#ctx0" brushRef="#br0" timeOffset="166977">8825 13958 5337 0,'0'0'3304'31,"0"0"-2303"-31,0 0-329 16,0 0 112-16,0 0-192 0,0 0-184 15,94-73-136 1,-70 71-168-16,3 2 48 0,-2 0-40 0,-3 11-32 16,-4 8-64-16,-5 2-16 15,-7 3 0-15,-2 3-56 31,-4-3 40-31,0-2-56 0,-10-2 72 16,-8-2 8-16,-6-6 8 16,0-2-16-16,-5-6 48 0,0-4 96 15,1 0-80-15,-1 0-48 16,5-10 32-16,6-4-48 15,7-4-8 1,4 0 0-16,7-4-40 0,0-1-16 16,5 2-32-16,13-3 88 15,1 1 8 1,9 5-88-16,-6 4 80 0,-2 5 8 15,-4 5 0-15,-2 4-8 16,-9 0 8-16,-2 0 8 16,-3 0 168-16,0 13-176 0,0 8 64 15,-11-2-48-15,-5 0-32 16,-2-6 16-16,5-4 0 15,-1-3-128 1,6-4-112-16,-2-2 72 16,8 0 152-16,2 0-136 0,0 0-128 15,12 0 152-15,7 2-16 16,4 0 144-16,-2 2 0 15,0-1 0-15,-7 3 56 0,-2 3 64 16,-6 3-120-16,-6 10-168 31,0-3-1456-31,-10 2-6066 0</inkml:trace>
  <inkml:trace contextRef="#ctx0" brushRef="#br0" timeOffset="167910">9263 12882 7721 0,'0'0'1769'0,"0"0"-1097"16,0 0 552-1,0 0-192-15,114 24-240 0,-81-16-328 16,4 0-144-16,-3-4-207 0,0 0-113 16,8 0-465-16,-12-2-2063 15,-7 2-6842-15</inkml:trace>
  <inkml:trace contextRef="#ctx0" brushRef="#br0" timeOffset="168273">9381 13540 4544 0,'0'0'4569'31,"0"0"-3504"-31,0 0-737 0,0 0 288 16,0 0 240-16,0 0-328 0,88-11-312 15,-41 11-216-15,-6 0-384 16,-9 0-2657-16</inkml:trace>
  <inkml:trace contextRef="#ctx0" brushRef="#br0" timeOffset="168579">9418 13969 3928 0,'0'0'3257'15,"0"0"-2273"1,0 0-384-16,0 0-96 0,132 0-271 0,-90 2-233 31,-8 2-2033-31</inkml:trace>
  <inkml:trace contextRef="#ctx0" brushRef="#br0" timeOffset="169373">8957 15226 4416 0,'0'0'2249'0,"0"0"-1377"15,0 0 16-15,0 0 153 0,0 0-209 16,0 0-136-16,0 0-320 15,0 0-144 1,118-65-56-16,-87 65 8 16,3 15 0-16,-3 9-8 31,-4 10-128-31,-3 4-40 0,-6 6-8 15,-10 4-152-15,-5-2 72 16,-3-1 64-16,-3-4 16 0,-16-7 56 16,-4-3 136-16,-3-7 16 15,-6-4 152-15,1-6-56 16,-3-6-16-16,-3-6-88 15,-3-2-200-15,0 0-8 0,2-22-488 16,6-4-608-16,14-25-1160 0,12 10-2705 16,6 3 296-16</inkml:trace>
  <inkml:trace contextRef="#ctx0" brushRef="#br0" timeOffset="169640">8972 15250 1224 0,'0'0'4281'16,"0"0"-2305"-16,0 0-160 15,0 0-199 1,0 0-1041-16,0 0-296 15,0 0-280-15,-31 109 216 0,25-81-208 16,1-7-16-16,5-2 16 0,0-8 56 31,0-2-64-31,0-5-128 0,5 0-32 0,9-2 40 0,6-2 48 31,2 0 72-31,4 0 96 16,-2-15-96-16,4 0-24 0,-7-2-336 16,0 0-440-16,-3-6-849 15,-5 6-927 1,-4 0-1545-16</inkml:trace>
  <inkml:trace contextRef="#ctx0" brushRef="#br0" timeOffset="169785">9037 15276 3984 0,'0'0'2001'0,"0"0"-25"16,0 0-183-16,0 0-425 0,0 0-960 31,0 0-208-31,-42 104-200 16,42-54-256-16,9-6-1680 15,-2-3-3690-15</inkml:trace>
  <inkml:trace contextRef="#ctx0" brushRef="#br0" timeOffset="170604">8983 16142 3624 0,'0'0'2097'0,"0"0"-1217"0,0 0 152 15,0 0-216-15,71-118-48 0,-42 100-295 16,-1 8-377-16,1 8-96 15,0 2-160-15,-3 8 152 16,0 18 0-16,-10 9-200 0,0 6-81 31,-10 3-191-31,-2-1 312 16,-4-3 160-16,0-6 8 0,-10-6 104 15,-9-4 128-15,-4-7 208 16,-4 0 353 0,-1-7-121-1,-3-4 8-15,-4-5-64 0,4-1-392 16,1 0-224-16,2 0-168 15,7-7-256-15,11-20-464 0,6 2-1185 0,4 1-2256 16</inkml:trace>
  <inkml:trace contextRef="#ctx0" brushRef="#br0" timeOffset="170872">8983 16142 1528 0,'92'-54'2960'0,"-92"54"-1303"0,0 0-249 0,2 9 176 16,0 6-207-16,2 4-561 31,1-2-296-16,2 0-248-15,-1-2-208 0,4-2-48 0,-2-4-8 16,-2-1-8-16,6-4 0 0,-7 1-8 16,1-1 8-16,-3-2 0 15,-1 0 56-15,-2-2 24 31,0 2 240-31,0-2 120 16,0 2-56-16,0 3-200 0,0 3-184 16,-10 3-672-16,-16-1-1432 0,4-5-2225 15,-4-1-2208-15</inkml:trace>
  <inkml:trace contextRef="#ctx0" brushRef="#br0" timeOffset="170995">9033 16176 1432 0,'0'0'1712'0,"0"0"-352"0,0 0-7 16,0 0-745-16,120-43-328 0,-85 35-280 15,-7 3-832-15,-9 3-4217 16</inkml:trace>
  <inkml:trace contextRef="#ctx0" brushRef="#br0" timeOffset="171989">9587 15325 440 0,'0'0'5601'15,"0"0"-4609"-15,0 0 352 16,139-13 497-16,-63 9-377 16,10-2-624-16,6 0-328 0,1-4-232 15,-4-2-280-15,23-16-16 16,-25 4-1600-16,-16-1-3097 15</inkml:trace>
  <inkml:trace contextRef="#ctx0" brushRef="#br0" timeOffset="172934">9710 16012 5097 0,'0'0'4321'0,"0"0"-3657"0,0 0-576 15,0 0 1176-15,118-60 32 31,-52 28-456-31,10-10-480 0,5-6-175 16,-5-9-185-16,30-27-865 16,-17 14-2023-16,-15 8-4498 0</inkml:trace>
  <inkml:trace contextRef="#ctx0" brushRef="#br0" timeOffset="173371">10844 15206 5705 0,'0'0'4993'0,"0"0"-4113"0,0 117-448 15,3-58 424-15,7 3 40 0,6-4-223 16,0-7-361-16,-2-8-176 16,4-10-136-16,-2-9-440 15,-6-8-745 1,-8-16-967-16,-2 0-2105 15,0 0 192-15</inkml:trace>
  <inkml:trace contextRef="#ctx0" brushRef="#br0" timeOffset="173577">10850 15112 5049 0,'0'0'1608'16,"0"0"-640"-16,0 0-192 15,0 0 649-15,0 0-129 0,0 0-496 31,0 0-376-31,83 114-248 16,-83-88-176-16,0 2-96 0,0-2-384 16,0-2-600-16,-4-4-833 15,1-6-1063-15,3-8-2497 0</inkml:trace>
  <inkml:trace contextRef="#ctx0" brushRef="#br0" timeOffset="174086">11060 15116 3992 0,'0'0'1801'16,"0"0"-1097"0,0 0 160-16,0 0-136 15,-22 114 152-15,22-82-159 0,0-6-225 16,0-6-272-16,3-8-184 15,10-3-40-15,0-9-72 0,-2 0-96 16,0-2-264 0,-3-19 7-16,2-3-135 15,-4-4-136-15,-1 0 88 31,2 4 200-31,-6 8 312 0,3 8 96 0,0 8 368 0,0 0 376 16,2 0-144-16,2 16 273 0,0 0-193 16,2-2-376-16,1-4-304 31,2-4-104-31,-2-6-840 0,-2 0-97 15,0-8 185 1,-2-12 96-16,-2-4-560 0,-1 3 71 0,-2 10 689 16,0 9 560-16,2 2 192 15,3 18 1529-15,4 18 71 31,2 14-800-31,0 6 121 0,8 4-473 16,-5 0-336-16,-1-3-72 16,1-7 56-16,-2-8-152 0,-2-12-56 15,-7-8-80-15,1-10-392 16,-6-12-1000-16,0-4-873 15,0-20 113 1,-18-6-937-16</inkml:trace>
  <inkml:trace contextRef="#ctx0" brushRef="#br0" timeOffset="174732">11267 15188 1632 0,'0'0'4401'15,"0"0"-2897"1,0 0 168-16,0 0-407 16,0 0-449-16,0 0-136 0,0 0 40 15,118-40-8-15,-107 57-55 16,-8 6-25-1,-3 7-280-15,0 2-152 16,0 0-200-16,0-2-344 16,-3-6-753-16,0-10-511 15,3-9-368-15,0-5-2489 0,3-13 2784 16,12-15 585-16,2 0 392 15,1 0 704-15,1 2 440 0,4 4 600 32,-4 4 129-32,-2 2-169 15,0 1 40-15,-5 4-88 0,-1 1-280 16,-3 1-144-16,-5 4-39 15,-3 1-185-15,0 2 112 16,0 2 384-16,0 0-360 0,-6 0-328 31,-2 15 40-31,0 6-56 16,4 1 0-16,4 2 216 0,0-4-8 15,0-2-224-15,12-6-80 0,2-6-80 16,-1-3-120-16,3-3-192 16,-3-3-96-16,3-17-152 15,-3-2-312-15,0-4-225 16,-1-1 225-1,-1 6 480-15,2 5 376 0,-2 8 96 16,2 6 248-16,2 2 336 0,-1 2 448 16,1 15-55-16,-4 6-153 15,-1-1-144-15,-1 0-200 0,-1-4-200 31,-4-6-16-31,-3-6 8 16,-1-6-104-16,0 0 152 0,0 0 393 16,0-8-297-16,0-12-416 31,0-2-40-31,0-3-312 0,0 2-513 15,18 3-383-15,-2 5-1016 32,0 7-1857-32</inkml:trace>
  <inkml:trace contextRef="#ctx0" brushRef="#br0" timeOffset="181135">14876 12210 5353 0,'0'0'4641'0,"0"0"-3545"0,5-2-440 15,5 0 448-15,9-4-440 16,10-4 409-1,12-6-137 1,7-4-296-16,10-4-352 0,2-6-80 0,1 0-208 16,6-12-352-16,-14 10-1728 15,-19 4-6570-15</inkml:trace>
  <inkml:trace contextRef="#ctx0" brushRef="#br0" timeOffset="181907">14986 12313 6305 0,'0'0'2632'32,"0"0"-1239"-32,0 0 167 0,0 0-120 15,0 0-327-15,0 0-297 16,115-75-320-16,-70 53-264 15,7 0-32-15,-1 0-200 16,14-8-304-16,-17 3-1512 16,-9 8-4618-16</inkml:trace>
  <inkml:trace contextRef="#ctx0" brushRef="#br0" timeOffset="205487">17200 12288 8065 0,'0'0'2713'0,"0"-11"-1673"0,3-10 112 0,25-7 161 16,14-10-225-16,19-10-464 16,34-22-376-16,35-19-56 15,-8 7-184-15,-7 10-8 0,9 6-1112 16,-41 30-1209-16,-19 6-2688 15</inkml:trace>
  <inkml:trace contextRef="#ctx0" brushRef="#br0" timeOffset="206182">16932 13955 5473 0,'0'0'4985'0,"0"0"-4241"16,0 0-360-16,0 0 752 15,142-145-376-15,-89 95-432 0,6 0-272 16,29-22-56-16,-12 14-1304 0,-11 7-2993 15</inkml:trace>
  <inkml:trace contextRef="#ctx0" brushRef="#br0" timeOffset="207033">18347 13167 6057 0,'0'0'4841'0,"0"0"-3697"0,0 0-848 15,0 0 496-15,0 0 137 16,119-105-233 0,-56 58-208-16,3-6-320 15,4-3-168-15,7-14-824 16,-17 12-1465-16,-16 11-4176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03:08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8316 5905 0,'0'0'1400'31,"0"0"-1032"-31,0 0-120 0,0 10 632 0,0-7 41 16,0 0-249-16,0 1-400 15,0 0-88-15,0 2 200 0,0 4 216 16,0 0 40 0,-3 2-176-1,-3 3-32-15,-1-2 0 16,-1 3-7-16,2 0-89 0,1 1-64 15,-7 0-168-15,6 4-8 0,-2-2 40 16,0 3-16-16,0 1 8 0,-4 1-8 31,-2 1 16-31,-1 1 40 16,-2 3 16 15,-1 1-72-31,-2 2 16 0,1-2-8 0,-2 0-32 0,3-2-8 0,4-2 8 0,-1-3-80 16,-1-4 64-16,5-2-8 31,3-4 72-31,-4 0 8 15,1-2-24-15,0 1-120 0,-7 3 96 32,5 3-96-32,-6 1 0 0,-1 0-8 0,1-2 8 0,1 0 0 15,2-2 88-15,-3-2-96 31,4 1 8-31,-4-2 0 16,-1 0 0-16,3 0 0 0,0 0 8 16,-2-2 32-16,1 3-48 15,1-2 0 1,-4 1 0-16,-2 0 0 0,2 2 8 0,-5 1 0 15,7-4-8 1,-4 1 0-16,-3-1 8 16,2-2 0-16,-2 1-8 0,0 1 16 15,2-4-8-15,-3 3-8 16,-1 1 56-1,2-1-56-15,-1 1 8 0,1 0 48 16,2-1-56-16,1-1 0 16,-1 4 0-16,3-3-8 15,-2-1-16-15,-2 4-56 0,2-3 80 16,-1-1-72-16,1 0-16 15,-1 1 80-15,-2 0 8 16,0-2-8 0,2 2 8-16,1-4 0 15,-1 2 0-15,0-3 8 0,1 2-8 16,-1-1 0-16,-3-2 0 15,1 2-8-15,-2-4 0 0,-2 2 8 16,-4-2 0-16,-2 2 8 31,-1 0 8-31,2 2-8 16,1 4 0-16,0 1 40 0,-2 0-48 15,6 1 80-15,1-1-80 16,1-2 0-16,-1-1 120 0,5-4 40 16,-2 1-80-16,-3-5 24 15,-3 2-88-15,-1-2 88 16,-2 0-104-1,-4 0 64-15,-1 0-64 0,2 0-8 16,0 0 0-16,-1 0 8 16,5 0 0-16,0 2 80 0,3 0-72 15,-2-1-8 1,5-1 16-1,1 2 24-15,2-2-40 16,0 0 0-16,4 0 0 0,0 0 32 0,-4 0-24 16,3 0 0-16,-4 0 40 15,0-3-48-15,-5-3 8 0,2 1 8 31,0-1 48-31,0 0-64 16,3 0 0 0,-1 1-16-16,1-2 8 0,-1-1 0 0,-1 0-48 15,1 0 56-15,-6 0 0 0,4-2-8 16,-1 0 0-16,-1 0-40 31,2 0 0-31,1 0-48 16,-2-2 88-16,2 2-40 15,2-2-56-15,-1 0 104 0,4 2-48 16,1-2-24-16,2 2 64 0,-1-2 0 15,2 1-112-15,1 0 120 16,0-1 0-16,4-1-8 31,-2 2 8-31,-2-6 32 0,0 0-32 0,0-6-8 16,-1 1 8-16,1-3 8 15,-3-1-8-15,4-1 0 0,0 3 0 16,0 2 0 0,4 2 0-1,1 2 128-15,1 2-120 16,0 2 0-16,0-2 0 0,2 0 72 15,-3-7-72 1,0 0-8-16,1-5 0 0,0-4-8 0,-1-2 8 16,4-3-8-1,-3-3 8-15,1-2 0 16,-1-4 0-16,0 0 0 15,-1 0 8-15,3 2-8 0,-1-1 0 32,2 0 48-32,-2 0-48 15,1-3 0-15,0-2-56 0,1-5 56 16,-1-2 8-16,-3-3 0 15,4 0-8-15,0-2 0 0,3 1 0 16,-1 7 0-16,4 5 48 16,2 6 24-16,-1 7 0 15,1 4-16-15,0 6 8 0,0 3-8 31,0 4-32-31,0-4 24 16,0-3-48-16,0 0 0 0,0-4 0 16,0 0 0-16,6-2 0 15,5-2-8-15,1-2 0 0,1 0 8 16,4-3-8-1,-5 1 0-15,4 4 8 0,-2 0 0 16,3 2 0 0,-1 2 0-16,1 2 0 0,-2 0 0 15,4 2-8-15,1 2-48 16,-1 4 48-16,1 3-48 15,5 6-8-15,1-1-8 0,7 1 64 16,2 2 0 0,7-3-8-16,0-1 16 15,5-2-8-15,0-2 8 0,-2-3 0 16,-1 1 32-16,-2-4-32 15,3 1 0-15,-3 1 0 0,5-2 0 32,3 1 8-32,-2 2-8 15,5 2 0-15,1 1-64 0,-1 6 64 16,-1 1 0-16,-1 4 0 15,-2 1-8-15,-1 3-40 16,-3 2 96-16,1 0-48 0,-4 0 8 31,0 0-8-15,0 0 0-16,4 0 16 0,-4-3-16 0,2 1 8 15,0-2-8-15,2 2 8 16,0 0-8-16,1 2 0 16,1 0-8-16,4 0 8 0,1 0 0 15,0 0 0 1,4 0 0-16,-4-2 0 15,-3-2 8-15,3 0-8 0,-6-1 16 16,-2 1-8-16,1 2-8 16,-4 2 0-16,-2 0-16 15,0 0 16-15,-1 0 0 0,0 0-8 16,1 0-64-1,-1 6 72-15,0 3 0 32,-4-1 0-32,7 0-56 0,0-1 56 0,4 2 56 0,-1-1-48 15,-3 0-8-15,1 2 0 16,1 0 0-16,-2 2 0 0,-2 0 0 31,-3 2 0-31,-1 0 0 0,-2 2 0 16,-3 2 0-1,-2 0 8-15,-2 0 48 0,-1-2-56 16,-3 0 0-16,1-2 0 0,-2 1 8 31,-2-4-8-31,1 4 0 16,1 0 8-16,-1 2 0 0,2-2 40 15,0 4-48-15,1-2 8 16,-2 2 0-16,-2 1 0 15,2-2-8-15,-1 2 48 0,0-3-48 16,-4 0 0-16,5-3 0 31,-6-2 8-31,2 0-8 0,1 1 0 0,-2 0 0 16,-3-1 8-16,2 2-8 15,-1 0 8 1,-2 0-8-16,-4-2 8 0,3 1 0 16,-3-2 0-1,3 1 0-15,-6-3-8 16,2 1 8-16,2-3 0 0,-4 1 0 15,1 1 0-15,-1 0-8 0,2 1 8 16,-4 1 8 0,2 2 0-16,4 4 72 0,-9 0-80 0,4 4 41 31,0 1-41-31,-3-4 40 15,4 0-48-15,-6-2 0 0,3-4 0 16,-1 0 8-16,4-2-16 16,-6 0 8-16,4 2 0 15,-1 1-8 1,2 2 8-16,-5 2 0 31,5 2 0-31,-4 1 8 0,4 3-8 16,-5-4 0-16,2 0 8 15,1-4-8-15,0-2 0 16,-1-3 0-1,-1-3 0-15,-1 2 0 0,2-1 0 0,-2 1 0 16,3 4 0-16,0 1 0 16,1 2 0-16,-3 0 0 0,6 2-8 15,-4 0 8-15,-1 0-8 0,4 0-89 16,-6-2-79-16,3-2 160 15,-3-2 8 1,0 2-8-16,0 1 16 16,0 2-8-16,0 3 8 15,-3 7-8-15,-8-1 0 0,3 2-40 16,-4 2-24-16,3 0 72 15,1-3-96-15,-2 2 96 16,3-5-8-16,1-4 0 31,1-2 8-31,2-2 0 0,0 0 0 0,-2-2 0 16,2 4-8-16,-1 0 16 0,3 1-8 15,-6-2 8-15,2-2 0 16,1-2 8 0,2-5-8-16,0-1-8 15,2-5 0 1,0-2 0-16,0 2 0 0,0-2 16 0,0 0 40 15,0 0-48-15,0 0 64 16,0 0-72-16,-3 0-552 0,2 0-1336 31,-9 0-3521-31</inkml:trace>
  <inkml:trace contextRef="#ctx0" brushRef="#br0" timeOffset="1920">6319 7903 3080 0,'0'0'2553'0,"0"0"-833"0,0 0-128 15,-7 2-143-15,7-2-345 0,0 0-312 16,0 0-280-16,0 0-120 0,0 0-40 15,0 0-80-15,0 0-160 16,0 0-112 0,0 0-8-1,3 0-72-15,14 0 8 0,10 0 72 16,10 0 0-16,8-4 72 15,7-5 137-15,1 0 15 0,-1-1-104 0,-5 1-48 16,-2 2 56-16,-1 1-16 31,-4 0-8-31,-3 0-96 16,0 1 72-1,-3 1-80-15,3 2 8 16,-3 0-8-16,2-1 0 16,-2-1 8-16,-4-2 0 0,-2-1 8 15,-9 3-8-15,-1-2 48 16,-7 2-56-16,-6-7-96 0,-2-2-881 15,-3 5-2279-15</inkml:trace>
  <inkml:trace contextRef="#ctx0" brushRef="#br0" timeOffset="2733">6406 8759 104 0,'0'0'1616'0,"0"0"-464"16,0 0-456-16,0 0 497 15,0 0-225 1,0 0-24-16,0 0-320 15,0 0 16 1,-37-22-64-16,37 22 144 16,0 0 161-16,0 0-129 15,0 0-184-15,0 0-128 0,0 0-80 16,0 0-88-16,0 0-184 15,0 0-8-15,0 0-32 0,11 0 104 0,5 0 208 16,10 0 64-16,6-2-15 16,9-5 55-16,9 0-16 15,-2 1-72-15,1-2-64 0,-4 2-112 31,-5 1-8-15,-4 3-64-16,-6 1-48 0,-5-1 24 0,-1 2-32 16,-6 0-24-16,-1 0-48 15,-5 0 48-15,-7-2-40 0,1 2 0 16,-3 0 0-16,-3-2 48 31,0 2-8-31,0 0-48 0,0 0-520 16,0 0-1032-16,0 4-2489 15,0 6-4001-15</inkml:trace>
  <inkml:trace contextRef="#ctx0" brushRef="#br0" timeOffset="4116">7627 8664 4640 0,'0'0'2273'0,"0"0"-425"0,0 0-759 16,0 0-81-16,0 0 216 31,0 0-368-31,-7-2-544 15,14 2-312-15,17 0 0 0,10-1 56 0,6-1 224 16,7 0-48-16,-3 0 17 16,-2 2 7-16,-2-2-56 0,-4 2-16 15,-4 0-40 1,-6 0-48-1,-4 0-8-15,-4-2-80 16,-7 2-8-16,-4 0 16 0,-2 0 32 0,-4 0-48 16,3 0-72-16,-4 0-640 31,0 0-969-31,-5 6-3112 0</inkml:trace>
  <inkml:trace contextRef="#ctx0" brushRef="#br0" timeOffset="5807">11083 11063 7305 0,'0'0'1696'31,"0"0"-1207"-31,0 0 103 16,0 0 264-16,0 0 272 0,0 0-200 15,-141 122-328-15,101-98-103 16,-12 1-25-16,-9 1-144 0,-18-1 32 16,-7-1-88-16,-11 1-16 31,-5-7-88-31,-1-4-80 15,0-5-24-15,-17-2-64 0,-17-7 48 0,13 0-48 16,12-5-8-16,14-8-8 16,17-4 8-16,-8-6 0 0,-17-9-288 15,7-9 200 1,4-4 8-1,6-6-288-15,8-3 264 16,12-4-176-16,9 2 192 0,8 0-40 0,10 1 88 16,5 3-16-16,10 0 56 15,4-2-168-15,5 0 128 0,10-5-24 31,8-1-64-31,0-2-25 16,21-2 161-16,18 0 104 16,8 2-104-16,13 2-48 0,11 3 48 15,27-7 0-15,31-6 81 16,25-5 47-16,14 0-24 0,-10 15-104 47,-9 10 0-47,-9 11 40 15,-9 9 40-15,3 9-72 0,-5 8 96 16,-8 13 16-16,-1 0-8 15,2 9 32-15,-23 6 8 16,-15 4 56-16,-15-6-128 0,-10 2-64 16,8 1 88-16,8-2-96 15,7 2 0-15,-6-5-8 0,-2 2 88 16,-6-1-40-16,-3 0 16 15,-4 2-56-15,-6 2 56 0,-7 2-56 16,-2 4 0-16,-9 2 40 16,-5 5-48-1,-5 1 16-15,-4 2 72 16,-8 4 32-16,-4 3-24 0,-3 6 120 15,0 3-168-15,-6 4 120 16,-1 4-80-16,-1 7-40 0,0 3 0 16,0 4-32-1,-8 3 32-15,-10 0 40 16,-1 1-24-16,-4-3-8 15,-2-5-56 1,0-4 96-16,-4-9-24 0,5-2-64 0,-3-9 152 16,1-4 32-16,-2-5-64 15,6-7-120-15,2-5 8 0,4-6 216 31,3-8-224-31,5-5-8 0,-8-2-448 16,0-11-1152-16,1-10-3049 16</inkml:trace>
  <inkml:trace contextRef="#ctx0" brushRef="#br0" timeOffset="10445">14710 10263 1384 0,'0'0'2296'15,"0"0"-1239"1,0 0-57-16,0 0 376 15,0 0 96-15,0 0-111 16,-7 0-177-16,3 0-168 0,-1 0-56 16,-2 0-272-16,-1 0-31 15,-3-2-145 1,-4 0-224-16,1-2 88 15,-4 2-224-15,-3-4 0 16,-2 2-24-16,-1-3-8 16,0 0-48-16,0 1-8 0,-4 0 16 15,6 2-80-15,-1-3 136 16,1 3-80-16,-1 1 24 0,0-1-40 15,1 0-32 1,-1 0 72-16,-1 0-72 16,1 0 8-16,-1-1 24 15,1 3-40-15,-2-1 0 0,0-1 80 16,4 0-72-16,2 2 32 15,1-2-40-15,2 2 0 16,3-2 24-16,2 1-24 16,3 3 0-16,0-2 0 15,0 2 0-15,-2-2 56 16,2 2-56-16,0-2-8 0,-4 0 8 15,-2 0 8-15,1 1 0 16,2-1-8-16,-5 0-16 0,-2 0 16 31,3-2 64-31,-1 2-64 16,-3 0 8-16,3 0 0 0,-2-3-8 15,0 3 8-15,0-2 0 16,-3 2 0-16,0-2-8 0,-1 3-8 31,1-1 8-31,0 0 0 16,-2 0-8-16,0 0 8 15,-1 0 0-15,-2-2 8 0,-1 1-8 16,1-1 8-16,-1 0 0 16,1 2 0-16,6 0 0 0,-4 0 0 31,3 0-8-31,2 1 0 15,3-1 0-15,-4-2 0 16,3 0 0-16,0-1 0 0,-5 1 0 0,2-2 0 16,-4 2 8-16,3 1-8 15,2-3 8-15,6 2-8 16,-2-1-8-1,7 1 0-15,2 2-64 16,-1-2 64-16,-1-2 0 16,5 3-56-16,-3-3 56 0,2-3-8 0,-4-1-32 15,-1-1 48-15,4-4 8 16,-3 0 48-16,-4-6-56 0,6 1 8 31,1-2-8-31,-1-2 8 16,4 2-8-16,-1-1 0 15,3 2 0 1,0-3 8-16,0-4-8 0,5-2 0 0,6-1 40 15,7 1-40 1,1 0-56-16,5 0 48 16,9 0-48-16,7 2 56 31,8 2 0-31,1-1 8 15,7 4 48-15,3 1-56 0,2-3 8 16,0 3 56-16,-1 3-64 0,0-2 96 16,-7 4-96-16,4 0 0 15,-3 4 0-15,3-2 8 16,4 5 72-16,1 0 8 0,2 2-32 15,3 4-16-15,0 0-32 0,1 2 64 16,3 2-64-16,4-4 112 16,-3 1-112-1,7-4 64-15,1-3 48 16,7-4-72-16,-5 0 56 15,4-2-104-15,-4 2 104 0,-3 0-40 16,-3 4-56-16,-11 0 72 0,-1 2-16 16,-1 0-8-1,-5 1-40-15,2 2 64 16,-5-3-64-16,5 2-8 15,-7 0 72-15,-3 1-80 16,3 1 8-16,-7 1-8 0,-3-1 8 16,6 2 0-16,-6-2 64 15,3 2-63-15,0 0 55 16,-2 0 8-1,3 2 32-15,-5-2-8 16,0 2 0-16,-3-2-16 0,1 2-8 16,0 0 8-16,1 0-32 15,-3-3-32-15,4 3 56 0,-3 0-72 31,2 0 16-31,2 0 40 16,-1 0-48-16,3 0 56 16,1 0-56-16,0 0 0 0,1 0 0 15,0 0 0-15,0 0 48 16,0 0-48-16,0 0 0 15,-5 0-8-15,0 0 8 0,-2 0 8 16,-5 0-8 0,1 0 8-16,1 0-16 15,-3 0 8-15,2 0 0 0,-1 0-8 16,5 0 8-16,-1 0-8 15,3 0 0 1,-1 3 0-16,-1 1 0 16,-3-2 0-16,-3 2-8 15,-2 0 8-15,5 0-8 16,-1 0 8-16,1-1 0 0,5 4 8 0,-6-3-8 15,2 2 0-15,0-2 40 32,2 0-40-32,0 0-72 15,2-1 64-15,0 2 8 0,2-1 0 16,-1 0 0-1,-1-2 8-15,2 0-8 0,-2-2 0 0,-2 0 0 16,-2 0-8-16,2 0 8 31,0 0 0-31,2 0 0 0,0 2-8 16,5 0 8-16,-2 2 0 15,5 0 0-15,-6 2 0 16,0 0 8-16,-2 0 0 0,-5 0 56 16,-2 0-64-16,-4-2 0 31,0 2 0-31,-2 2 16 0,0 0-8 15,1 0-8-15,-2 0 8 0,-1 0 0 16,-1 0 0-16,0 0 0 0,-3 1-8 31,-1-2 8-31,1-1-8 0,-4 2 48 0,4 1-40 16,-2-4 0-16,-2 3 8 15,2-2-16 1,-3 1-16-16,0 1 16 0,1-3 0 16,-6 3 0-16,3 1 0 0,-3-1 56 31,2-1-56-31,-2 1 0 15,1 3 0-15,-3-3 8 16,1 1 40-16,-1 2 8 0,0-3-56 16,-1 2 0-16,0-1-8 15,-2 2 0-15,-2-1 8 0,2-1-8 16,2 6 8-16,0-1 8 31,-2 2-8-31,-2-2 0 0,2 2 8 16,-3-2 0-16,2-2-8 15,-3 0 0-15,-2 0 8 0,3-2 0 16,0-2 0-16,-5 0-8 15,0 1 0-15,0 0 8 16,0 1 64-16,0 1 56 0,0-2 16 31,0 1-64-31,0 3 8 16,0-4-32-16,0 3-40 0,-7-1 56 15,2 0-24-15,-1 1 16 0,-4 1 8 16,1-2-8-16,-4 6-64 16,-3-4 96-16,-1 4-48 15,1-1 8 1,2-2-8-16,-2-2-48 15,-1 1 72-15,0 0 24 16,4 1-88-16,-7-2 120 16,4-2-16-16,3 0-112 15,-3 0 88-15,3-2-32 16,-3 2 80-1,0-1-56-15,1 0-8 0,-2 1-72 0,-1 1 8 16,2-2 0-16,-7 3 64 0,-1 1 32 16,-2 0-96-16,-3 0 144 31,-3-2-104-31,-1 1 24 0,1 1 40 15,-3-2-56 1,5-1 104-16,0 1-32 0,-6-2-24 0,6 1-40 16,-4 1-16-16,-5-1 33 15,2 1-65-15,-12 0 56 31,-6 1-16-31,2 0-48 0,-7 0 0 16,5-1 0-16,1 2 56 16,5-3-56-16,-3 0 64 0,9-2 0 15,-2 0 0-15,4-2 40 16,4-2-32-16,-8 0 32 15,3 0-64 1,0-3-40-16,0-1 104 0,-2 0 0 16,2 0 32-16,2 0-136 15,4 0 56 1,-1 0 32-16,3 0-88 0,4 0 64 0,1 0-56 15,3 3 24 1,-2-3-40-16,2 0 0 16,-1 2 8-16,-5-2 72 0,1 0-32 15,-6 2-48-15,-7 2 8 16,-6 6-16-16,-8 0-72 15,-2 4 80-15,-1 2 8 0,0 0-8 32,-1 1-8-32,-2-4 8 15,2-1 8-15,-1-1 0 0,2-6 0 16,-2 1 40-16,5-2-40 15,-2 0 0-15,7 0 0 0,3-1-8 16,6-1 16-16,4-2-8 16,7 0 0-16,3 0-8 0,4 0 0 31,3 0 0-31,4 0 0 15,-4 0-8-15,2 0-40 16,2 0-56-16,-4 0 88 0,4 0-32 16,-4 0 40-16,2 0 0 31,0-2 0-31,0 2 8 0,-1 0 0 15,1 0-8-15,-5 0 0 0,0 0 0 16,-3 0 0-16,-5 0 0 16,3 0-88-16,-9 0 88 0,0 0-48 15,-2 0-40-15,1 0-88 31,-1 0 120-31,2 0 56 0,0 0-128 16,2 0 72-16,0 2 56 0,2 0 8 16,5-2-8-16,-4 0 8 15,-1 0 0-15,4 0 0 0,-5 0-160 16,1 0 160-16,6 0 0 15,-3-2 0 1,8-3-48-16,2 3 48 16,0 0 8-16,6 2-8 15,2 0-8-15,-3 0-40 0,4 0-8 16,-9 0 56-16,5 0 8 15,-1 0-8-15,-4 0 8 0,2 0 0 32,-1 0 24-32,-4 0-32 15,2 0 0-15,-2 0-8 16,-2-4 8-16,-1 2-8 0,-1-2-64 15,-3 0-208-15,1 1 151 32,3-3 81-32,2 1 40 0,6-1 0 15,0 2 0 1,6 0 8-16,-1 0-16 0,3 1 16 15,2-1-48-15,1-1 32 0,2 3-32 0,-2-2-8 16,2 0 56 0,-3 0-80-1,0 0 64-15,-1 0-32 0,3 1 48 16,2-2-8-16,-1 3-32 15,5-2 32-15,-4 2-48 16,6 0 56-16,-3 0 48 0,-2 0-48 0,4 0 0 31,-2 2-8-31,2 0 0 16,-3-2-80-16,5 2 88 0,-5 0 0 15,5-2-16-15,-1 2-224 16,-1 0-248-16,-1 0-432 16,3 0-776-16,-5 0-233 0,5 0-215 31,0-2-2185-31,-2 2-3489 0</inkml:trace>
  <inkml:trace contextRef="#ctx0" brushRef="#br0" timeOffset="13520">13954 10423 2760 0,'0'0'1336'16,"0"0"-199"-16,0 0 351 15,-37-16-128-15,24 11-128 0,-3 1 33 16,-2-3-409-16,-1 1-416 15,-2 2 104 1,0-2-96-16,-5 2-40 16,3 3-128-16,1-3-144 0,1 2 16 15,0 2-72-15,1 0-32 16,3 0-48-16,-1 0 0 0,2 2 0 15,1 7-8 1,-1 1-152-16,-2 3 160 31,2-4 8-31,-3 5 8 0,-2-1-8 0,-2 0 40 16,2 2-48-16,-5-2 273 0,0 6-225 15,-3-2-48-15,0 6-80 0,2 1 80 32,-2 0 0-32,3-1 0 15,2 4 0 1,1-1 16-16,2 0-24 0,2-2 8 0,7-2 0 15,1 0 0-15,8-2 0 0,-2 0-16 16,5 0-32-16,0 1 48 31,0 3-41-31,0-1 33 16,0 2 8-16,0 3 0 15,0-2 0-15,11 2-8 0,2-2 0 16,3 0-40-16,2 0 32 0,2-4 8 16,2-2-48-16,4 0 48 31,3 0 0-31,5-1-40 15,5-4 48-15,1 2 48 0,2-4-40 0,2 1 136 16,-2-3 9-16,1 0 111 16,-1 0-32-16,0-3-120 0,0 0 128 15,5-1 0 1,-2 0-88-1,7-3 48-15,-2-2-88 16,7-2 32-16,2 0 32 0,4 0-48 0,2-13 0 16,3-2 8-1,-4-4-72-15,6 2 112 0,-6-2 8 0,-1 4-120 16,-3 2 8-16,-7 5-64 31,1 3 0-31,-4 5-8 16,0 0 0-16,-3 0 32 0,1 0-32 15,2 0 64-15,-3 0-16 16,5 4-40-16,-1-4 40 0,3 0 56 31,-4 0-32-31,1 0-24 16,-4 0 56-16,-5 0-96 0,-3 0 168 15,-2 0-56-15,-6 0-40 16,6 0-32-16,-5 0 96 31,4 0 8-31,4 0 0 0,2 0-32 16,2 0-16-16,-1 0 41 15,3 0-81-15,-3-2 16 0,2-2 0 16,1-3-72-16,-8-1 64 15,1 2 0-15,-5 0-64 0,-2-1 40 16,-3 0-48 0,-1 3 56-16,1-2-48 15,-3-2-8-15,3 0 0 16,-2-2 0-16,-1-2 0 0,2 0 8 15,-3-4 8-15,1-2-8 16,-5 0 104-16,2-2-32 0,-1-1-72 16,-5 4 0-1,-3 0 32-15,-3 4-40 16,1-2 64-16,-3 4-64 15,-5-4 8-15,2 3 40 0,-3-3-40 16,-1-2 64-16,1-1-24 16,0-1-40-16,-3-2 40 15,0 2-40 1,0-4 112-1,0 1-40-15,0 2-72 0,-8 0 32 0,2 2-32 16,-2 2 32-16,-5-2-32 16,-2 2-8-16,-6-2 96 15,-1 1 16-15,-2 0-104 0,-4 0 56 16,-3 4-56-16,6-2 48 31,-3 5-48-31,2 3 136 0,-1 1 0 16,3 2-72-16,-2-1-24 15,-2 3-40-15,2 0 88 16,-4 0-24-16,-1 2-72 0,-6-2 8 15,-7 2 32 1,-1 0-24-16,-3 0-32 31,-2 0 0-31,3 0 16 0,2 0 72 0,1 0-72 0,-1 10 0 16,0 1 8-16,-2 2-8 15,-3 2 8-15,-4 0 72 0,-9 2-72 16,-3-3 8 0,-7 0 32-16,-6-2 0 15,3-1-40 1,2-2 40-16,8-1-48 0,3 0 16 0,8-2 56 15,2 0-72-15,3-2 0 16,1 2 40 0,2-2-40-16,-4 2 0 15,1 0 0-15,-2 0 0 0,2-2 8 16,3-2-8-16,5-2 8 15,5 0-8-15,3 0-48 16,8 0 48-16,0 0 8 0,5 0-8 16,-1 0 0-16,-1-2 0 31,1 0 0-31,-3 0-8 0,3 0 0 15,-4-2 8-15,-2 2 0 16,-1-4 0 0,0 2-16-16,-3-2 8 0,0-2-88 0,1-2 48 15,0 0-8-15,2 0-8 31,2 0 8-31,3 0 56 0,1-2 0 0,0 1 0 16,6 2-8-16,2 1-80 16,4 1 80-16,4 1-104 15,4 2 104-15,-3 3-56 16,6-3 16-1,0 2-24-15,0 2-8 16,0-2-8-16,0 2-16 0,0 0-16 0,0 0-8 16,0 0 16-16,0 0 16 15,0 0 24-15,0 0-40 16,0 0-280-1,0 0-705-15,0 24-847 16,0 4-1137-16,6-1-3936 16</inkml:trace>
  <inkml:trace contextRef="#ctx0" brushRef="#br0" timeOffset="27638">5314 10233 12098 0,'0'0'2801'0,"0"0"-2009"16,0 0-88-1,0 0-136-15,0 84 64 16,0-42-344-16,5 4-232 16,6-4 48-16,2-6-48 0,-5-8-48 15,2-5 32-15,-4-7-32 16,-2-2-8-16,-1-7-344 0,3-1-680 31,1-1-912-31,-2-5-3017 0</inkml:trace>
  <inkml:trace contextRef="#ctx0" brushRef="#br0" timeOffset="27843">5720 10359 10178 0,'0'0'2136'15,"0"0"-1528"1,0 0-440-16,0 0-168 0,0 0-1472 0,0 37-6274 15</inkml:trace>
  <inkml:trace contextRef="#ctx0" brushRef="#br0" timeOffset="28256">5868 10074 5977 0,'0'0'2056'0,"0"0"-1248"0,0 0 465 0,0 0-9 15,0 0-264-15,0 0-312 0,0 0 24 31,0 0-159-31,112 117-161 16,-103-73-16-16,-7 2-320 0,-2-2 80 16,0 1-136-16,0-10-72 15,-2-4 0-15,-4-9 56 16,-1-9 32-16,-1-5 32 0,7-4-48 15,-1-4 0-15,2 0-112 16,0 0 16 0,0-6-80-16,18-9 176 0,4-6 8 15,4-3-8-15,3 0-304 16,0 2-905-16,10-6-1047 15,-8 6-1905-15,-7 2-488 0</inkml:trace>
  <inkml:trace contextRef="#ctx0" brushRef="#br0" timeOffset="28382">6248 10257 1464 0,'0'0'4305'0,"0"0"-2329"0,0 0-327 15,0 0 223-15,0 0-144 16,0 0-527 0,0 26-625-16,0-14-576 15,0 6-24-15,0-4-1785 16,0-5-3592-16</inkml:trace>
  <inkml:trace contextRef="#ctx0" brushRef="#br0" timeOffset="28757">6449 9896 6673 0,'0'0'2648'0,"0"0"-1431"0,0 0 263 16,0 0-320-16,0 0-287 15,0 0-273-15,0 0-272 0,57 10-72 16,-49 14 120-16,-5 6-32 0,-3 9-96 16,0-2-248-16,0-1-168 15,-3-7-240-15,-5-14 72 16,8-4-232-1,0-9-425-15,0-2-79 16,0 0 272-16,13 0 528 0,8 0 272 16,0 0 8-16,6 0-8 0,-2 0 0 15,-3 0 232-15,-2 0 136 16,-4 0 120-16,-7 9 96 15,-2 6-24 1,-7 2 97-16,0 6-97 16,0 3-560-16,-23 14-528 15,1-8-1649-15,-3-6-5881 0</inkml:trace>
  <inkml:trace contextRef="#ctx0" brushRef="#br0" timeOffset="29319">4852 10648 6753 0,'0'0'1968'15,"34"-165"-1327"-15,50 33 247 16,50-6-16-16,37 14-200 16,28 32 0-16,-2 37-376 0,0 31-232 15,-5 22 24 1,-14 2-128-16,-15 24 48 15,-39 3-16-15,-36-2 16 16,-35-1 56-16,-18 2 64 0,-7 10 48 16,-9 11 160-16,-12 11 153 15,-7 6-9-15,-39 6 40 0,-47 17-64 31,-49 11-256-31,-53 5-200 16,-18-5-360-16,1-32-400 16,17-36-329-16,19-30-111 0,43-9-1104 15,22-16-3698-15</inkml:trace>
  <inkml:trace contextRef="#ctx0" brushRef="#br0" timeOffset="30509">15737 9321 5329 0,'0'0'2680'0,"0"0"-1848"0,0 0 161 16,0 0 263-16,0 0-96 15,0 55-240-15,2-23-384 0,2 3-264 16,-4-3-159-16,5-2-113 15,2-2-489-15,-7-10-1407 16,1-5-3593-16</inkml:trace>
  <inkml:trace contextRef="#ctx0" brushRef="#br0" timeOffset="30876">15671 8643 832 0,'0'0'4497'0,"0"0"-3657"0,0 0-80 0,3 128-8 15,5-58 256-15,3 11-311 16,2 9-289-16,5 0-216 31,1-8-184-31,4-12-8 0,-4-14 168 16,-1-13-160-1,-2-13 64-15,-8-11 48 0,0-6 16 0,-4-7-40 16,-4-4 224-16,0-2 448 16,0 0 0-16,0 0-232 31,-12 0-536-31,1-12-664 0,-5-4-3529 0</inkml:trace>
  <inkml:trace contextRef="#ctx0" brushRef="#br0" timeOffset="34793">17593 5789 640 0,'0'0'736'0,"0"0"288"16,0 0-144-16,0 0 296 31,0 0 185-31,0 0-145 0,0 0-104 16,69-60-24-16,-67 60 81 15,-2 0 95-15,0 0-160 16,0 0-80-16,0 0 81 0,0 0-201 31,-13 0-56-31,-7 8-528 0,-6 4-56 16,-11 4-8-16,-10 4-16 0,-7 5-40 15,-14 5-88-15,-13 0-96 16,-3 2 40-16,-10-2 8 15,-3-5-56 1,-1-4 64-16,-5-7-72 0,1-4 80 16,2-6-72-16,1-4 64 15,4 0 64-15,3 0 97 0,1-4-105 16,1-9-112-16,4-2 64 15,2-6-8-15,5-5-72 32,5-1-24-32,3-3 16 0,6-5-104 15,6 1-24-15,2-2-25 0,7-2-111 16,3-2-32-16,4-4 208 15,7-6-128-15,5-6-48 16,2-6 152-16,7-6-216 0,4-5 40 31,7-1 200-31,7-3 16 16,4 0 8-16,0-2 24 0,7 5-24 15,11 1 64-15,6 7 0 16,7 4-48-16,9 2 48 16,12 5-96-16,11 2 24 0,16 3 72 31,8 4-8-16,26-1-32-15,27 8 32 0,19 3 8 0,4 9 8 16,-7 11-96-16,-7 12 96 0,-8 4-8 16,9 0 0-16,0 6 0 15,-5 10 0-15,-9 7 8 0,-12 3 8 16,-20 4-8-1,-22-5 0 1,-17 0-40-16,-7-1 40 0,6 4 0 0,6 6 80 16,2 4-72-16,-7 2-8 15,-12-1 0-15,-6-2 0 16,-6-1 0-16,-11 2 0 0,-6-4 8 31,-1 3 8-31,-7 1-8 31,-4 0 96-31,-6 2-96 0,-1 2 64 0,-2 0-72 0,-3 5 64 16,0 0 8-16,-18 6 88 0,-6 3-24 31,-13 2 152-31,-7 4-48 16,-6 3-40-16,-3-1 56 0,-4-4-120 15,3-4 48 1,2-6 16-16,7-11-16 0,4-5-72 15,6-13 0-15,2-3 24 0,4-6-48 16,0-6-15-16,3-1-73 31,-4-5-233-31,4 0-503 0,-19 0-752 16,9 0-2705-16,1 0-7009 0</inkml:trace>
  <inkml:trace contextRef="#ctx0" brushRef="#br0" timeOffset="46751">4978 17407 2896 0,'0'0'3905'0,"0"0"-2833"16,0 2-608-16,0-2 440 0,0 2 481 16,0 0 31-16,0-2-424 0,0 0-336 15,0 0-191 1,0 0-89-1,0 0-128-15,0 0-120 0,0 0-120 16,2 0-8-16,0 0 0 16,1 0-72-16,5 0 64 15,-2 0 8-15,10 0 8 0,-3 2 48 16,8 3-40-1,4 1 40 1,4 0-8-16,6 1 24 0,7 4 456 0,3-5-168 16,2 0-192-16,0-2-96 15,1 0 16-15,-2-2-80 16,4-1 48-16,-3-1-48 0,4 0 48 31,1 0-8-15,1 0-40-16,1 0 8 0,-1 0-8 0,3 0 64 15,-1 0-64-15,-1 0 8 16,-1 0-8-16,0 0 40 0,-3 0-40 15,3 0-8-15,1 0 64 32,-6 0-8-32,4 0-48 0,0 0 8 31,1-1 80-31,2-3-48 0,-2 2 104 0,0-4 24 15,-1 0-32-15,1 0-48 0,-1-3 8 16,5 2-32-16,-3-1 24 31,0-1-88-31,2 1 128 0,-1 1-136 0,3-1 8 16,-1-1 0-1,-1 3 0-15,2-1 0 0,4 1 16 16,-6 2-24-16,6-3 16 0,-1 1-16 16,4 2 8-1,-4 0 40-15,0 1-48 16,4-1 64-16,3 0-16 15,-2 2-40-15,0 2 40 16,4-2-40-16,1-1 48 0,-2-1-56 16,2 2 8-16,-1-4 0 0,-4 3 40 31,-1-3-48-31,-4 2 0 15,-5-3 0-15,1 1 8 0,1 0-8 16,-5 2 8-16,9 1 72 16,-6 1 16-1,4 0-24-15,1 2-24 0,-1 0-48 0,-2 0 16 31,2 0 33-31,-3 0-41 0,1 0-8 16,-5 0 8-16,0 0-8 31,-3 0 8-31,0 0-8 16,0 0 0-16,-3 2 0 0,3 2 0 15,-3 1 0-15,2 1 0 16,-1 0 0-16,-3 1 8 0,1-1 40 16,-3-1-48-16,-1-1 8 15,2 0 0-15,-4 0-8 0,-1 1 8 16,0-3 0-16,-2 2-8 0,-3 0 8 15,0 0-8 1,-4 1 0 0,1-1 0-16,3 2 8 0,-3 1 8 15,1-1-16-15,-1 0 0 16,2 1 8-16,-2 2-8 15,3-3 8-15,-2 0-8 0,4 0 8 0,-1-1-8 16,-1 4 0 0,5-1 8-16,-3 0 0 15,4-1-8-15,-1 2 8 16,3-1 0-16,0 0-8 15,3 2 0-15,5 0 8 0,0 2-8 16,5-2 0-16,-2 0 0 31,4 0 0-31,-2-2 8 0,4-2-8 16,0 0 0-16,5 0 0 15,1 0 0-15,4-2 0 16,4 1 0-16,1-2 0 0,4-1 8 16,-6 0-8-16,1-2 0 15,0 0 0-15,-5 0 0 0,-2 0 0 31,0 0-8-31,2 0-8 16,-2 0 16-16,-1-5 0 16,2-2-8-16,0-1 8 0,4 0 0 15,-7 2 0-15,3 0 0 16,-3 4 0-16,-7 0 0 0,-4 2-8 15,-6 0 8 1,-5 0-8-16,-8 0 8 16,-5 0-8-16,-8 0 0 15,-8 0 8-15,-5 0 0 0,-3 0 0 16,-4 0 0-1,-1 0 8-15,0 0 104 16,0 0 216-16,0 0 136 0,0 0-24 16,0 0-48-16,0 0-72 15,0 0-64-15,0 0-80 16,0 0-88-16,0 0-88 0,0 0 0 31,0 0-520-31,-19-6-752 0,-4-10-1233 16,-4 0-4304-16</inkml:trace>
  <inkml:trace contextRef="#ctx0" brushRef="#br0" timeOffset="49044">6114 10616 1328 0,'0'0'1952'31,"0"0"-303"-31,0 0-121 16,0 0-280-16,0 0-336 0,0 0-208 15,0 0-39-15,0 0-193 16,0 0 72-16,0 0-112 16,0 0 32-16,0 0 24 0,0 0 24 31,0 0 40-31,0 0-40 15,0 0-95-15,0 0-73 0,0 0-160 16,0 0 48-16,0 0 16 0,0 6 32 16,0 6-8-1,0 0 56-15,4 6-8 0,3 8-136 16,7 8-88-16,1 11 104 15,3 8-96 1,6 9 24-16,0 5-8 0,4-1-56 16,-3-6-56-16,-2-6-8 15,-4-8 128-15,-4-8-128 0,-2-10 0 16,-3-5 40-16,-4-8-32 15,-1-2 72 1,-5-7-64-16,0 0 152 16,0-4-32-16,0-2 8 0,0 0-40 15,0 0-104-15,-3-6-208 16,-18-36-1376-16,-2 1-1537 15,2-1-5865 1</inkml:trace>
  <inkml:trace contextRef="#ctx0" brushRef="#br0" timeOffset="49652">6070 10545 2784 0,'0'0'2729'0,"0"0"-1081"15,0 0-40 1,0 0 89-1,0 0-425-15,0 0-352 0,0 0 224 0,0 59-47 16,2-25-297-16,-1 6-256 16,-1 0-232-16,0-4-80 15,0-6-128-15,0-8-32 0,0-4-72 31,0-7-96-15,0-7-272-16,0-3-144 0,0-1-216 0,0 0-665 16,-3-13-239-16,0-9 136 31,3-5 200-31,0-1 319 0,0-2 425 15,0 2 352-15,0 4 200 16,0 2 136-16,5 6 336 0,1 4 112 16,-6 3 329-16,5 5-89 15,0 1-272-15,1 1-16 16,5 2-128-16,2 0 80 0,5 0 40 31,2 0 88-31,2 0-7 0,1 5-97 16,-4 4-56-16,-1-1-88 15,-2 0-184-15,-5 1-184 16,6 14-24-16,-6-5-1440 0,-5 2-3337 15</inkml:trace>
  <inkml:trace contextRef="#ctx0" brushRef="#br0" timeOffset="53526">4726 11486 2736 0,'0'0'3161'0,"0"0"-1897"0,0 0 56 15,0 0 369 1,-11-2-225 0,11 0-464-16,0 0-504 0,0-3-272 15,0-2-144-15,2-3-8 16,19-2-24-16,3-2-48 15,7 0 80-15,4 2-80 0,1 4 8 0,2 0 8 32,-2 4-8-32,-4 4-8 15,-3 0-40-15,-1 0 32 0,-6 2-8 16,-1 12 8-16,0 4-16 31,-5 8 24-31,-3 4 0 0,-3 8 56 0,-7 4-48 0,-3 1 136 31,0 1-144-31,0-3-112 0,-13-2 112 16,-3-5 96-16,-6-2 152 15,-3-2 65-15,-5-4-17 16,-1-6-160 0,-3-4 520-16,-5-6-208 0,1-8-64 0,-6-2-80 31,2 0-176-31,0-10-8 0,3-8-40 15,9 0-56-15,7-2-24 16,10 0-176-16,5 0-504 16,8-2-376-16,19-8-849 0,15 5-2408 15,3 6-3464-15</inkml:trace>
  <inkml:trace contextRef="#ctx0" brushRef="#br0" timeOffset="54131">5355 11697 4945 0,'0'0'3096'0,"0"0"-1527"16,0 0-473-16,0 0-288 15,0 0-528-15,40-13-152 16,4 4 560-16,15-7-40 0,14-2 56 16,6-1-191-16,2 2 119 15,-4 2-400 1,-6 3 16-1,-6 5-80-15,-7 3 8 16,-5 2-24-16,-7 2-48 0,-8 0-16 0,-7 0-16 16,-7 0-56-16,-4 0-16 0,-9 0-176 15,-5 2-576-15,-6 2-977 31,0-2-2271-31,-8-2-3394 0</inkml:trace>
  <inkml:trace contextRef="#ctx0" brushRef="#br0" timeOffset="54351">6026 11418 1408 0,'0'0'3072'0,"0"0"-1167"15,0 0-585-15,0 0-152 0,0 0 113 16,128 20-225-16,-105-10-320 31,-6 0-144-31,-4 0-104 16,-3 2 120-16,-8 4 105 0,-2 4-49 15,0 7-96-15,-17 5-264 0,-7-2-304 31,-3 0-192-31,-12-13-592 0,10-4-1097 0,5-13-4184 0</inkml:trace>
  <inkml:trace contextRef="#ctx0" brushRef="#br0" timeOffset="54981">6382 11426 5313 0,'0'0'2624'0,"0"0"-1183"16,0 0-1057-1,0 0-24-15,0 0 360 16,0 0-208-16,0 0-104 0,153-109-176 16,-95 107-80-16,-3 2 168 15,-2 2-24-15,-3 21-104 0,-8 5-64 16,-11 4 72-1,-7 4 0-15,-6 1-144 32,-7 2 144-32,-11-1-56 0,0 2-88 0,0-1 105 0,-24-3 87 15,-2-2 0-15,-8-2-40 16,-4-4 0-16,-4-9 184 0,-8-4-8 15,-5-11 104-15,0-4-136 32,-2 0-88-17,7-20-136-15,10-9-104 0,14-5-24 0,12-3-216 16,14-3-312-16,11-3-192 0,53-7-640 15,-2 11-1193-15,-6 9-4857 0</inkml:trace>
  <inkml:trace contextRef="#ctx0" brushRef="#br0" timeOffset="55366">7079 11488 5521 0,'0'0'2120'0,"0"0"-1624"0,0 0-200 0,0 0 392 31,0 0 409-31,139 0-273 15,-98 0-152-15,-3-2-120 16,3-2-56-16,-6-2 96 0,1 3 145 16,-6-4-409-16,1 3-152 0,-8 0-56 15,-2 0-120 1,0 2-64-16,-5 0-1033 0,0 2-1447 31,-10-2-4058-31</inkml:trace>
  <inkml:trace contextRef="#ctx0" brushRef="#br0" timeOffset="55639">7439 11288 4913 0,'0'0'2128'0,"0"0"-1448"0,0 0 272 16,0 0 265-16,126 12 183 15,-92-3-528-15,5 2-352 16,-3-1-280-16,-2 0 128 16,-5-3 56-1,-5 4-144-15,-5-1 49 0,-4-1-89 16,-12 6 64-16,-3-1 88 0,0 8 88 15,-13 2-480-15,-14 6-48 16,-9 2-704 0,-14 2-1081-16,6-9-2256 15,7-10-4344-15</inkml:trace>
  <inkml:trace contextRef="#ctx0" brushRef="#br0" timeOffset="56234">7998 11420 3816 0,'0'0'1353'16,"0"0"-265"-16,0 0 288 16,126-14-336-1,-81 14 241-15,-1 0-273 0,4 6-368 0,-2 14-152 16,-6 4-80-16,-4 4 144 15,-7 2-144 1,-10 0 40-16,-1 2-143 16,-7-1-57-16,-4-1 56 0,-6-2-72 15,-1-2-40-15,0-5-40 16,-1 0 32-16,-17-3 56 15,-16-4-56-15,-8-1 16 0,-10-2-96 16,-8-5-8-16,-1-4-88 31,3-2-8-31,8 0 0 0,13-8-8 16,14-8-384-16,5-4-336 31,18-14-601-31,0 1-1167 0,10 6-4498 16</inkml:trace>
  <inkml:trace contextRef="#ctx0" brushRef="#br0" timeOffset="58024">8286 12028 4608 0,'0'0'3009'0,"0"0"-2217"16,0 0-688-16,0 0 688 0,0 0 425 15,0 0-369-15,71 114-424 0,-50-70 32 16,1 4-152-1,3 4 56 1,0 3-8-16,4-2-24 0,-1 5 88 16,3-1-79-16,3 3-97 15,-1 0-88-15,3 4-40 0,1 2-104 0,5 7 8 31,8 17 88-31,15 24-48 16,19 21-40-16,8 5 32 16,-8-24-48-16,-10-27 8 0,12 1 128 15,19 12-56 1,17 12 136-16,19 11-16 0,-9-19 8 15,-12-18-56-15,-20-18 8 0,-18-14 152 16,-16-13-56-16,-12-3-152 0,7 3 24 16,9 8-64-16,2 5 16 31,-4-3-80-16,-13-2-72-15,-7 2 32 0,-6-1 40 0,-9 1 48 16,-4 2 16-16,-13 1-64 16,-2-2 80-16,-2 0-8 0,-7-2-64 15,1-3 40-15,-1 0 48 31,3 4-96-31,3-1 8 16,7 5-16 0,-2 3 16-16,7 4-16 0,3 6 8 0,3 2-72 15,0 0 32-15,1-5 40 0,0-9 8 16,-1-7-8-1,-4-6-40-15,0-5-88 16,-6-6-96-16,-3-4-88 16,-3-4 16-1,-2-4-48-15,-2-2 272 0,-1-2 64 0,-2-2-56 16,2 2 64-16,-3-1 0 0,1-4 0 15,1 1 88 1,-2 0-72-16,3 0-16 16,-5-1-64-16,5 0 64 15,-5 2-8-15,2 0 8 16,2 2 0-16,-4-4 8 0,2 4-8 15,3-1-8-15,-2 0 0 0,4 1 0 32,1 4 0-32,4 1 8 15,-2 0 0-15,-2-2 0 0,0-2 8 16,-3-2-8-16,2-1 0 15,-3-6 8-15,-1 1-8 0,2 3 8 32,3 0-8-32,1 6 0 15,2-2 0-15,1 3 72 31,-1 1-24-31,2-4 0 0,-4 0 0 16,-1-5-40-16,-6-5 80 16,0 0-32-16,1-3 8 0,-1 0-8 15,1 0 0-15,-1-2-8 0,2 2 0 16,-6-3 24-16,3-1-24 15,-3 2 24-15,-1-2-8 0,0 0 32 16,0 0-96-16,0-7-48 16,0-16 0-16,-11-7 48 15,-4-8-88 1,-1-3-32-16,-1-2-48 15,-1 3-80-15,2 4 112 0,4 6 24 16,4 6-32-16,3 5 88 0,2 10 48 16,0 1 8-16,3 4-8 15,0 2 0 1,0 0-56-16,0 0 0 15,0 2-24-15,0 0 40 16,0 0-64-16,8 0 96 0,5 0 16 16,8 8 72-16,2 5 56 15,-1 4 48-15,2 0 24 0,2 6-32 31,-2 1 40-15,2 0-48-16,-5 5 16 0,0-4-32 16,-3 3-24-16,-5-4 56 0,-3 0-24 15,-4-1-32-15,1-6-40 16,-4 0 0-16,0-4-64 0,-1-2-8 31,1-3 56-31,-3-4-56 16,3 0 0-16,-3-4 40 15,0 2-32-15,0-2 48 0,0 0-16 0,0 0-32 16,0 0 32-16,0 0 32 15,0 0 64-15,0 0 48 16,0 0 40 0,0 0 33-16,0 0-81 15,-10 0-120-15,-1 0-16 16,-5 0-48-16,0 0 16 0,-10 0-16 15,-2 0-8-15,-7-4-64 0,-2-2 24 16,-8-5-32 0,-2 3 8-16,-11-1-17 15,-4-4-63-15,-1 1 32 16,5-3 0-1,-2 0 32-15,12 0-32 0,4-2-328 0,-9-3-440 16,11 4-1184-16,0 7-7026 0</inkml:trace>
  <inkml:trace contextRef="#ctx0" brushRef="#br0" timeOffset="62052">1451 8996 10746 0,'0'0'2504'0,"0"0"-1511"16,0 0 71-16,0 0 72 0,0 0-480 15,0 0-520-15,2 50-80 32,9-6 272-32,4 12 192 0,-1 8-72 15,-1 4-239-15,-2-2 15 16,-4-4-48-1,-2-7-160-15,0-9 40 0,-4-10 0 0,-1-10-56 16,0-10-200-16,0-7-401 31,0-7-439-31,0-2 8 0,0-13-1024 16,-11-11-2977-16,-2-6-3137 0</inkml:trace>
  <inkml:trace contextRef="#ctx0" brushRef="#br0" timeOffset="62282">1414 8996 4456 0,'0'0'3289'0,"0"0"-1897"16,0 0 289-16,0 0-57 15,0 0-528 1,0 0-175-1,70-29-289-15,-53 24-248 0,4-1-168 0,-1 2-144 16,1 2-72-16,-2 0-24 16,-6 2-752-16,-3 0-1049 0,-2 10-2256 31,-8 3-2360-31</inkml:trace>
  <inkml:trace contextRef="#ctx0" brushRef="#br0" timeOffset="62478">1451 9222 4336 0,'0'0'4433'31,"0"0"-3032"-31,0 0-729 0,0 0 224 16,0 0 88-16,0 0 64 15,0 0-295-15,78 5-177 0,-52-20-264 16,3-5-312-16,0-4-176 15,13-8-1521-15,-12 6-2624 32,-5 4-3352-32</inkml:trace>
  <inkml:trace contextRef="#ctx0" brushRef="#br0" timeOffset="62836">1763 8943 8105 0,'0'0'2977'0,"0"0"-561"16,0 0-527-16,0 0-553 15,0 0-664-15,0 0-416 0,-63 77-128 16,61-53-16 0,2-1-112-16,0-4-64 15,0-3-8-15,12-2-32 16,1-2 56-1,3-4 0-15,3 0-112 0,0-4-136 0,-1 0 72 16,6 0-56-16,-4-2 64 0,-1 3 72 31,-1-2 0-31,-2 5 80 16,-8 2 56-16,-3 4-24 0,-5 6 32 15,0 4 152-15,0 2 144 16,-13 1-208-16,-3-5-32 16,3-8-56-16,3-7-512 0,-1-7-544 31,11-17-1081-31,0-13-1976 15,0-4-808-15</inkml:trace>
  <inkml:trace contextRef="#ctx0" brushRef="#br0" timeOffset="63016">1934 9003 2936 0,'0'0'2617'16,"0"0"-233"-1,0 0-231-15,0 0-657 16,0 0-544-16,0 0-208 0,0 0 265 16,0 0 63-16,24 75-352 15,-24-43-312-15,0-2-184 16,0-6-224-16,-1-4-720 15,-3-14-720-15,3-6-849 16,-1 0-2912-16</inkml:trace>
  <inkml:trace contextRef="#ctx0" brushRef="#br0" timeOffset="63198">1970 8956 3544 0,'0'0'2745'32,"0"0"-1153"-32,0 0 353 0,0 0 7 15,0 0-568-15,0 0-391 16,98 104-217-16,-83-80-440 15,-1-4-208-15,-2-2-128 0,-3-6-768 16,6-8-1129 0,-4-4-2640-1,-3 0-2720-15</inkml:trace>
  <inkml:trace contextRef="#ctx0" brushRef="#br0" timeOffset="63391">2205 8837 5753 0,'0'0'4289'16,"0"0"-2265"-16,0 0-240 0,0 0-783 15,0 0-681-15,0 0-48 16,-19 134-32-16,14-87-176 16,4-7 72-16,-3-4-72 15,3-8-64 1,1-8-376-16,0-8-680 15,-5-12-721-15,5 0-935 0,0-4-2986 0</inkml:trace>
  <inkml:trace contextRef="#ctx0" brushRef="#br0" timeOffset="63593">2183 8841 984 0,'0'0'4225'0,"0"0"-2313"0,0 0-480 0,0 0-415 16,0 0 167-16,0 0-56 15,0 0-192-15,110 56 32 0,-83-20-87 31,-6-2-297-31,2 0-288 16,-1-4-112-16,-4-3-136 16,-2-7 32-16,-4-2-80 0,-9 4-360 15,-3-2-1481-15,0-2-4432 0</inkml:trace>
  <inkml:trace contextRef="#ctx0" brushRef="#br0" timeOffset="65297">944 10159 5113 0,'0'0'4425'0,"0"0"-3273"0,0 0-376 15,0 0 128-15,0 0-160 16,0 0-160-16,0 0-7 0,53-6-97 31,-22 6-88-31,0 0 56 0,-2 10-48 16,0 10-64-1,-3 5 80-15,-8 5-56 0,-6 9-16 0,-7 1-16 16,-5 4-88-16,0 2-88 16,-5-2-56-16,-12-3-40 15,-1-5-8 1,0-6 0-16,4-8 0 0,-2-4 16 15,4-7-56 1,4-4 72-16,0-1-16 0,8-4 209 0,0-2-49 16,0 0-120-16,0 0-104 15,0 0-136 1,3 0-160-16,17-17-41 15,9-4 337-15,11-7 0 16,-4-4 64-16,1 2-64 0,-5 2-16 16,-6 1-64-1,-3 7-16-15,-6 3-48 0,-5 4-24 0,-6 3 112 31,-3 6 40-31,-1 2 16 16,-2 0 48-16,0 2-40 16,0 0 56-16,0 0-64 0,2 0-80 15,2 0-32-15,3 10-104 16,-1 3 208-16,6 0 8 0,-3 1 0 15,3-1 0-15,-1-4-48 32,0-3-40-32,4-4 8 15,-4-2 32-15,0 0-8 0,2 0-64 0,-1-12-32 16,-3-6 24-16,-2-5 40 15,-2-4 8-15,-5-1 8 16,0 2 72 0,0 2 8-16,-12 4 0 15,-2 4 64-15,2 6-64 16,1 4 0-16,1 6-8 0,1 0-104 0,4 0-368 15,2 0-480-15,3 2-168 16,0 4-505 0,0-4-359-16,0 0-329 15,0-2 41-15,8 0 735 16,3 0 569-16,0 0 568 15,1-2 200-15,-4-4 200 0,1 2 104 16,1-1 304-16,-3 3 352 0,-1 2-47 31,0 0 319-31,6 0-152 16,1 7 64-16,4 9-96 15,0 6 121-15,0 2-217 0,3 2-144 16,-1-2-144-16,-3-4-104 16,2-4-128-16,-7-3-104 0,4-8-120 31,-2-3-8-31,-5-2 56 15,2 0-8-15,-2-6 544 16,0-12 120-16,0-5-264 0,-8-5-183 16,0-3-137-16,0 1 136 15,0 2 40-15,-8 2 104 0,-13 2-160 16,1 6-64-16,-4 4-112 15,2 6-72 1,2 8-272-16,4 0-632 16,1 10-649-16,4 10-1543 0,8-1-4098 15</inkml:trace>
  <inkml:trace contextRef="#ctx0" brushRef="#br0" timeOffset="66192">1894 9837 4400 0,'0'0'3305'0,"0"0"-2441"31,0 0-304-31,0 0 1081 16,0 0-225-16,77 149-432 0,-56-91-208 15,-6 0-15-15,-4-5-65 16,-4-13-80-16,-3-10-48 15,0-12-40 1,-3-10-104-16,2-6-272 16,1-2-152-16,1 0-120 15,3 0 8-15,9-4 112 0,0-10 144 0,4-6-144 16,-2-4-168-16,5-6-104 15,-6-4-72 1,3 0-8 0,-2 0-8-16,-3 8 184 0,-3 5 120 15,-5 11 48-15,-3 7-192 16,-2 3 32-16,1 0 168 0,-4 3 264 15,3 13 112-15,-3 4 96 0,2 1-176 32,-2-2-152-32,3 0-88 31,-2-4-56-31,1-4-584 0,-2-5-424 0,0-6-945 0,0 0-1023 16,0-6-2065-16</inkml:trace>
  <inkml:trace contextRef="#ctx0" brushRef="#br0" timeOffset="66792">2244 9846 1112 0,'0'0'3168'16,"0"0"-1527"-16,0 0 47 15,0 0 24-15,0 0-55 0,0 0-385 32,73 72-344-32,-59-42-192 15,-1 2-383-15,-1-2-97 0,-1-5-72 16,-3-8-136-16,-2-4-48 15,-1-8-48-15,-3-3-8 16,3-2-200 0,-4 0-321-16,4-9 217 0,2-14 232 15,1-3-24-15,1-4-256 16,0 2 56-1,5 5 136-15,-3 2 136 0,6 9-72 0,2 8 152 16,2 4 56 0,-2 0 144-16,1 0 56 15,1 2-40-15,-4 6-16 0,0-2-104 16,-3-2-96-16,-3-2 80 15,1-2-72-15,-1 0 0 16,0 0 64-16,1-10-64 0,-4-2 128 31,0 0-32-31,-5-3 16 0,-3 2 32 16,0-1 104-16,-2-2-55 15,-15 2-25-15,-4 2-24 0,0 4-144 16,-5 2 16-16,6 6 80 16,3 0 48-1,4 4-152-15,3 16-8 0,8 5-88 0,2 6 96 31,0-1-24-31,8 0 24 16,10-6 8-16,3-2 144 0,-1-6-16 16,2-5-16-16,-2-6-64 15,1-5-40-15,1 0-16 31,11-12-120-31,-4-10-1097 0,-5 2-3888 0</inkml:trace>
  <inkml:trace contextRef="#ctx0" brushRef="#br0" timeOffset="66971">3161 9908 10818 0,'0'0'2312'16,"0"0"-1624"-16,0 0-295 0,0 0-393 15,0 0-1377-15</inkml:trace>
  <inkml:trace contextRef="#ctx0" brushRef="#br0" timeOffset="68723">2532 9942 512 0,'0'0'608'0,"0"0"48"16,0 0 128-16,0 0 96 15,0 0 64 1,1-20 137-1,-1 20 199-15,0 0-8 0,0 0 113 16,0 0-313-16,0 0-464 0,-5 0-128 16,4 0-168-16,-4 0-80 15,3 0-104-15,1 0-48 0,1 0-8 31,-4 0-16-31,4 0 40 16,-1 0-96-16,-2 0 16 0,3 0 32 16,0 0 0-16,0 0 16 0,0 0 40 15,0 0-40-15,0 0 16 31,0 0 24-31,0 0-56 16,-2 0 32-16,2 0 16 0,0 0 8 16,-2 0 80-16,2 0 72 15,-3 0 1-15,2 0-57 0,-3 0-72 16,4 0-48-16,-1 0 40 15,1 0-40 1,0 2-80 0,0 2-128-16,0 6-48 0,0 4 96 15,0 6 72-15,6 16-337 16,4-4-1703-16,-5-4-4825 0</inkml:trace>
  <inkml:trace contextRef="#ctx0" brushRef="#br0" timeOffset="70894">2511 10716 4544 0,'0'0'2425'0,"0"0"-1673"0,0 0-232 0,0 0 16 16,0 0-248-16,0 0-288 15,0 0-1408-15,0 0-2705 0</inkml:trace>
  <inkml:trace contextRef="#ctx0" brushRef="#br0" timeOffset="72148">2454 10716 4032 0,'0'0'2865'0,"0"0"-1889"0,0 0-440 31,0 0 665-31,0 0 87 16,0 0-568-16,0 0-512 16,0 0-208-16,0 0-624 0,0 0-2017 15,0 0-3936-15</inkml:trace>
  <inkml:trace contextRef="#ctx0" brushRef="#br0" timeOffset="74242">2033 10886 496 0,'0'0'864'16,"0"0"-864"-16</inkml:trace>
  <inkml:trace contextRef="#ctx0" brushRef="#br0" timeOffset="75394">1952 10971 5977 0,'0'0'3897'0,"0"0"-3009"0,0 0 192 16,0 0 504-1,0 0-223 1,0 0-489-16,0 0-312 0,0 5-240 0,0 20-72 16,-10 13-200-16,-3 14 24 15,-1 6-48-15,-2 6-16 16,1-5-16-16,-1-5 48 0,1-10-40 31,4-6 80-31,3-10-80 16,-2-4 88-16,7-8-80 0,-2-6 136 15,2-4-88-15,1-4 16 16,2 0 48-16,0-2-80 0,0 0-40 15,0 0-64-15,0 0-88 32,0 0-96-32,17-4-32 0,8-8 272 15,8-2 8-15,7-4 72 16,2-2 0-16,0 0-64 15,-2 0 32-15,-4 2-24 0,-4 0-16 16,-6 6 8-16,-7 0 0 31,-7 6 80-31,-6 1-88 0,-4 1 0 16,1 4 64-16,-3-2 64 15,0 2-32-15,0-2-96 0,0 1-272 16,-11 1-936-16,-5 0-2009 0,1 0-5201 16</inkml:trace>
  <inkml:trace contextRef="#ctx0" brushRef="#br0" timeOffset="75743">2060 11143 5697 0,'0'0'2600'0,"0"0"-967"15,0 0 191-15,0 0-312 0,0 0-471 31,0 0-737-31,0 0-192 16,-19 97-16-16,19-52 184 0,-4 2 176 16,4-5-112-1,-3-4-160-15,3-7 200 0,-1-6 32 0,1-7 56 16,-4-4-224-16,4-4 104 31,0-4-88-31,0-2-40 16,0 0-48-16,-4-4-71 0,4 0 15 15,0 0-120-15,0 0-249 16,0 0-967-16,0 0-1120 0,0 0-5522 0</inkml:trace>
  <inkml:trace contextRef="#ctx0" brushRef="#br0" timeOffset="76704">2105 10869 3184 0,'0'0'3905'0,"0"0"-2025"32,0 0 33-32,0 0-121 15,0 0-391-15,0 0-433 0,0 0-336 16,-8 0-168-16,8 0-104 15,0 0-88-15,0 0-136 0,0 0-80 16,0 0-48-16,0 0-8 31,0 0 8-31,0 0 0 16,0 0-8-16,0 0 0 0,0 0-40 15,0 0 40-15,0 0 72 0,0 0-56 16,0 0-16-16,0 0 8 0,0 0 0 16,0 0 0-1,0 0-8 1,0 0 0-16,0 0-8 15,0 0 0-15,0 0-72 0,0 0 8 16,0 0 16-16,0 0 48 0,0 0-64 16,0 0 24-16,0 0 48 0,0 0 0 15,0 0-8-15,0 0-376 31,-3 0-768-31,1 0-1753 16,1 4-6473-16</inkml:trace>
  <inkml:trace contextRef="#ctx0" brushRef="#br0" timeOffset="77602">2286 11033 4048 0,'0'0'3049'0,"0"0"-841"16,0 0-647-16,0 0-209 0,0 0-120 15,0 0-599-15,-74-59-369 16,63 34-192-16,1-3-8 0,5-4-32 31,0 0 72-31,5-1-96 16,0 6 136-16,0 1-136 0,7 3 80 15,10 5-64-15,4 4-8 16,4 3-32-16,2 2-8 16,-3 3 24-16,-3 4 0 0,0 2-56 31,-6 0 0-16,1 0 40-15,-5 4-48 0,-4 9 64 0,-1 4 8 16,-1 7 88-16,-5 6-72 16,0 2 208-16,0 4-104 15,-11-2-128-15,-1-2-128 0,-7-3 80 31,1-7 48-31,1-2-8 0,0-6-72 16,1-3 8-16,8-2 72 0,0-3 0 16,5-4 0-16,1-2 8 15,2 2-8-15,0-2-96 16,0 0-104-16,0 0-8 15,0 0-16 1,0 0 87-16,0 0 121 0,2 0 8 16,3 0 8-1,0 6-72-15,1 3 64 0,5 8 8 0,-1 9 0 16,5 10 72-16,-3 11-64 15,0 4 56 1,-4 4-64-16,2-5 8 16,-6-6 49-16,0-10-41 15,-4-6 32-15,4-8 64 16,-4-6 136-16,0-6 8 0,0-2-48 15,0-4 88-15,0 0-64 0,0-2-104 32,0 0-120-32,0 0-16 15,0 0-136-15,0-7-920 0,0-6-3441 0</inkml:trace>
  <inkml:trace contextRef="#ctx0" brushRef="#br0" timeOffset="78265">2722 10820 984 0,'0'0'5185'0,"0"0"-3457"16,0 0 265-16,0 0 63 15,0 0-672-15,0 0-319 16,-42 7-377-16,34 10-312 0,-3 12-224 31,0 8-16-31,2 14-128 16,1 9 112-16,4 4-40 0,4 4-72 15,0-4 0-15,0-6 0 16,14-5 8-16,1-11-16 15,2-8-8-15,3-8 8 0,-4-8-48 16,2-8-104 0,-2-6-40-16,-3-4-80 15,3 0 16-15,-3-10 104 0,-2-12 152 16,-4-6 16-16,-3-6 144 15,-4 0-64-15,0 0 80 16,0 2 24-16,-17 5 64 16,-1 7 48-16,0 7-200 15,-4 7-112 1,4 6-48-16,5 2-312 0,2 22-640 15,4 18-817-15,2-6-1343 0,5-6-2666 16</inkml:trace>
  <inkml:trace contextRef="#ctx0" brushRef="#br0" timeOffset="79132">3273 10833 4048 0,'0'0'4113'0,"0"0"-1984"16,0 0-129-16,0 0-392 16,0 0-535-16,0 0-545 15,-82 72-520 1,75-35 136-16,2-1-144 15,5-3 0-15,0-9-104 16,5-4-48-16,14-8-176 0,-2-4-16 0,5-4 88 16,-2-4 8-16,-3 0-9 15,3 0 73-15,-7 0 104 0,-4 0 72 31,1 0 8-31,-4 0 0 16,-2 0 16-16,-4 0 248 16,0 0 345-16,0 4 71 0,0 10-72 15,-8 6-608-15,-5 1-24 0,3-4-720 16,-4-2-897-16,5-8-2207 31,1-7-1818-15</inkml:trace>
  <inkml:trace contextRef="#ctx0" brushRef="#br0" timeOffset="79333">3344 10971 4232 0,'0'0'2161'0,"0"0"391"16,0 0-655-16,0 0-265 15,0 0-480-15,0 0-431 0,0 0-321 16,115-98-248-16,-102 90-32 15,-2 0-120-15,0 1-16 0,0-1-448 16,-4-1-497-16,-1 0-575 16,-6-5-760-1,0 1-521-15,0 2-1824 16</inkml:trace>
  <inkml:trace contextRef="#ctx0" brushRef="#br0" timeOffset="79877">3449 10752 1744 0,'0'0'2496'16,"0"0"-223"-16,0 0-353 15,0 0-23-15,0 0-697 16,0 0-248-16,0 0-304 15,0 0-352 1,-31 66-40-16,31-36 24 0,0 4-127 0,12-2-1 16,2-2-152-1,-3-3-8-15,9-9-769 16,-4-6-927-16,2-8-112 15,1-4-281-15,-3 0 249 0,0-14 279 16,-3-8 785 0,-1-5 296-16,-6-1 488 0,4 0 104 0,-10 3 544 31,0 3 265-31,0 5 655 15,0 7 160-15,0 4 497 16,0 6-89-16,0 0-479 0,0 0-585 16,-12 6-552-16,6 13-264 15,1 2-184-15,-3 3-16 0,5-1-48 16,3-3-8-16,0-4-8 15,0-7-72 1,0 0-40-16,11-3-184 16,-4-4-272-16,2-2 64 0,3 0-193 15,-4-4-7-15,1-14 152 16,-1-2 272-1,-1-4 136-15,-2-2 40 0,-5 1 72 16,0 5 40-16,0 4 152 16,0 9 368-16,0 5 440 15,0 2-63-15,0 0-361 0,0 0-296 16,0 2-176-16,0 7-56 31,5 5-8-31,3 1 0 16,1-4-64-16,3 2-440 0,-1-3-345 15,-3-5-527-15,2-3-992 0,-1-2-2017 16,-5 0-48-16</inkml:trace>
  <inkml:trace contextRef="#ctx0" brushRef="#br0" timeOffset="80231">3673 10767 3000 0,'0'0'2617'15,"0"0"-593"-15,0 0 17 16,0 0-721-16,0 0-360 16,0 0-432-16,73-103-296 0,-54 91-144 31,-6-2-88-31,5 0-328 15,-7 2-88-15,1 2-608 0,-7 2-416 0,-5 2 623 16,0 0 465-16,0 4-232 16,-5-1-288-1,-11 3 872 1,6 0 232-16,0 0 672 0,4 0 232 15,1 5 81-15,3 3-361 16,2 4-344-16,0 4-176 0,0 10 120 0,0 4 64 16,2 6-88-16,4 2 0 15,1 0-151-15,1-4-209 16,-5-4-72-1,4-4-657-15,2-5-1079 16,-2-8-1441 0,-1-4-2280-16</inkml:trace>
  <inkml:trace contextRef="#ctx0" brushRef="#br0" timeOffset="80582">3922 10797 3952 0,'0'0'1929'0,"0"0"407"15,0 0-311-15,0 0-401 16,0 0-424-16,0 0-440 15,0 0-431-15,0 0 31 0,95-115-184 32,-93 103-24-32,1 0-56 15,-3 2 16-15,0 0 88 0,0 2-40 16,-11 0-160-1,-5 2-144-15,-7 2-88 0,5 4 56 16,5 0 8-16,1 0 80 0,2 14-56 16,3 8-8-1,3 6 80-15,4 4 64 16,0 2 8-16,0 0-8 0,3-4 8 15,10-5 8-15,3-6-8 16,-2-4 56-16,3-6-48 0,-1-3 64 16,-2-6-64-1,10 0-8-15,-7 0-953 16,0-6-4312-16</inkml:trace>
  <inkml:trace contextRef="#ctx0" brushRef="#br0" timeOffset="83637">6821 4057 8265 0,'0'0'3233'15,"0"0"-2177"-15,0 0-752 0,0 0 376 16,0 0 689-16,0 0-353 0,0 4-592 16,0 0-424-1,0 14-848 1,2-2-2001-16,6-5-2680 15</inkml:trace>
  <inkml:trace contextRef="#ctx0" brushRef="#br0" timeOffset="83758">7456 3844 3408 0,'0'0'2625'0,"0"0"-1745"0,0 0-696 0,0 0-184 16,0 0-256-16,0 0-2273 15</inkml:trace>
  <inkml:trace contextRef="#ctx0" brushRef="#br0" timeOffset="83892">8174 3752 1256 0,'0'0'4033'16,"0"0"-3489"-16,0 0-544 31,0 0-232-31,0 0-1369 0</inkml:trace>
  <inkml:trace contextRef="#ctx0" brushRef="#br0" timeOffset="83993">8455 3712 2664 0,'0'0'1848'16,"0"0"-863"-16,0 0-273 15,0 0-712-15,0 0-6208 0</inkml:trace>
  <inkml:trace contextRef="#ctx0" brushRef="#br0" timeOffset="84097">8420 3986 568 0,'0'0'2200'0,"0"0"-2200"15</inkml:trace>
  <inkml:trace contextRef="#ctx0" brushRef="#br0" timeOffset="84330">7657 4422 2480 0,'0'0'0'16</inkml:trace>
  <inkml:trace contextRef="#ctx0" brushRef="#br0" timeOffset="84434">7223 4443 2832 0,'0'0'0'15,"0"0"-904"-15</inkml:trace>
  <inkml:trace contextRef="#ctx0" brushRef="#br0" timeOffset="84530">6974 4650 3488 0,'0'0'1769'16,"0"0"-1233"0,0 0-536-16,0 0-504 15</inkml:trace>
  <inkml:trace contextRef="#ctx0" brushRef="#br0" timeOffset="84667">6816 5174 3872 0,'0'0'1833'0,"0"0"-1129"15,0 0-480-15,0 0-224 16,0 0-616-16,0 0-1553 0</inkml:trace>
  <inkml:trace contextRef="#ctx0" brushRef="#br0" timeOffset="84795">7867 4989 3040 0,'0'0'1376'16,"0"0"-439"-16,157-6-121 0,-75-6-368 15,-17 0-448 1,-8-5-808-1</inkml:trace>
  <inkml:trace contextRef="#ctx0" brushRef="#br0" timeOffset="84925">9006 4818 3272 0,'0'0'1328'31,"0"0"-527"-31,0 0-433 16,0 0-232-16,0 0-32 0,0 0-104 16,0 0-1881-1</inkml:trace>
  <inkml:trace contextRef="#ctx0" brushRef="#br0" timeOffset="85021">9293 4963 1488 0,'0'0'2152'0,"0"0"-423"16,0 0-553-16,5 107-1176 15,-19-79-688-15</inkml:trace>
  <inkml:trace contextRef="#ctx0" brushRef="#br0" timeOffset="85145">8938 5641 5065 0,'0'0'760'0,"0"0"-760"16,-126 16-2897 0</inkml:trace>
  <inkml:trace contextRef="#ctx0" brushRef="#br0" timeOffset="85372">7291 5582 6673 0,'0'0'2857'16,"0"0"-1449"-16,0 0-1112 0,0 0-288 15,0 0-8-15,-47 121-576 16,36-97-4041-16</inkml:trace>
  <inkml:trace contextRef="#ctx0" brushRef="#br0" timeOffset="85521">7181 6044 8313 0,'0'0'2505'15,"0"0"-1529"-15,0 0-480 0,0 0-72 16,0 0-424-16,0 0-104 15,0 0-2976 1,0 0-5018-16</inkml:trace>
  <inkml:trace contextRef="#ctx0" brushRef="#br0" timeOffset="85637">7470 6094 4745 0,'0'0'1904'0,"0"0"-760"15,0 0-360 1,141 40-144 0,-98-40-375-16,7-8-265 0,49-44-393 15,-12 0-2351-15,0 2-2041 0</inkml:trace>
  <inkml:trace contextRef="#ctx0" brushRef="#br0" timeOffset="85718">8578 5810 1256 0,'0'0'1760'0,"0"0"-824"31,150 25-936-31,-114-16-256 0</inkml:trace>
  <inkml:trace contextRef="#ctx0" brushRef="#br0" timeOffset="85837">9282 5739 3912 0,'0'0'2121'0,"0"0"-665"15,0 0-728-15,0 0-496 0,0 0-232 16,0 0-2064-16</inkml:trace>
  <inkml:trace contextRef="#ctx0" brushRef="#br0" timeOffset="85973">9663 5821 5961 0,'0'0'2936'0,"0"0"-1183"0,0 0 839 16,0 0-487-16,0 0-1305 15,0 0-800 1,0 0-840-16,-95 25-2345 15,84-31-6105-15</inkml:trace>
  <inkml:trace contextRef="#ctx0" brushRef="#br0" timeOffset="86109">9140 6350 368 0,'0'0'5793'0,"-123"17"-4633"16,44-15-1160-16,-13-2-720 0,-15 0-680 15,22-11-33 1,22 0-239-16</inkml:trace>
  <inkml:trace contextRef="#ctx0" brushRef="#br0" timeOffset="86187">8502 6337 1928 0,'0'0'1320'0,"0"0"-8"0,0 0-735 15,0 0-577-15,0 0-3073 0</inkml:trace>
  <inkml:trace contextRef="#ctx0" brushRef="#br0" timeOffset="86318">8278 6439 7985 0,'0'0'2769'16,"0"0"-1729"-16,0 0-696 15,0 0-112-15,-125 20-232 0,88-24-1064 16,6-10-6602 0</inkml:trace>
  <inkml:trace contextRef="#ctx0" brushRef="#br0" timeOffset="86543">7638 6642 6249 0,'0'0'1872'31,"0"0"-527"-31,-160 92-81 16,97-71-824-16,5-17-440 15,6-4 0-15,2-25-960 16,5-22-665-16,3-9-407 0,3-8-849 16,10 0 729-16,8 6 1096 15,7 8 1056-15,7 13 104 0,6 14 912 16,1 10 184-16,0 7 24 15,0 3-856-15,5-3-368 0,25-17-136 16,-1 1-720-16,0-6-696 0</inkml:trace>
  <inkml:trace contextRef="#ctx0" brushRef="#br0" timeOffset="86724">7951 5492 1360 0,'0'0'4249'16,"0"0"-3617"-16,0 0-552 16,0 0-80-16,0 0-168 15,0 0-2041-15</inkml:trace>
  <inkml:trace contextRef="#ctx0" brushRef="#br0" timeOffset="86909">8497 5185 1408 0,'0'0'1328'0,"0"0"-880"0,139 0-320 16,-78-2-128-16,1-2 0 31,-2 1-8-31,6-1-296 16,-2 0-416-16,-1-2 32 0,8 1 376 15,-6 1 160-15,3-2 152 0,-2-1 104 31,10-10 0-31,-16 4-104 0,-9-2-1335 0</inkml:trace>
  <inkml:trace contextRef="#ctx0" brushRef="#br0" timeOffset="87035">9691 4976 680 0,'0'0'2080'15,"0"0"-127"-15,0 0-145 16,0 0-776-16,0 0-688 31,0 0-344-31,0 0-1912 0</inkml:trace>
  <inkml:trace contextRef="#ctx0" brushRef="#br0" timeOffset="87160">9663 4574 8361 0,'0'0'1609'15,"0"0"-1497"-15,0 0-112 16,-163-108-1297-16,110 66-3704 0</inkml:trace>
  <inkml:trace contextRef="#ctx0" brushRef="#br0" timeOffset="87278">8924 4223 5337 0,'0'0'2184'0,"0"0"-1840"0,0 0-344 15,-123 124-680-15,95-98-1336 0</inkml:trace>
  <inkml:trace contextRef="#ctx0" brushRef="#br0" timeOffset="87415">8497 4544 6465 0,'0'0'1120'0,"0"0"-1120"0,0 0-960 32,-140 72 48-32,103-58-681 0</inkml:trace>
  <inkml:trace contextRef="#ctx0" brushRef="#br0" timeOffset="87516">7362 5042 512 0,'0'0'0'0,"-174"1"-120"16</inkml:trace>
  <inkml:trace contextRef="#ctx0" brushRef="#br0" timeOffset="87634">7039 4861 3000 0,'0'0'2657'16,"0"0"-1505"-1,0 0-424-15,0 0-112 0,0 0-216 0,0 0-400 0,0 0-1712 16,0 0-4297-16</inkml:trace>
  <inkml:trace contextRef="#ctx0" brushRef="#br0" timeOffset="87808">7039 4861 1560 0,'-76'6'1976'31,"76"-6"-767"-31,0 0-969 0,15 0-232 15,49 0-16-15,1 0-120 16,-2 8-1129-16</inkml:trace>
  <inkml:trace contextRef="#ctx0" brushRef="#br0" timeOffset="89208">6811 5537 6849 0,'0'0'2216'15,"0"0"-1607"-15,0 0-609 16,0 0-1737 0,0 0-1087-16</inkml:trace>
  <inkml:trace contextRef="#ctx0" brushRef="#br0" timeOffset="89357">6811 5537 5145 0,'-9'92'2736'0,"-11"-86"-1223"0,1 4-721 16,-4 8-792-16,5-2-648 16,9 0-2313-16</inkml:trace>
  <inkml:trace contextRef="#ctx0" brushRef="#br0" timeOffset="89597">6903 5942 3304 0,'0'0'2137'16,"0"0"-1113"-16,0 0-304 0,0 0 16 16,0 0-216-16,0 0-448 0,-3-30-72 15,14 11-304-15,2 4-240 16,10-6-432-1,-5 6-376-15,-2 4-1017 16</inkml:trace>
  <inkml:trace contextRef="#ctx0" brushRef="#br0" timeOffset="89693">7097 5865 1088 0,'0'0'3969'0,"0"0"-3329"15,0 0-640-15,0 0-920 0,0 0-1081 16</inkml:trace>
  <inkml:trace contextRef="#ctx0" brushRef="#br0" timeOffset="89838">7097 5865 1592 0,'-10'-85'4521'0,"-9"94"-3961"16,-15 8-560 0,3-4-1304-16,2-1-1145 15</inkml:trace>
  <inkml:trace contextRef="#ctx0" brushRef="#br0" timeOffset="89995">6793 6054 3992 0,'0'0'2641'0,"0"0"-1553"0,0 0-232 15,0 0-416-15,0 0-440 16,-84 64-1816-16,76-52-3673 0</inkml:trace>
  <inkml:trace contextRef="#ctx0" brushRef="#br0" timeOffset="90105">6835 6275 1072 0,'0'0'1112'31,"0"0"-1112"-31,0 0-992 0</inkml:trace>
  <inkml:trace contextRef="#ctx0" brushRef="#br0" timeOffset="90232">7509 6028 4384 0,'0'0'2177'0,"0"0"-1993"16,0 0-184-16,0 0-1008 15,0 0-3065-15</inkml:trace>
  <inkml:trace contextRef="#ctx0" brushRef="#br0" timeOffset="90386">7851 5757 6905 0,'0'0'1768'0,"0"0"-655"0,0 0-585 31,0 0-512-31,0 0-16 16,0 0-1625-16,0 0-3336 15</inkml:trace>
  <inkml:trace contextRef="#ctx0" brushRef="#br0" timeOffset="90486">7930 5599 3408 0,'0'0'1537'16,"0"0"-129"-16,0 0-272 31,0 0-584-31,0 0-224 0,0 0-328 16,0 0-1264-1,0 0-2713-15</inkml:trace>
  <inkml:trace contextRef="#ctx0" brushRef="#br0" timeOffset="90604">8617 5639 1640 0,'0'0'1064'0,"0"0"-800"0,0 0-264 16,139 64-80-16,-94-52-328 0,-8-4-360 16</inkml:trace>
  <inkml:trace contextRef="#ctx0" brushRef="#br0" timeOffset="90707">9041 5693 200 0,'0'0'208'0,"0"0"8"0,0 0-216 0,0 0-240 15</inkml:trace>
  <inkml:trace contextRef="#ctx0" brushRef="#br0" timeOffset="90813">9041 5693 312 0,'93'53'1192'16,"-90"-52"-328"-16,2-1-24 15,-4 2-272-15,-1 2-560 16,0 0-8-1,0 2-1408-15</inkml:trace>
  <inkml:trace contextRef="#ctx0" brushRef="#br0" timeOffset="90955">9083 6100 4424 0,'0'0'2313'15,"0"0"-1305"-15,0 0-696 16,0 0-312-16,0 0-1544 0,0 0-1593 0</inkml:trace>
  <inkml:trace contextRef="#ctx0" brushRef="#br0" timeOffset="91097">9083 6100 592 0,'-25'4'648'16,"-4"-2"-648"-1,-4-2-16-15</inkml:trace>
  <inkml:trace contextRef="#ctx0" brushRef="#br0" timeOffset="91224">8572 6044 7433 0,'0'0'2185'0,"0"0"-1441"15,0 0-536-15,0 0-208 16,0 0-480-16,0 0-1985 0</inkml:trace>
  <inkml:trace contextRef="#ctx0" brushRef="#br0" timeOffset="91363">8444 5966 7889 0,'0'0'2385'0,"0"0"-1569"15,0 0 272-15,0 0-200 0,0 0-888 16,0 0-760-16,-123 6-4857 0</inkml:trace>
  <inkml:trace contextRef="#ctx0" brushRef="#br0" timeOffset="91490">8139 5558 8425 0,'0'0'2385'16,"0"0"-1665"-16,0 0-536 16,0 0-184-16,0 0-24 0,0 0-2016 15,0 0-3010-15</inkml:trace>
  <inkml:trace contextRef="#ctx0" brushRef="#br0" timeOffset="91593">7990 5320 5633 0,'0'0'1480'16,"0"0"-1480"-1,0 0-464-15,0 0-1513 0</inkml:trace>
  <inkml:trace contextRef="#ctx0" brushRef="#br0" timeOffset="91717">7317 4933 3832 0,'0'0'0'0,"0"0"-920"0</inkml:trace>
  <inkml:trace contextRef="#ctx0" brushRef="#br0" timeOffset="91821">7100 4584 520 0,'0'0'0'0</inkml:trace>
  <inkml:trace contextRef="#ctx0" brushRef="#br0" timeOffset="91927">7504 4191 1800 0,'0'0'1120'16,"0"0"-1120"-16,0 0-240 0</inkml:trace>
  <inkml:trace contextRef="#ctx0" brushRef="#br0" timeOffset="92049">8378 4055 472 0,'0'0'3176'15,"0"0"-1839"-15,0 0-1337 16,0 0-184-16,0 0-1889 0</inkml:trace>
  <inkml:trace contextRef="#ctx0" brushRef="#br0" timeOffset="92287">7934 4737 5153 0,'0'0'2344'16,"0"0"-736"-1,0 0-415-15,0 0-897 16,0 0-296-16,0 0-1160 0,0 0-2993 15</inkml:trace>
  <inkml:trace contextRef="#ctx0" brushRef="#br0" timeOffset="92411">7934 4737 4176 0,'40'-95'1169'0,"-37"99"-881"16,4 0-128-16,4 0-160 16,28-4-200-16,1-10-600 0,5-8-665 15</inkml:trace>
  <inkml:trace contextRef="#ctx0" brushRef="#br0" timeOffset="92545">8838 4650 1688 0,'0'0'1960'0,"0"0"-631"0,153 119-809 31,-103-76-288-31,9 16-232 0,-11-13-1505 16,-9-6-1359-16</inkml:trace>
  <inkml:trace contextRef="#ctx0" brushRef="#br0" timeOffset="92690">9524 5155 3632 0,'0'0'2473'16,"0"0"-1049"-16,0 0-64 16,0 0 217-16,0 0-489 15,0 0-832-15,0 0-256 0,12 75-2200 16,-12-58-4090-1</inkml:trace>
  <inkml:trace contextRef="#ctx0" brushRef="#br0" timeOffset="95151">2201 11829 1176 0,'0'0'2648'0,"0"0"-1207"16,0 0-553-16,0 0 200 15,0 0-56-15,0 4-40 16,0-2-87-16,0-2-225 16,0 0-64-16,0 0-128 15,0 0-152-15,0 0-184 0,21 0-56 16,16 0 56-16,19-18 112 31,38-21 368-31,43-25-79 16,49-19-241-16,9-5-56 0,-27 11-184 15,-45 27-16-15,-47 20-48 16,-10 6 64-16,12-2-72 0,7-2 0 15,1-1 0-15,-17 8 0 16,-12 4 0-16,-20 6 0 0,-24 2-400 31,-8 3-2249-31,-5 2-8489 0</inkml:trace>
  <inkml:trace contextRef="#ctx0" brushRef="#br0" timeOffset="98567">786 10526 4416 0,'0'0'1657'0,"0"0"-225"31,0 0 128-31,0 0-31 16,0 0-273-16,0 0-336 0,0-2-104 15,0 2-127-15,0 0-33 16,0 0-48-16,0 0-80 15,0 0-64-15,0 0-160 0,0 0-256 16,0 13-48 0,8 18-224-16,8 13 216 15,3 16 0-15,4 7 8 0,-4 0 0 16,-1-6 8-16,-5-9 8 15,-2-10 56-15,-6-10-64 16,2-8 0-16,-7-6 64 0,1-8-24 16,-1-4 24-1,0-4 56-15,0-2 120 16,0 0-24-16,0 0-120 0,0 0 24 15,0 0 32-15,0 0-160 16,0 0-560-16,0 0-968 16,0 0-2777-1,-6-6-5121-15</inkml:trace>
  <inkml:trace contextRef="#ctx0" brushRef="#br0" timeOffset="99487">786 11071 544 0,'0'0'1360'16,"0"0"-368"-16,0 0-88 16,0 0-32-16,0 0 1 15,0 0-137-15,0-4 16 0,0 4-200 16,0 0-240-1,0 0-88-15,0 0-40 0,-2 0-56 0,2 0 32 16,0 0 120-16,0 0 40 31,0 0 97-31,0 0-17 0,0 0-80 16,0 0-40-16,0 0-128 15,0 0-40-15,0 0-104 16,0 0 8-16,0 0-8 0,0 0 0 31,0 0 0-31,0 0-8 16,0 0 8-16,0 0 0 0,0 0 8 15,0 0 256-15,0 0 112 16,0 0-40-16,0 0-120 0,0 0-24 16,0 0-96-1,0 0-96-15,7 10 184 16,9 6 80-16,3 4-8 15,2 5-24-15,-1-2-152 0,2-1 80 16,-2 1-104-16,-3-6 32 16,-2-2-40-16,-1-4-48 15,-7-2 8-15,-2-5 73 0,0-2-89 16,-5-2 0-1,1 0 112-15,-1 0 64 16,0 0 184-16,0 0-56 0,0 0 48 16,0 0-200-16,0 0-24 15,0 0 24-15,0-4-152 16,0-7 56-16,5-2-56 0,2-8 8 31,5-1-8-31,0-3-64 0,-1-3 64 16,0 1 0-16,2 3 32 15,-1 2-32-15,-3 4-40 16,-2 4 40-16,-2 6 0 0,-4 2 8 31,2 4 0-15,-3 2 0-16,0 0 48 0,0 0-56 0,0 30-744 15,0 2-2049-15,0 2-5433 0</inkml:trace>
  <inkml:trace contextRef="#ctx0" brushRef="#br0" timeOffset="100857">1364 12627 4440 0,'0'0'4481'0,"0"0"-3128"0,0 0-529 0,0 0 464 15,0 0 112-15,-3 0-559 16,3 0-441-16,0 10-176 0,0 10-136 15,5 6 32-15,4 5 280 32,3-3-216-32,-3-2-88 15,1-9-48-15,-2 0-48 0,0-7-48 16,0-3 40-16,2-1 8 15,-2 1 0-15,3 1 0 0,2-2-8 16,3 1 8-16,1 2-48 16,-5-1-96-1,0-2-56-15,-6-2 56 16,1-2 144-16,-6-2 0 0,-1 1 8 15,0-1 88-15,0 0 0 16,0 2 488-16,0 0 224 0,0 3 152 16,-13 3-319-1,-6 4-521-15,-5 2-120 16,-7 4-449-16,-8 0-375 15,-30-4-848 1,6-2-865-16,10-8-4712 0</inkml:trace>
  <inkml:trace contextRef="#ctx0" brushRef="#br0" timeOffset="101072">1299 12571 4336 0,'0'0'1497'16,"0"0"-65"-16,0 0-352 0,0 0-216 16,0 0-223-16,143-76-281 15,-106 58-360 1,10 4-104-16,-7 1-1801 15,-8 10-3248-15</inkml:trace>
  <inkml:trace contextRef="#ctx0" brushRef="#br0" timeOffset="101947">1711 12639 3712 0,'0'0'3177'15,"0"0"-1329"-15,0 0-375 16,0 0-729-16,0 0-128 0,0 0-104 15,2 133-304-15,12-99 72 16,-1-8-48-16,0-5-232 16,0-6 8-16,-2-7-16 0,1-4 16 31,-6-4 32-31,4 0-32 15,4-2 40-15,-2-19-40 0,-1-6 0 16,4-5 56-16,-7-7-64 16,0-1 0-16,-5 3 8 15,-3 4-8 1,0 5 8-16,0 8 64 0,0 8 8 31,0 6 72-31,-2 5 200 0,-2 1 33 0,2 0-105 0,2 0-280 16,0 1-184-16,0 9-17 15,0 2 57 1,2 0 136-16,9-2-200 15,0-2-200 1,2-4 80 0,3-4-8-16,-3 0-112 0,-2 0 136 15,2 0 96-15,-3 0 120 0,1-6 40 16,-3 0-8-16,-1 0-40 15,-1 2 40-15,1-1-40 0,-2 0 88 16,1 1 8-16,-3-2 0 16,5 0-8-16,-3 2 16 15,5 2-72-15,0 2-32 0,4 0 64 16,1 0 40-16,1 6 8 15,0 8 72-15,-3 0-64 0,-2 0 72 32,-3-3 16-32,2-2-88 15,-4-5-16-15,1 0 8 0,-1-4 0 16,1 0-8-1,-2 0 88-15,1-4-16 0,1-9 112 16,-3-4 8-16,0-1-56 0,-4 0-16 16,0 0-8-1,0 2 72-15,-4 2-16 16,-7 4-40-16,-3 4-40 0,2 4-88 15,1 2-720-15,6 2-784 16,-1 8-3073-16</inkml:trace>
  <inkml:trace contextRef="#ctx0" brushRef="#br0" timeOffset="102259">2310 12521 1720 0,'0'0'1272'0,"0"0"-272"15,0 0 481-15,0 0-313 0,0 0-176 16,0 0-584-16,110 96-168 16,-92-90-40-16,-5-6 152 15,1 0 88 1,-2 0-39-16,-1-8-9 15,-8-10 56-15,2-2 168 16,-5-6 48-16,0 0-96 0,0-2-88 16,-8 0-88-16,-11 4-216 15,-1 8-8-15,-1 3-160 16,5 11-8-16,-8 8-568 15,5 17-1216 1,2 3-3113-16</inkml:trace>
  <inkml:trace contextRef="#ctx0" brushRef="#br0" timeOffset="103103">1107 12857 1608 0,'0'0'3193'0,"0"0"-2097"15,0 0-376-15,0 0 560 16,36 127-488-16,-25-81 25 0,2-4 63 16,-3-3-576-1,-2-3-16-15,3-4-64 16,-8 0-112-16,5 18-112 15,-3-8-800-15,-2-4-1825 0</inkml:trace>
  <inkml:trace contextRef="#ctx0" brushRef="#br0" timeOffset="103459">1337 13448 1880 0,'0'0'1560'0,"0"0"-824"15,0 0 121-15,0 0 175 0,0 0-136 31,109 104-296-31,-97-97-144 16,-3-1-8-16,-1-1-136 16,-1-3 457-16,-1-2-409 0,1 0-24 15,-1 0 56-15,2 0-136 31,-4 0-128-31,2 0-40 0,-1 0 64 16,0-4-32-16,0-11-120 16,-4-5-24-16,-1-12-984 0,0 2-1785 15</inkml:trace>
  <inkml:trace contextRef="#ctx0" brushRef="#br0" timeOffset="106397">3271 11825 5209 0,'0'0'2704'0,"0"0"-1328"16,0 0 121-1,0 0-265 1,0 0-96-16,0 0-199 0,-110 19-505 15,77-12-128-15,-5 1-56 16,-5 0-40-16,-7 3-64 0,-2-2 112 0,0 1 96 16,-1 1-96-1,0 0-120-15,0-1 80 16,-1 1 8-1,3-2-48-15,2 1-32 0,-4 3 88 16,4-4-136-16,-1 1-40 16,3-1 32-16,-3-3-80 0,0 0 0 15,-1-3 8-15,1-1 40 16,0 0 0-1,3-2-56-15,1 0-8 16,3 0-40-16,6 0 48 0,-2-9-16 16,7-5-64-16,-1-1 16 15,3 0-16-15,1-4 16 0,1-3 56 16,2-2-128-16,2 1 136 31,0-4 64-15,1 1-64-16,1-2-8 0,2 0-40 0,1-4 48 15,1-4 0-15,-1-4-72 0,-1-5 72 16,3 0 0-16,0-2 0 31,6-1-8-31,3 2 0 16,3 0-40-16,2 2-8 0,3 0 48 15,0 1-56-15,0 3-16 16,11 2 80-16,5 1-48 0,1-2 32 15,0 1-32-15,4 2-8 16,2 2-24-16,6-2 80 16,2 2 0-1,12-5 0-15,6-3 0 0,7 1 0 31,9-6-8-31,6 0 16 0,2 0-8 0,1-2 8 16,3 2 0-16,1-2-8 0,3 4 0 16,1 3 0-1,-4 1 0-15,2 7 0 16,-1 8-8-16,-4 6-64 0,-1 4 72 15,-1 4 0 1,-4 2-8-16,1 2 56 0,-6 0-40 16,-2 2-8-16,-6-1-48 0,-3 2 48 31,-3 1 32-31,-1 0-24 15,-1 2-8-15,1 2 8 0,-6 0 0 16,1 0-8-16,-2 0 0 16,2 0 0-16,-6 4 0 0,6 4 0 15,-2-2 0-15,-2 0 0 31,1 0 0-31,-3-2 0 0,1 4-24 16,-3-3-80-16,-2 6 0 16,-4-1-16-16,-1 0 48 15,-3 0-24-15,3 0 48 16,-3 0 48-16,0-2-8 0,-2 0 8 31,-1-2 0-31,1 2-56 0,-1 1 56 0,-1 0 8 16,1 1-8-16,-1 1 8 15,-2 0-8-15,2 4 8 16,1 0-8-16,-4 4-32 15,1-2 24-15,2 2 16 16,1 0-8 0,-4 0 8-16,2 1-8 0,0-1 0 15,-1 2 8-15,-2 1-8 0,-4 0 0 16,-3 4 0-16,1 2 0 15,-6 2-8-15,-3 0 8 0,-1 2 0 32,-2 0 0-32,0 2-8 15,0 2 8-15,0 1 0 0,-13-1 0 16,-1 0 8-16,1-2 0 15,-2-2 80-15,-4 0 104 0,-2 0-48 16,0 0 16-16,-8 0-8 31,-2 0 112-31,-3 0-56 0,-1 0 32 16,-3-2 8-16,3-2-96 15,-1-3 88-15,2-3-40 16,4-3-24-16,-1 2 25 0,-1-1-89 31,3 0-32-31,0 0-80 16,-2 4 0-16,3 1 0 0,-7-2-40 15,1 5 32-15,2-2 8 16,-4 1-64-16,-3-5 0 0,2-3-57 16,-1-2-39-16,2-4 88 15,5-2 56-15,2-3 16 16,2 2-16-1,3-2 8 1,1 0 0-16,2 0-48 0,-2 0 56 0,2 0 56 16,4 2-56-16,0-2-96 15,1 0 96-15,2-2-88 0,6-2 40 16,1 0-56-1,2-4-8-15,5 2 104 16,0-2-48-16,0 0 48 0,0 0-8 16,0 0 8-16,0 0-8 15,0 0-88-15,0 0-264 16,0 0-480-16,-9 0-600 0,1-6-1369 31,-4 0-6889-31</inkml:trace>
  <inkml:trace contextRef="#ctx0" brushRef="#br0" timeOffset="109134">4055 13058 5537 0,'0'0'4777'0,"0"0"-2897"15,0 0 57-15,0 0-9 16,0 0-208-16,0-2-527 0,0 2-529 15,0 0-160-15,0 16-312 16,0 12-192-16,0 19-8 16,0 11 0-16,0 6 8 15,0 2 0-15,0-4 112 16,4-7-112-1,-4-8 0-15,0-6 0 0,0-9 64 0,0-9 16 16,0-2-80-16,0-10-48 16,2-2 48-16,-2-3 0 15,0-4 8 1,0-2-16-16,0 2-104 15,0-2-584 1,0 0-689-16,3 0-543 0,-3-6-1225 0,3-9-5008 0</inkml:trace>
  <inkml:trace contextRef="#ctx0" brushRef="#br0" timeOffset="109596">4055 13079 6185 0,'0'0'2784'0,"0"0"-1159"16,0 0-177-16,0 0-504 16,0 0-408-16,0 0-256 15,0 0 217-15,0 0 39 16,93-28-80-16,-64 22 0 0,-5-1-56 15,-1 1-16-15,-10 2-16 16,2 2-112 0,-9 0 56-16,-1 2-8 15,-5 0-48-15,0-2 16 16,0 2-80-16,0 0 32 0,0 0-224 15,0 0-120-15,0 2-1192 16,-7 10-712-16,-2 4-3513 0</inkml:trace>
  <inkml:trace contextRef="#ctx0" brushRef="#br0" timeOffset="109946">4080 13357 5817 0,'0'0'3248'16,"0"0"-1695"-16,0 0-241 0,0 0-32 15,0 0-592-15,0 0-463 0,0 0 15 16,0 0 264-1,57-8-112 1,-31 2-88-16,-2 0-40 0,-1 0-48 16,-4 0 24-16,-1-1-120 15,-2 4-64-15,-2-1 120 0,-6 0-40 16,-1 0-80-16,-2 2 40 15,-4 0-16 1,-1 0 40-16,0 0-48 31,0-5-72-31,0-4-736 0,0-3-728 0,0 3-3401 0</inkml:trace>
  <inkml:trace contextRef="#ctx0" brushRef="#br0" timeOffset="110490">4579 13026 4320 0,'0'0'2833'0,"0"0"-753"15,0 0 313-15,0 0-89 16,0 0-487-16,0 0-497 15,0 0-328-15,-40 28-584 16,24 1-272 0,0 5-48-16,4 3-80 0,3-1 0 0,4-6 0 15,2-3-8 1,3-9-64-16,0-4 48 15,0-5-72-15,6-2 24 16,2-1 56-16,0-4-64 0,7 0-24 16,-2 0-8-16,1-2-72 15,2 0 8-15,2 0 120 16,-2 0-40-1,-3 0 0-15,0 0 80 16,-2 0 0-16,-4 0 8 16,1 4 8-16,-5 0 0 0,2 2-8 15,0 0 0-15,-5 4 48 16,0 2 216-1,0 2 144-15,-3 2 1 16,-10 4-137-16,-5-1-176 0,0 0-96 16,0-3-64-16,2-4-497 15,3-6-735-15,2-4-760 0,5-2-2993 16</inkml:trace>
  <inkml:trace contextRef="#ctx0" brushRef="#br0" timeOffset="110837">4844 13060 2840 0,'0'0'4537'15,"0"0"-2841"-15,0 0 137 0,0 0-57 32,0 0-464-32,0 0-95 0,15 60-25 15,-15-22-240 1,0 3-240-16,0 3-184 0,0-1-183 15,0 0-105-15,-12-7-120 0,4-8 48 16,-1-7-88-16,2-10 0 16,4-3-64-16,0-6 56 0,3-2-72 31,0 0-328-31,0 0-377 15,-8-2-591-15,4-12-1312 16,-4 0-4122-16</inkml:trace>
  <inkml:trace contextRef="#ctx0" brushRef="#br0" timeOffset="111153">4823 13077 7281 0,'0'0'2689'0,"0"0"-1161"0,0 0-16 15,0 0-239-15,0 0-185 0,54 13-128 16,-37 4-184-16,4 2-112 16,-1 2-192-1,-1 3-80-15,-3-3-95 0,0 0-153 0,-3-3-24 31,-1-2-112-31,-6-7 208 0,4 0-120 16,-9-3-8-16,3-2-16 16,-1-2 0-16,-3-2-8 15,0 0-64-15,0 0 0 0,0 0-616 16,0 0-745-16,0-8-687 31,0-2-2329-31</inkml:trace>
  <inkml:trace contextRef="#ctx0" brushRef="#br0" timeOffset="111460">5167 12944 3224 0,'0'0'4881'0,"0"0"-2352"15,0 0-321-15,0 0-127 0,0 0-481 16,0 0-808-16,0 0-440 16,0 0-128-1,-22 107 0-15,12-62 88 16,2 4-56-16,1-2-87 0,-2-2 103 15,1-5-144-15,-2-6 32 16,5-6-160-16,-3-6 48 0,5-6 24 16,-4-6-72-16,6-6-128 31,1-2-512-31,0-2-641 15,0-7-719-15,0-14-1177 0,0-3-2880 0</inkml:trace>
  <inkml:trace contextRef="#ctx0" brushRef="#br0" timeOffset="112100">5183 12900 3792 0,'0'0'3105'0,"0"0"-713"16,0 0-335-16,0 0-313 15,0 0-567-15,0 0-377 16,0 0-296-16,4 0-272 0,5 0-8 15,3 10 32-15,2 6 128 0,9 4 112 16,-4 6-32-16,0 6-80 31,4 2-96-31,-4 3-64 0,-1-1-72 16,0-2-63-16,0-4 63 15,-2-4-56-15,-2-5-88 0,-2-2 128 16,-6-6-56-16,1-2-32 16,-2-3 24-16,-1-4-72 31,1 2 72-31,-2-3-64 0,1 2 8 15,1-3-16-15,-2 2 72 16,0-2-72 0,-1 0 8-16,-1 2-8 0,4-2 8 0,-5-2-8 15,0 2 8 1,0-2-8-16,0 0-104 15,0 0-208-15,0 2-377 0,-11 4-551 16,-9 2-1969-16,-2-2-10153 16</inkml:trace>
  <inkml:trace contextRef="#ctx0" brushRef="#br0" timeOffset="117800">4189 13900 3568 0,'0'0'2393'16,"0"0"-873"-16,-2 0-248 0,2 0 49 16,0 2-145-1,0-2-264 1,0 0-312-16,0 0-136 0,0 0 176 15,0 0-55-15,0 0-185 16,0 0 104-16,0 0-152 0,0 0-16 16,0 0-136-1,0 0-40-15,0 0 24 0,0 0-184 0,0 0 88 16,0 0-80-1,0 0 32-15,0 0-32 16,0 0 88-16,0 0-88 16,2 0 144-16,2 0-8 0,4 0 104 15,4 0-16 1,-1 0-56-16,2-4 72 0,5 0-160 15,-2 0 40 1,2 2-56-16,3-1 32 16,0 1-104-16,1-2 0 15,3 2 72-15,0-3-72 0,0 3 0 16,0 0 48-16,3 0 40 15,-2 0-16-15,-5-2 121 0,3 2-113 32,-5 0 32-32,4 1-8 15,-2-1 64-15,-3 0-72 16,1 2-40-16,-6-2-56 0,2 2 48 15,-4-2 32-15,0 2 16 16,-3-2 16-16,0-1 72 16,4 1-48-1,-3 0 40-15,3-2-104 16,0 0 80-16,1 0-144 0,2 0 152 15,-1 1-104-15,-2-1-8 0,4-3-32 16,-2 3-8 0,-2 0 40-1,-1 0-40-15,0 0 64 0,-1 0-64 0,-3 1-8 16,1 1 8-16,1-3 48 15,3 3-40-15,-4-2-16 16,3 2 8-16,0-2-8 0,-1 2 8 16,1-2 40-16,-1 2-40 15,1-2 0 1,5 0-8-16,-4 0 8 15,1 0 0-15,0 0-8 16,3 0 0-16,-7 2 16 0,3 0-16 16,-3-2 0-16,6 2 8 15,-4 0-8-15,-1 1 0 0,1 1 0 31,-1-3 8-15,-2 1-8-16,2 2 0 0,-1-2 0 16,-1 2 8-16,-3-2-8 0,2 2 0 15,1 0 8-15,0-2-8 16,0 2 8-16,-2-2-8 0,6 2 0 31,-6-2 0-31,4 0 8 16,-2-2-8-16,3 2 0 15,-1 0 0-15,-2-2 8 0,3 2-8 0,1-1 0 16,-1 2 0-1,0-1 0-15,-3 2 0 0,4 0 0 16,-4-2 0 0,0 2 0-16,-2 0 0 15,1-2 0 1,-1 2 0-16,1-2 0 0,-3 2 8 0,3-2-8 15,-2 0 0 1,0 2 0-16,1-2 0 16,-6 2 0-16,0 0 16 0,2 0-8 15,-2 0 0-15,0 0 8 16,0 0-16-16,0 0 8 15,0 0 24-15,0 0-16 0,0 0 56 32,0 0 0-32,0 0-16 0,0 0-56 15,0 0 72-15,0 0 0 16,0 0 64-16,0 0-56 15,0 0 88-15,0 0-80 0,0 0-88 16,0 0-504-16,-7 20-1160 16,-7 6-2497-16,2 2-4913 0</inkml:trace>
  <inkml:trace contextRef="#ctx0" brushRef="#br0" timeOffset="124068">4418 14282 1840 0,'0'0'2832'15,"0"0"-255"-15,0-13 264 16,0 9-345-16,0 2-487 0,0 0-313 16,0 2-256-16,-5 0-271 15,-1 0-217-15,-6 0-280 16,-2 0-408-16,-4 12-264 15,0 10-288 1,2 8-80-16,0 8-192 16,5 1 120-16,6-3 200 0,0-4 39 0,5-6-231 15,0-6 192-15,0-4-112 16,10-6-40-16,7-4-160 15,3-1 104 1,4-5 200-16,0 0 64 16,2 0 8-16,3 0 96 0,-6 0 64 15,-7 0 16-15,-5 0 16 16,-3 0-16-16,-8 9 8 31,0 7 240-31,0 8 160 0,-1 4-160 16,-14 1 0-16,-1-3-248 15,-2-4-272-15,-4-6-744 16,5-7-1409-16,0-7-2896 0</inkml:trace>
  <inkml:trace contextRef="#ctx0" brushRef="#br0" timeOffset="124306">4507 14406 3408 0,'0'0'2185'0,"0"0"-569"0,0 0 72 0,0 0-7 16,0 0-673-16,0 0-392 15,134-41-232-15,-110 30-160 16,5-1-72 0,-6-3-152-16,-1 2-80 15,-4-2-1008-15,-5-2-1320 16,-3 2-2017-16</inkml:trace>
  <inkml:trace contextRef="#ctx0" brushRef="#br0" timeOffset="124498">4621 14163 1664 0,'0'0'4281'0,"0"0"-1689"15,0 0-47-15,0 0-753 16,0 0-800-16,0 0-711 16,0 0 39-16,-9 143 224 0,26-92-48 15,-5 4-336-15,4-5-160 16,0-2-72-1,-1-8-440-15,12-10-1177 16,-4-10-2191-16,-4-14-2938 0</inkml:trace>
  <inkml:trace contextRef="#ctx0" brushRef="#br0" timeOffset="124880">4885 14271 5977 0,'0'0'3048'16,"0"0"-1215"-16,0 0-361 0,0 0-600 0,0 0-240 15,0 0-383-15,-46 124-169 16,46-94-80 0,0-5 0-16,12-7-24 15,1-6-24-15,0-8-465 16,1-4-111-16,-3 0 88 15,2-6-56-15,-1-15 104 0,-4-2-8 16,0-5-168-16,-7-4-64 0,-1 2 287 31,0 2 281-15,0 3 160-16,0 10 32 0,0 6 825 15,0 9 887-15,0 0-456 0,0 9-672 16,0 14-552-16,0 3 256 16,7 3-168-16,4-3 1 0,0-2-145 31,1-4-8-31,-4-4-321 15,3-2-759-15,-4-6-1408 16,-3-2-3354-16</inkml:trace>
  <inkml:trace contextRef="#ctx0" brushRef="#br0" timeOffset="125059">5009 14284 3608 0,'0'0'2617'0,"0"0"-545"0,0 0-767 15,0 0-313-15,0 0-568 16,0 0-424-16,0 0-176 31,111-94-1689-31,-99 85-3032 16</inkml:trace>
  <inkml:trace contextRef="#ctx0" brushRef="#br0" timeOffset="125215">5009 14284 2760 0,'8'-137'4089'16,"-8"137"-2505"-16,0 0-391 15,0 10-281-15,10 14-280 0,6 6 248 16,2 7-288-16,-2 3-88 31,-2-1-240-31,2 2-264 0,2 7-312 16,-5-8-1784-16,-5-10-4690 0</inkml:trace>
  <inkml:trace contextRef="#ctx0" brushRef="#br0" timeOffset="125588">5256 14333 3992 0,'0'0'1809'15,"0"0"-73"-15,0 0-408 0,0 0-191 16,0 0-289-16,0 0-480 16,0 0-96-16,120-106-136 15,-111 90-64 1,-2 4-64-16,-7 3 48 15,0-2 24-15,0 1 64 0,-12 0 16 16,-1 3-8-16,-9 0 136 0,6 5 136 16,-4 2 96-16,6 0 57 31,-1 0-137-31,7 13-96 15,3 6-160-15,2 5-88 0,3 4 24 16,0 2-56-16,0 1 80 0,8-3-144 16,7-4 16-16,-1-5-16 15,2-4-8-15,1-5 8 31,4-6-8-31,0-4-176 0,16-14-448 16,-7-12-1265-16,1-6-5888 0</inkml:trace>
  <inkml:trace contextRef="#ctx0" brushRef="#br0" timeOffset="126852">6055 14055 4136 0,'0'0'2393'16,"0"0"-993"-16,0 0 33 15,0 0-145-15,0 0-224 0,88 0-216 31,-67-4-288-31,-7-6-176 16,2 0-136-16,-4 0 0 0,-6 2-39 16,-4 0-9-16,-2 2 0 15,0-3 32-15,0 2 128 0,-13-1-160 16,-7-1-184-16,-7 1-16 15,-2 5-192 1,1 3-192 0,1 0 152-16,6 0 64 0,8 11 160 15,3 10-208-15,10 3 112 16,0 4 104-16,4 2 0 0,13-2 48 15,6-2 32-15,-2-4-72 16,5-6 64-16,-4-6-16 16,-2-4-56-1,-1-6 0-15,-1 0 32 0,-2-2-32 16,0-16-128-16,-1-4-353 15,-9-4-463-15,1-4-336 0,-7 0-312 16,0 2 295-16,0 1 537 16,-7 8 760-1,1 2 24-15,1 10 728 16,5 3 585-16,0 4-361 0,0 0-600 15,18 0 168-15,4 9 232 16,6 6-96-16,1-1-112 0,0 2-199 16,-3-4-257-16,3-3 24 31,-7 0-136-16,-5-7-625-15,-3-2-679 0,-3 0-344 0,-7-4-345 16,-4-12 57-16,0-7-200 0,-8-3 903 16,-10 3 1153-16,-8 1 80 15,3 3 1081-15,4 7 895 31,3 7-88-31,5 5 273 16,4 0-393-16,1 2-488 0,2 17-799 16,3 9-473-16,1 6 40 0,0 3 40 15,0-5-80-15,1-2-8 16,11-10-465-16,-1-6-831 31,0-10-656-31,1-4-113 0,4-12-207 0,-5-12 551 31,-3-2-639-31</inkml:trace>
  <inkml:trace contextRef="#ctx0" brushRef="#br0" timeOffset="127014">6461 13953 624 0,'0'0'1880'0,"0"0"513"15,0 0-81 1,0 0-560 0,0 0 33-16,0 0-273 0,72 122-536 15,-47-56-544 1,-1 4-152-16,0 3-127 15,-1-5-145-15,-4-8 144 16,-1-8-64-16,0-10-88 0,-1-8-689 16,-9-10-1271-16,-1-8-1089 15,-5-11-3176-15</inkml:trace>
  <inkml:trace contextRef="#ctx0" brushRef="#br0" timeOffset="127285">6448 13971 4296 0,'0'0'1953'0,"0"0"-753"16,0 0 80-16,0 0-255 0,0 0-193 16,0 0-8-16,132-58-240 31,-112 58-168-31,-3 0 64 0,-8 6 56 15,-1 12 313-15,-7 5-121 16,-1 7-168-16,0 6-240 0,0 3-136 16,-9-3-184-16,0-6-32 15,3-7-600-15,1-14-552 16,0-9-953-1,4-11-1928-15,-1-10-3144 0</inkml:trace>
  <inkml:trace contextRef="#ctx0" brushRef="#br0" timeOffset="127553">6598 13516 3504 0,'0'0'3305'16,"0"0"-2001"-16,0 0-336 0,0 0 577 31,39 124-81-31,-21-66-520 0,-1 2-24 16,1 1-47-16,1-10-273 15,-1-4-352-15,-2-13-192 16,-1-8-56-16,1-9-488 0,-3-10-688 15,-2-7-673-15,-3-5-1088 32,2-14-1527-32,-8-3 55 0</inkml:trace>
  <inkml:trace contextRef="#ctx0" brushRef="#br0" timeOffset="127756">6818 13872 3672 0,'0'0'2209'16,"0"0"-513"-16,0 0-336 16,0 0-119-1,0 0-545-15,0 0-312 0,74 71 184 16,-66-71-160-16,0-2 208 15,-5-15 216-15,-1 2-119 16,-2-4-225-16,0 4-56 0,0-2-216 16,-5 6-216-1,-3-2-24-15,-3 3-712 16,4 3-449-1,6-8-1015-15,1 1-2817 0,0 0 64 0</inkml:trace>
  <inkml:trace contextRef="#ctx0" brushRef="#br0" timeOffset="128018">6910 13690 3104 0,'0'0'2033'15,"0"0"-273"-15,0 0 280 0,0 0-207 32,0 0-681-32,0 0-512 0,21 106-312 0,-18-90-176 0,2-6-152 15,1-4 0-15,1-4-336 31,2-2-40-31,-1 0 32 0,1 0 136 16,2 0 80-16,0 0 120 16,-1 0 8-1,-2 0-48 1,-2 2 48-16,-1 6 240 0,0 3 384 15,-5 0-168-15,0-1-16 16,0-1-440-16,0-3-192 0,0-6-1208 16,0 0-1521-16,0-2-3152 0</inkml:trace>
  <inkml:trace contextRef="#ctx0" brushRef="#br0" timeOffset="128149">7099 13783 1736 0,'0'0'2376'0,"0"0"-503"0,0 0-233 15,0 0-240-15,0 0-431 0,0 0-489 16,0 0-288-16,38 5-192 15,-38-1-1393-15,0 0-1831 16</inkml:trace>
  <inkml:trace contextRef="#ctx0" brushRef="#br0" timeOffset="128764">7150 13559 3632 0,'0'0'2393'0,"0"0"-913"16,0 0 473-16,0 0-305 16,54 121-584-16,-41-95-528 15,4-4-264-15,1-4-152 0,0-6-120 16,3-6 0-16,-2-4 0 15,-1-2 48-15,-2 0-48 0,-3-8 48 32,-2-10-48-32,-1 0 0 15,-3-2 0-15,-3 2 0 0,0 2 0 0,-3 5 0 16,-1 4 0-16,0 1 88 15,0 4 72-15,0 0-64 16,0 0 8-16,-5 2-104 0,-4 0 112 16,2 0-48-16,1 0-8 15,1 0 0-15,2 0-56 0,3-2-32 16,0 2-328-1,0 0-480-15,0-2-592 16,0 2 328-16,3-2 584 16,3 0 280-16,1-3 111 0,-1 1 121 15,-1 1 8-15,0-1 0 16,-3 0 137 0,-1 2 119-16,4-2 104 15,-2 2-72 1,-1 2-144-16,0 0-32 0,-2 0 88 0,0 0 80 15,0 0 248-15,0-2 208 16,0 2-40-16,0-2 16 0,0-1-263 16,0 1-137-16,0 0-104 31,0 2-152-31,0-2-56 15,0 2 0-15,-2 0-128 0,-5 0-200 16,-9 0-473-16,3 0-543 16,0 0-2681-16</inkml:trace>
  <inkml:trace contextRef="#ctx0" brushRef="#br0" timeOffset="129395">7504 13533 3040 0,'0'0'4289'16,"0"0"-3161"-16,0 0-616 15,0 0 289-15,0 0 295 0,0 0-16 16,0 0-264-16,40 97-360 15,-28-67-72-15,-3-4-56 16,-1-2-127-16,-1-6-89 0,-2-8 16 31,-2-2-112-31,-3-6 64 16,0-2 16-16,0 0 80 0,0 0 112 15,0-6-288-15,0-10-24 0,0-8-328 16,0-4-64-16,0-6-145 16,0 2 1-16,0 0 96 15,0 2 136 1,5 5 224-16,1 7 56 15,2 4 48-15,-4 5 0 0,2 0 16 0,-1 7-8 16,1 0-8-16,4 2-8 16,-2 0 8-1,3 0 224 1,4 6 128-16,-2 8 120 0,1 2 0 15,3 1-15-15,-1 3-97 16,-4076-1-160-16,8149 4-200 0,-4078 5-168 16,-3-4-1489-16,-3-6-4488 0</inkml:trace>
  <inkml:trace contextRef="#ctx0" brushRef="#br0" timeOffset="133192">4339 14992 2960 0,'0'0'3241'0,"0"0"-1489"0,0 0-496 0,0 0 81 31,0 0-145-31,0 0-376 0,0 0-424 0,0 0-200 16,1 0-112 0,4 0-72-16,3 0 0 15,4 0 0-15,4 0 192 16,3 0 24-16,4 0 8 0,-4 0-31 15,4 0-1 1,-2 0 104-16,0 0-48 0,5 0-56 16,-1-4 8-16,4 0 72 15,-1-3-32-15,3 1-144 16,3 0 200-16,1 1-56 15,5-1-40-15,2-3-72 0,2 3-48 32,0-2-16-32,-1 1-72 0,-2-4 64 15,-1 1-48-15,0 1 64 16,-1-2-16-16,-5-1 48 15,2 2 24-15,-3 0 40 0,1 0 0 16,-3-3-32-16,0 4 32 16,1-1-56-16,-1 0-32 0,-1 0-40 31,4 0 0-31,-3-3-40 15,3 4 40-15,-3-1-48 16,1 0 64-16,-3-1-24 0,-2 4-24 16,1-1 64-16,-1-1-72 15,1 3 137-15,-6-1-137 0,1 1-8 16,0 0 72-1,-1-1-64-15,2-1 48 16,1 1-48-16,4-3-8 16,1-1 48-16,-2 0-48 0,3-2 8 15,-2 3 128-15,0 2-88 16,0 3-48-16,-5-2 8 15,-1 1-8-15,-1 2 8 16,1 0 56-16,-1 0-48 16,-2-1-16-16,2 1 0 15,3-1 40-15,0-1-40 0,0 2-8 16,4-2 8-16,-2 0 0 15,1 0 0 1,1 2-8-16,-3 0 8 16,1 0 40-1,-3 2-40-15,-1-2 8 0,1 2-8 0,-3-2 0 16,-2 2 8-16,1-1 56 15,-1-2-64-15,-1 3 0 32,0-2 8-32,3 0-8 0,-2 0-8 15,-3 0 8-15,2 0 8 16,1 0 0-16,-2 0-8 0,0 2 0 15,3-2 0-15,-4 2 0 32,2-2 0-32,-1 0 0 15,1 0 8-15,0 0-8 0,3-3 0 16,-3 2 0-16,1-1 0 15,4 0 0 1,-1 0 0-16,1-1 0 0,-2 2-8 0,1-1-8 16,3 0 16-1,-4 2 0-15,1-5-8 16,-1 5 8-16,0-1 0 0,-1-1 0 15,-1 0 8-15,0 0-8 16,-1 1 0-16,0-1-8 16,0 3 0-16,1-1-48 0,-1 0 48 0,3 2 0 31,-2-4 8-31,4 1-8 15,-4 1 8-15,4-2 0 0,-4 3 8 16,4-1-8-16,-1 0 0 0,-5 0-16 16,0-1 8-16,3 3-40 15,-4 0 32-15,-2 0 8 31,6-2 8-31,-2 0-8 0,1 1-48 16,-1-3 56-16,-1-3 0 16,1 3 0-16,0-2-96 0,0 1 24 31,-5-2 24-16,4 1-40-15,-2 2 0 0,-2 2-1 16,1 1 41-16,-1-1 40 0,0-1 0 16,-5 1 8-16,4 2 8 15,-3-2 40-15,-1 2-48 0,2 0-8 16,-3 0 8-16,1-2 0 15,-4 2-8-15,3 0 0 16,-2 1-64 0,-2 1 64-16,-1 0-48 0,-2 0-8 15,1 0 64 1,-1-2 0-1,0 2-384-15,-13 0-760 0,-11 0-992 0,-10 0-9243 16</inkml:trace>
  <inkml:trace contextRef="#ctx0" brushRef="#br0" timeOffset="138447">1451 13130 912 0,'0'0'2400'0,"0"0"-783"15,0-2-113-15,0 2-16 0,0 0-192 16,0 0-191-16,0 0-353 16,0 0-192-16,0 0-120 15,0 0-80-15,0 0-48 0,0 0-32 16,0 0-56-1,0 0-112-15,0 0-64 16,0-2-40-16,0 2-8 0,5-2 0 16,8 0 8-1,2-3 8-15,2-1-8 0,6-3 0 16,6 1 8-16,8-2 0 15,2 1 40-15,6-2 24 16,4 1-64-16,2 1 32 16,3-2-48-16,2-1 0 0,1-2 0 15,2-2 0 1,6-4 104-1,3 0-64-15,-2-4-40 16,2 2-8-16,-2-1 0 0,-1 6 8 16,-7 2 0-16,-5 4 0 15,-11 3 0-15,-6 1 8 0,-9 1 0 16,-8 4-8-16,-9 1 16 15,-7-1-8-15,1 2 40 0,-4 0-48 32,-4 0-1200-32,-9 0-3817 0</inkml:trace>
  <inkml:trace contextRef="#ctx0" brushRef="#br0" timeOffset="139222">1676 13181 776 0,'0'0'1512'15,"0"0"-600"-15,0 0 288 16,0 0 113-16,0 0-41 0,0 0-368 15,0 0 40-15,22-10-143 16,-1 3 255-16,12-1-368 16,9-1-96-16,6-1-104 15,9-1-56-15,-3 2-72 16,5-3-56-16,-6-1-144 15,-1 4 40-15,-4-6-192 0,-1 3 137 16,0-4-137-16,0 2 112 16,-2-2-48-1,-3 2 80-15,-3 1-40 16,-6 2 64-16,-2 3-104 15,-8 2 48-15,-4 2-112 0,-4-1 0 16,-4 4-8 0,-11 1-128-16,0 0-1385 0,0 10-4656 0</inkml:trace>
  <inkml:trace contextRef="#ctx0" brushRef="#br0" timeOffset="147160">3812 14707 1064 0,'0'0'2560'0,"0"0"-759"32,0 0-481-32,0 0 184 15,0 0 209-15,0 0-393 16,0 0-392-16,0 0-296 0,0 0-176 15,0 0-24-15,0 0-39 16,0 0-113-16,0 0-80 0,0 0-32 31,0 0-16-31,0 0-40 16,0 0-40-16,0 0-48 15,0 0-16-15,0 0 0 0,0 0-8 0,0 0-56 16,0 0 48-16,2 0-64 16,8-3-8-16,1 3 8 15,-3 0 64 1,7-2 8-16,-1 0-8 15,-3 0 8-15,1 0 0 16,-1-2-64-16,0 3 64 16,-3-1 0-16,2 0 8 15,0 0-8-15,-1 0 0 16,1-2 16-16,-3 2-8 0,-1-1 0 15,-4 3 8-15,-2 0-8 16,4 0 40-16,-4 0 56 0,0 0 0 16,0 0 144-16,0 0-144 15,0 0 24-15,0 0-128 31,0 0 0-31,4 0-56 0,-3 0 40 16,6-2 16-16,-2 2 8 16,1 0-8-16,-4 0 0 0,3 0-8 15,-1 0-64-15,1 0 72 16,-2 0 48-1,6 0-48 1,-6 0 8-16,-3 0 32 0,3 0-40 16,-3 0-8-16,0 0 8 15,0 0 96-15,0 0-72 0,0 0 0 0,0 0-24 16,-3 0-672-1,-12 0-1937 1,1 0-7073-16</inkml:trace>
  <inkml:trace contextRef="#ctx0" brushRef="#br0" timeOffset="147661">3979 14580 1736 0,'0'0'1448'0,"0"0"185"16,0 0 135-16,0 0-336 0,0 0-336 16,-4 0-375-16,4 0-433 31,0 0-168-31,12 0 16 15,7 7 408-15,0 0-24 0,7 1-296 0,2 0 32 16,-6 1-56 0,6-2-144-16,-6 1 72 0,-2-2-120 0,-4-1 0 15,-3-1 96-15,-7 0-104 16,1-2 72-1,-7 0-72-15,0-2 192 16,0 3 160-16,0 5 80 0,0 7-232 16,-8 9-200-1,-21 20-1160-15,1-4-1424 0,4-5-2754 0</inkml:trace>
  <inkml:trace contextRef="#ctx0" brushRef="#br0" timeOffset="148657">5502 14291 4320 0,'0'0'1249'0,"0"0"-809"16,0 0 288 0,0 0 360-16,0 0-280 15,0 0 17-15,0 0-321 0,114-58-192 16,-88 47-56-16,-2 0-32 15,-1 3 56-15,-4 2 8 16,-3 2-32-16,-3 2 0 0,-3 1-72 16,-4 1-8-16,-2 0-104 31,-4 0 16-31,0 0 16 0,0-2 16 15,0 0-120-15,0 0-656 16,-7-1-1913-16,-4 1-4712 16</inkml:trace>
  <inkml:trace contextRef="#ctx0" brushRef="#br0" timeOffset="148981">5711 14061 3384 0,'0'0'3025'0,"0"0"-2249"16,0 0-336-16,0 0 808 0,0 0 33 31,0 0-497-31,0 0-264 16,102 0-184-16,-84 6 80 0,-5-2-112 15,-3 2 8-15,-2-2-64 16,-5 0 112-16,0 0-32 0,-3 2 57 31,0 4 127-31,-6 7-144 16,-14 8-368-16,-30 25-928 0,8-6-1641 15,-5-1-5049-15</inkml:trace>
  <inkml:trace contextRef="#ctx0" brushRef="#br0" timeOffset="152557">2698 14762 4240 0,'0'0'4185'0,"0"0"-2288"16,0 0-361-16,0 0-280 16,-3 4-207-16,3 19-561 0,0 13-336 15,8 8-64-15,3 4 16 31,0-4 72-31,-2-10 0 0,-3-7-168 16,-1-14-8-16,-2-5 16 0,-3-5 32 16,0-3 8-16,0 0-56 15,0 0 8-15,0-11 8 0,0-11 56 16,0-10-64-1,-3-6 0-15,-4-6-8 16,7 2-8 0,0 4-48-16,0 8 8 0,0 10-32 0,5 8-8 15,3 8-24-15,4 4-144 16,0 0-48-16,3 7 80 0,0 12 104 31,1-2-8-31,-7 2 128 16,1-6 96-16,-7 0 40 15,2-5-128 1,-2-4 16-16,-3-2-24 0,0-2-152 0,4 0-257 15,-3 0-175-15,9 0-280 0,1 0 440 32,2-6 256-32,5-2 160 15,-2 2 8-15,3-3 0 0,-6 4 8 16,0 1 0-1,3 0 8-15,-4 0-16 0,-6 0 8 32,-1 0-8-32,-3 2-48 0,-2-3-16 15,0 3 24-15,0-3 40 16,-2-1 48-16,-9 2 40 0,-1 2-40 15,1 2-48 1,5 0 208-16,1 4-208 16,2 9-56-16,-1 8 56 15,4-3 72-15,0-2 80 0,0-4-24 16,0-6-128-16,0-2 16 15,0-2-16-15,0-2-24 0,0 0-160 16,5 0-256-16,2 0-248 16,-1 0 40-16,5-6-513 15,-6-6 121-15,2-4-328 16,-6 2-584-16,-1 0 743 15,0-1 137-15,0 6 976 16,0-1 96-16,0 4 784 0,0 1 128 16,0 3 153-16,0 2-281 31,0 0-376-31,0 0-160 0,5 0 32 15,5 4 448-15,-2 9-400 16,5 2 568-16,3 2-151 0,-6 3-377 16,1-2 32-16,-1-2-128 15,-1-2-80-15,1-1-88 31,-7-6-96-31,2-1 16 0,-2-4-16 16,-3-2 0-16,2 0 8 16,-2 0 96-16,0 0 40 0,0 0 160 15,0-2 8-15,0-11-152 16,0-4-104-16,0-3-64 15,0 0 0-15,0 2 0 0,0 2-120 16,0 4-8 0,0 4 64-16,0 4-40 15,0 2 48-15,0 2 48 0,0 0-96 16,0 0 56-16,0 0 40 15,0 0 0-15,0 0 0 16,0 0 0-16,0 0 8 31,0 0-56-31,0 0 56 16,0 0 0-16,0 0 0 15,0 0-8-15,0 0 8 0,0 0 0 16,0 0-48-16,0 0 32 16,0 0-40-16,0 0 8 0,0 0 48 15,0 0 0-15,0 0 8 31,0 0 72-31,0 0-8 0,0 0 8 16,0 0-8-16,0 0 24 16,0 0 32-16,0 0 8 15,0 0 40-15,0 0-64 0,0 0-104 16,0-2-8-16,0 2-56 15,2-2 40-15,2-3 8 16,1 1 8-16,-1 1 0 0,0-1 0 16,0 2 0-16,-3 0 0 15,-1 2 0-15,0 0 8 0,0 0 48 31,0 0-48-31,0 0 40 0,0 0-40 16,0 0 0-16,0 0 48 0,0 0-48 16,0 0 0-16,0 0 40 15,0 0-32-15,0 0-8 16,0 0 8-16,0 0 0 15,0 0 32 1,0-2-40 0,0-2 0-16,0-4 40 15,0-1-24 1,-1 0-24-16,-9-3 16 0,-1 1 32 0,-2 4-40 15,1-1 64-15,-1 4-72 16,2 1 0-16,-3 3-88 0,4 0-72 16,-1 5-88-16,-1 7 88 15,6 6-16-15,1 1 40 0,5 2-64 16,0 1 200-1,2-2 128 1,15-2-112-16,3-1-16 0,-1-2 48 16,4-5 0-16,-4-2 32 15,1-2 24-15,1-2 16 0,-4-4-112 16,1 0 96-16,-2 0-56 15,2 0-48-15,-2 0-176 16,-1-14-864 0,-4 0-1545-16,-3-1-4696 0</inkml:trace>
  <inkml:trace contextRef="#ctx0" brushRef="#br0" timeOffset="153206">3237 14668 4889 0,'0'0'1728'0,"0"0"-896"16,0 0 224-16,0 0 393 15,0 0-537-15,0 0-280 16,63 115-336-16,-59-95-96 16,-1-4-56-16,0-4-136 0,-3-4 72 15,0-4 16-15,0-4 16 16,0 0-40-1,0 0-64 1,0-8-8-16,0-12-160 0,-6-6-56 16,2-4 152-16,3-3 56 0,1 1 0 15,0 6 8-15,0 7 0 16,8 4 112-16,3 6-16 0,2 5 24 31,5 4-56-31,-5 0 168 16,3 9 96-16,2 16 32 15,-1 1 24-15,-5 4-136 0,-1-2-39 16,-3-5-57-16,-3 0-80 15,1-9 8-15,-6-4-32 0,0-6 0 16,4-2-40 0,-4-2 48-16,0 0-16 15,0 0-40-15,0-2-88 16,0-12-88-16,0-6 24 0,4-8 56 15,1 0-24-15,5-1 7 16,1 3 9-16,2 7 104 16,-1 4 0-16,-1 7-48 15,0 7 48-15,0 1 0 16,2 0 104-1,0 0 97-15,3 9 63 0,-4 8 40 0,1 2-64 16,-2 3-64-16,-1 3-176 16,-2 9-272-1,-8-6-873-15,0-4-3143 0</inkml:trace>
  <inkml:trace contextRef="#ctx0" brushRef="#br0" timeOffset="157057">3725 15204 4689 0,'0'0'1600'0,"0"0"-608"16,0 0 80-1,0 0-63-15,0 0 183 16,-55 44-120-16,33-30-448 15,-6 0-112-15,-9 6 232 0,-5 4-55 16,-8 4-81-16,-8 2-280 16,-2 0 40-16,-3-2-112 15,-2-5 24-15,-2-8-112 16,0-6-104-1,-2-7 8-15,1-2-72 0,-3 0 0 16,8-11 80-16,-2-6-80 16,6-6-128-16,1-5 64 15,3-4-24-15,5-4-72 0,1-2-56 16,6-4 8-16,2-2 64 31,2 0 8-31,4-2 16 0,4 4 112 16,2-1-24-16,5 3-16 15,3 2 48-15,2-1 0 16,2-2-8-16,0 1 8 0,5-2 0 15,1 2-16 1,5 2 16 0,-1 2 0-16,7 6 0 0,0 5-8 0,0 5-40 15,2 2 40-15,19 0-120 16,9 1 0-16,9-6 64 15,10-1 64-15,9-4 0 16,6 0 0-16,9-1 0 16,3 1 16-1,6 3-8-15,6 1-8 0,0 3 48 0,3 6-48 16,-7 2 8-16,-4 5 0 15,-8 5-8-15,-6 3-8 16,-5 0 8-16,-4 0 0 0,1 0 32 31,-5 5-24-31,0 1 112 0,-7 1-32 31,0-1 0-31,-4 0-24 0,-6 1-56 0,1 3 0 32,-9 1-8-32,-1 0 8 0,-4 4-8 15,-4-1 48-15,-1 4 56 16,-2 3-24-16,-2 4 0 0,3-1 96 15,-3 4-88 1,-1-2-40-16,-3 1 40 0,-2 1-80 16,-2-1 56-16,-1 5-8 0,-3 0-40 31,-2 1-16-31,0 3 0 15,0-2-64-15,-2 0 56 0,-12 0-80 16,1-2 88-16,0-2 48 0,3-2-48 16,-1-5 8-16,-1-4-8 15,4-2-8-15,2-2 0 16,1-2 8-1,-1 0 8-15,1-2 64 16,-3 1-64-16,-2-1 8 0,-1 4 0 16,-2-2-16-16,-5 8-80 0,-5-1-72 31,-1 2-56-31,-3 2-392 0,-15 2-256 15,5-4-1161-15,4-6-4536 16</inkml:trace>
  <inkml:trace contextRef="#ctx0" brushRef="#br0" timeOffset="160544">7305 14123 5761 0,'0'0'2184'0,"0"0"-944"16,0 0 185-16,0 0-33 15,0 0-440-15,0 0-416 0,0 4-296 16,5 14-72-16,5 10 137 31,3 10 111-31,1 10-32 16,7 15-48-16,4 8-8 15,5 27-32-15,-1-6-80 16,0 6-72-16,2 0-40 15,-5-18-104-15,1 6 8 0,-1-11 32 16,-2-13-32-16,-4-13 0 16,2-8-8-16,-10-13 8 15,-1-10 80-15,-9-10-80 0,1-6 48 0,-3-2 32 16,0 0-88-16,-3-22-112 15,-25-36-1000-15,1 2-1249 0,-2-1-3080 16</inkml:trace>
  <inkml:trace contextRef="#ctx0" brushRef="#br0" timeOffset="161432">7299 13996 3000 0,'0'0'2849'0,"0"0"-1009"15,0 0-184 1,0 0 9-16,0 0-561 0,0 0-600 16,0 0-264-16,-11 113 120 15,3-65 192-15,-2 0-15 16,3 1-153-16,-1-6-160 0,-1-5-128 15,4-5-24-15,-3-10 16 32,3-4-40-32,0-9 56 0,3-6-88 15,2-4-16-15,-3 0-184 16,2 0-208-16,1-8-417 15,0-11-303-15,0-4 136 0,0-3-80 16,0 0 72-16,1-5 151 16,9 3 377-1,0 0 240-15,-2 0 64 0,3 0 16 16,0 3-64-16,-3 0 88 15,2 3 96-15,-2 0 8 16,0 4-8-16,-5 4 8 0,2 2 8 16,-2 2 8-16,1 3 96 15,-4 4 192 1,0 1 88-16,0 2 24 15,0 0 40-15,0 0-31 0,0 0-89 16,3 0-96-16,2 0-80 16,0 0-96-16,9 0 376 0,4 3 240 15,6 8 256-15,0 3 48 31,5 0-119-31,-1 2-265 0,-2 2-240 16,-4-2-152-16,-2-2-112 16,-1 0-88-16,0 6-448 0,-6-6-1425 15,-6 1-2656-15</inkml:trace>
  <inkml:trace contextRef="#ctx0" brushRef="#br0" timeOffset="162195">7244 15419 3472 0,'0'0'4993'15,"0"0"-3544"1,0 0-905-16,0 0 432 0,0 0 312 16,0 0-424-16,0 0-432 15,19 62-223-15,-2-18-9 0,-3 4 232 0,2 2 88 16,2 0 88-1,-2-4-152 1,-3-5-128-16,0-7-8 16,2-2-120-16,-7-6-24 0,1-7-96 15,-2 0-80-15,-4-6 0 0,2-2-88 16,0-7-328-16,-5-2-744 31,0-2-993-31,0-19-2304 16,-5-2-3760-16</inkml:trace>
  <inkml:trace contextRef="#ctx0" brushRef="#br0" timeOffset="162524">7280 15438 5393 0,'0'0'3144'0,"0"0"-2111"0,0 0-665 15,0 0 384-15,0 0 120 16,0 0-80-16,48-6 56 0,-25 1-184 16,-1-3-175-1,2 1-113-15,-1-1-24 16,-2 0-176-16,2 3-96 15,-6-1-16 1,0-1-64-16,-6 3-400 0,-3 2-448 0,-2 0-545 16,-6 2-687-16,0 10-1153 0,-9 6-3096 15</inkml:trace>
  <inkml:trace contextRef="#ctx0" brushRef="#br0" timeOffset="162745">7347 15694 7681 0,'0'0'2201'0,"0"0"-1633"0,0 0 32 16,0 0 600-16,0 0 32 15,0 0-359 1,0 0-321-16,0 0-304 0,110-45-144 0,-86 33-104 15,-4 0-256-15,-1 2-801 16,5 2-1071 0,-3 2-2153-16,-8 3-1976 0</inkml:trace>
  <inkml:trace contextRef="#ctx0" brushRef="#br0" timeOffset="163240">7657 15355 6761 0,'0'0'1840'0,"0"0"-583"31,0 0 239-31,0 0-8 16,0 0-456-16,0 0-383 0,0 0-425 15,0 0-128-15,-77 85-40 16,75-53-48-16,2-2 0 16,0-2-8-16,0-5 0 0,8-7-48 31,5-4 48-31,3-6-16 15,-3-2-88-15,4-4 56 0,-1 0 0 16,3 0-8-16,-6 0 8 0,5-2-16 16,-7-2 64-16,4 2-88 15,-6 0 80-15,-1 2-8 0,-1 0-24 16,-7 6 40-1,0 12 80 1,0 6 120-16,0 6-192 0,-11 3 72 16,-7 1-80-16,0-6-88 15,3-7-609-15,-4-13-583 0,1-5-880 16,5-3-2945-16</inkml:trace>
  <inkml:trace contextRef="#ctx0" brushRef="#br0" timeOffset="163485">7764 15361 6001 0,'0'0'4865'0,"0"0"-4145"0,0 0-496 15,0 0 376-15,0 0 512 16,0 0-415-16,0 0-345 15,44 120-160-15,-31-94-80 0,-2-4-104 16,2-4-8-16,-2-4-448 31,-4-6-649-31,2-4-591 0,-6-4-1177 16,-3 0-2744-1</inkml:trace>
  <inkml:trace contextRef="#ctx0" brushRef="#br0" timeOffset="163685">7838 15400 3264 0,'0'0'5705'0,"0"0"-4816"16,0 0-193-16,0 0 720 0,0 0-32 0,0 0-647 31,0 0-393-31,123 79-192 15,-100-67-16-15,-2-3-136 0,1 0-240 16,1-5-593-16,-4-4-1255 31,1-6-1961-31,-12-8-2008 0</inkml:trace>
  <inkml:trace contextRef="#ctx0" brushRef="#br0" timeOffset="163909">8131 15244 4721 0,'0'0'4384'0,"0"0"-2871"16,0 0 55-16,0 0-416 0,0 0-632 16,0 0-279-16,-46 120-25 15,35-80-80-15,0 0-128 16,3-5-8-16,3-5-96 0,3-9-553 15,-3-4-543-15,1-7-1104 16,-1-6-2185 0</inkml:trace>
  <inkml:trace contextRef="#ctx0" brushRef="#br0" timeOffset="164183">8063 15290 1320 0,'0'0'5641'0,"0"0"-4641"16,0 0-752-16,0 0 576 15,0 0 681-15,0 0-281 16,0 0-240 0,0 0-248-16,126 56-232 15,-94-32-87-15,0 1-193 16,-1 3-16-16,0 0-136 15,-7-2 32-15,-1 1-56 0,-6-2 32 16,-1-3-80-16,-4-4-88 0,-6-4-768 31,-6-4-745-31,0-7-2296 16,0-3-3264-1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02T03:06:16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5308 5338 3120 0,'0'0'2113'0,"0"0"-1169"16,0 0 64-1,0 0 160-15,0 0 489 16,0 0-393-16,0 0-480 15,0 0-184-15,0-2 0 0,0 2-224 16,0 0-48-16,0 0-47 16,0 0-177-16,0 0-96 0,6 0-8 31,23 0-56-16,15 0 48-15,20-4 8 0,12 0 8 0,13-2-8 16,10 2 8-16,4 2 72 16,0 2 16-16,-6 0 40 15,-3 0 16-15,-12 0-80 0,-11 8-64 31,-16-2 120-31,-11 2-56 16,-13-1 32-16,-7 0-40 0,-11-1-64 0,1 13-72 16,-7-4-1193-16,-7 2-3424 15</inkml:trace>
  <inkml:trace contextRef="#ctx0" brushRef="#br0" timeOffset="922">9503 5238 8041 0,'0'0'2185'0,"0"0"-1305"31,0 0-728-31,0 0-24 0,0 0 968 16,0 0-128-16,-11 2-504 0,11-2-352 15,0 2-112 1,11 1-264-1,18 4 128-15,9-1 136 0,8 2 72 16,6-2 64-16,-2-1-88 16,3 2 72-16,-3 1-7 0,4-2-33 31,-6 2 16-31,4-3 32 0,0 0-112 0,-6-1 48 0,-4-2-64 15,0-2-713 1,-17 0-2063-16,-9 0-5826 16</inkml:trace>
  <inkml:trace contextRef="#ctx0" brushRef="#br0" timeOffset="4316">4411 6605 2696 0,'0'0'1384'15,"0"0"-543"-15,0 0-33 32,0 0 144-32,0 0 72 0,0 0-200 15,0 0-272-15,0 0-111 16,0 0-161-16,0 0 0 0,2 3-176 15,8-3-104-15,1 4 16 16,2-2 32-16,10 0 16 31,4-1 144-31,4 1 96 0,4-2 0 16,1 2-72-16,-1-2 0 15,4 0 0-15,-2 0 32 0,5 0-8 16,0 0-48-16,3 0-80 16,-7 0 96-16,5 0 0 15,-4 0-48 1,6-4 80-1,-3 1 0-15,3-6 33 0,2 3 31 0,0-2-88 16,-5 1-72-16,-2 1-48 0,-1-1-48 16,-5 5 0-16,2-2-56 15,2 2 56 1,-1 2 56-16,5-2-16 15,0 0-16-15,0 0-80 16,0-2 112-16,0 2-16 0,0 1-8 16,-6-1-40-16,3 0 16 15,-5 2-64-15,-2 0 0 0,3 0 8 31,-2 0 32-31,-1 0 16 0,0 0 0 16,-1 0-56-16,-2 0 40 31,2 0-40-31,-4 0 0 0,7 0 0 0,2 0 56 0,1 0-16 16,-3 0 24-16,1 0 0 31,-4 0 0-31,0 0-24 0,-4 0 32 16,2 0-72-16,-3 0 64 15,1 0-56 1,4 0 64-16,-3 0-8 0,2 0-64 0,-1 0 64 31,0 0 0-31,0 0-24 0,-1 0 8 16,3 0 16-16,-1 0 24 0,4 0-24 15,0 0-16-15,-3 0-8 16,-1 0 8-16,-5 0 8 15,1 0-8-15,-2 0 48 0,-3 0-56 16,5 0-48 0,-2 0 0-1,2 2 8-15,3 0 56 0,0 1 16 0,3 1-80 16,0-2 8-16,1 2-8 31,-1 0 24-15,2 0 80-16,1-2-96 0,-1 3 128 0,5-1-136 15,0-1 128-15,6 1 8 16,-1 0 16-16,4 2-71 0,-4-2-73 16,3 1 40-16,-1-1 48 15,-2-2-40-15,1 0-8 0,0-1-40 16,-6 1 56-1,0 0-56 1,-2 0 88-16,-5 0 8 0,-1 0-56 16,-2 0 24-16,0 0-8 15,-3 0-8-15,6-2-8 16,1 2 32-16,5-2 32 0,4 0-56 15,4 0-8-15,2 0 48 32,-1 0-40-32,-2 0 8 0,-3 0-56 15,0 0 64-15,0 0-64 0,0 3 80 16,-3 1-80-16,4 0 40 15,3 0 88-15,2-1-136 0,5 1 0 16,-1-2 48 0,0 0-48-1,1 0 24-15,-3 0 24 0,-1 0-32 16,-3-2-8-16,-4 3 0 15,0-1-8-15,-1 0 0 0,-4 0 8 16,2-2-8-16,-2 0-48 0,-2 0 48 31,2 0 16-15,-4 0-16-16,-1 0 8 0,-1 0 0 0,-1 0-8 15,-5-2 8-15,0-2 40 16,0-1-32-16,-6 3 32 0,-3 2-48 16,2-2 0-16,-5 2 8 31,3-2 0-31,-1 0-8 0,2 2 16 15,1 0-16 1,5 0 8-16,-4 0-8 0,4 0 8 16,-2 0-8-16,1 0 0 0,3 0 8 15,-1 0 0-15,6 0 0 31,-2 0 0-31,6 0-8 0,1 2 8 16,2-2 0-16,5 0 0 16,2 0 64-16,-2 0 24 15,0 0-48-15,-2-2-40 0,2-2-8 0,-6 1 64 16,-2-1-56-1,-3 0 40 1,-4 2 8-16,2 0-48 0,2-1 0 16,-1 1 0-16,6-2 112 31,4 2-72-31,1-2-40 0,4 0 0 0,-3-1-8 0,5 1 16 15,-4-3-8 1,4 1 8-16,-2-2 64 16,-3 3-72-16,-3-1-8 0,-2 1 8 15,-1 1-8-15,-1 2 0 16,1 0 0-1,-1 2 0-15,4 0 0 0,2 0 0 0,5 0 0 32,4 0 0-32,4 0 56 0,2 0-48 15,-1 0 0-15,0 0 0 16,0 0 0-16,-2 0 0 15,5 0-8-15,-4 0 16 16,2 0 56-16,-6 0-72 0,-3 0 8 31,-3 0 0-31,-4 0 8 0,-6-4-8 16,0-2 56-16,-5-1 16 15,-5 0-80-15,-8 1 0 16,-4 4 8-16,-4 0 80 0,-8 0-40 16,3 2-40-1,-3 0 0-15,0 0 40 16,0 0-32-16,0 0 72 15,0 0-88-15,-10 0-536 0,-4 0-1312 16,-14 4-2361-16</inkml:trace>
  <inkml:trace contextRef="#ctx0" brushRef="#br0" timeOffset="5625">14658 6582 5209 0,'0'0'2008'0,"0"0"-1200"0,0 0 897 15,0 0 7-15,0 0 0 16,-69 0-143-16,66 0-625 0,3 0-216 16,0 0-232-16,0 0-224 15,0 0-272 1,17 2-8-16,22 1 8 15,13 3 248-15,19-2 128 0,14-4-80 16,11 0-24-16,7 0 80 16,0 0-7-16,-4-8-185 0,-10 3-48 15,-10-1 0 1,-11 1 72-1,-7 3-40-15,-11 0-48 16,-11 2-32-16,-5 0 16 0,-15 0-8 0,-3 0 0 16,-9 0-24-16,-6 0-48 15,-1 0-224-15,0-6-1121 0,-6 2-983 31,-9-2-6994-31</inkml:trace>
  <inkml:trace contextRef="#ctx0" brushRef="#br0" timeOffset="6554">18295 6621 2736 0,'0'0'5081'0,"0"0"-3993"15,0 0-567-15,0 0 279 16,0 0 128 0,0 0-200-16,7-2-264 0,9 2 216 15,9-2 8-15,11-1-127 0,6 1-97 16,10-2-8-16,6-3 16 15,6 3-88-15,-1 0-64 16,2-2-56 0,-5 3 32-16,-5 1-120 15,-5 0 16 1,-7 2-88-16,-2 0 48 0,-6 0 72 0,-2 0-88 15,-4 0 40-15,-8 0-48 16,0 0-48-16,-8 0-64 0,-4 0 40 31,-4 0-56-31,-5 0-48 16,0-2-384-16,-26 0-464 15,-9 2-2177-15,-11 0-8681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FDA4A-CE83-40E7-B5E7-6F59DB6F58AF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42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A7E8C-C733-4CB1-A2B0-BFC140355C06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78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316CC-40EB-473E-BB4E-4716183794EB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4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3C47BE-A5B5-4E43-A030-81E88BF104EC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35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54DDE-FA63-4B7A-A608-3733BEFF5A49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03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B91C2D-E61C-4FBC-A197-57A712F9343A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60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CE2682-12DF-405E-9C4C-DEA8978C56E0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512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D81DD8-138E-4451-B3FB-6EA3D0F42CA8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959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E6706-D3E6-49E9-890A-E86D0CCCA183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458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7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F44125-B9BC-438E-8FE7-5106959FF4D3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58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4648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6708E-AE2E-4AD4-B384-29304FE1440A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851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BEA043-538D-44B0-B476-0E6C2B6F8AA1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305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4FB74-C4B6-42C6-94A1-4CE6FD32C1FA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6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21FF16-15D6-4D70-98DE-CC33574B1B2C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503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2FD26-F9A8-4F59-AAA0-70480F749A85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5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99340E-CD28-453D-8DC3-29DAEB3DD0AE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51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F7624-1686-45E2-A6C8-921D1DF92E80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759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5EC88-9F85-4BC3-8F2E-F11740CA2910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607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83B35-4484-4EB5-8264-F847A2A93B77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061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62179-0FF6-4829-B6C4-9C0C2477338A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51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962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F79007-C3BC-4E4F-8F98-D458FDA2E913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9875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F0EB5B-5542-4A7B-9621-2E3105C7923F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51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44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5DA02-8776-4AE2-B46E-C188885CEF3D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515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731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8398-F45C-40CE-9A5E-126690199C77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98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16959-4AA3-4342-A00E-196BB98D879C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7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8F103-A9EE-4884-A91E-A89794F58212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296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C22011-7509-40B2-8E65-4F832BCC09C5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296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5C290-12B8-46A4-A8E7-2F83F50D73F3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458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8A354-FDB8-49AD-8DAA-F3BD54021914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14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2832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6493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F42CA-5316-4D73-BBF4-2FFDC375C236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52863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endParaRPr lang="zh-CN" altLang="en-US"/>
          </a:p>
        </p:txBody>
      </p:sp>
      <p:sp>
        <p:nvSpPr>
          <p:cNvPr id="3440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0100"/>
            <a:ext cx="4265612" cy="319881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929752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4538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58028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573622-EC78-45E0-B686-EAA892EA0B3D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920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072DA-2636-457C-8CA5-1A3416DE8AE0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zh-CN" altLang="en-US"/>
              <a:t>2.	</a:t>
            </a:r>
            <a:r>
              <a:rPr lang="en-US" altLang="zh-CN"/>
              <a:t>Determine the cyclomatic complexity of the resultant flow graph</a:t>
            </a:r>
          </a:p>
          <a:p>
            <a:pPr marL="228600" lvl="1" indent="-109538"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 u="sng"/>
              <a:t>	Note</a:t>
            </a:r>
            <a:r>
              <a:rPr lang="en-US" altLang="zh-CN"/>
              <a:t>:	can be determined </a:t>
            </a:r>
            <a:r>
              <a:rPr lang="en-US" altLang="zh-CN" u="sng"/>
              <a:t>without</a:t>
            </a:r>
            <a:r>
              <a:rPr lang="en-US" altLang="zh-CN"/>
              <a:t> developing a flow graph</a:t>
            </a:r>
          </a:p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/>
              <a:t>			count all conditional statements in a component</a:t>
            </a:r>
          </a:p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/>
              <a:t>			</a:t>
            </a:r>
            <a:r>
              <a:rPr lang="en-US" altLang="zh-CN">
                <a:latin typeface="Symbol" panose="05050102010706020507" pitchFamily="18" charset="2"/>
              </a:rPr>
              <a:t></a:t>
            </a:r>
            <a:r>
              <a:rPr lang="en-US" altLang="zh-CN"/>
              <a:t>	compound conditions count as 2</a:t>
            </a:r>
          </a:p>
          <a:p>
            <a:pPr>
              <a:tabLst>
                <a:tab pos="228600" algn="l"/>
                <a:tab pos="635000" algn="l"/>
                <a:tab pos="863600" algn="l"/>
                <a:tab pos="1143000" algn="l"/>
              </a:tabLst>
            </a:pPr>
            <a:r>
              <a:rPr lang="en-US" altLang="zh-CN"/>
              <a:t>				(number of Boolean operators + 2)</a:t>
            </a:r>
          </a:p>
        </p:txBody>
      </p:sp>
      <p:sp>
        <p:nvSpPr>
          <p:cNvPr id="3215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988260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248008-DB13-428E-A935-15FAF60AA46C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032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1E539-F250-4B50-8DFA-D6540FBF30F0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228600" algn="l"/>
                <a:tab pos="457200" algn="l"/>
                <a:tab pos="685800" algn="l"/>
              </a:tabLst>
            </a:pPr>
            <a:r>
              <a:rPr lang="zh-CN" altLang="en-US"/>
              <a:t>3.	</a:t>
            </a:r>
            <a:r>
              <a:rPr lang="en-US" altLang="zh-CN"/>
              <a:t>Determine a basis set of linearly independent paths</a:t>
            </a:r>
          </a:p>
          <a:p>
            <a:pPr marL="342900" lvl="1" indent="-114300">
              <a:tabLst>
                <a:tab pos="228600" algn="l"/>
                <a:tab pos="457200" algn="l"/>
                <a:tab pos="685800" algn="l"/>
              </a:tabLst>
            </a:pPr>
            <a:r>
              <a:rPr lang="en-US" altLang="zh-CN"/>
              <a:t>equal to cyclomatic complexity number</a:t>
            </a:r>
          </a:p>
          <a:p>
            <a:pPr marL="342900" lvl="1" indent="-114300">
              <a:tabLst>
                <a:tab pos="228600" algn="l"/>
                <a:tab pos="457200" algn="l"/>
                <a:tab pos="685800" algn="l"/>
              </a:tabLst>
            </a:pPr>
            <a:r>
              <a:rPr lang="en-US" altLang="zh-CN"/>
              <a:t>identify predicate nodes as an aid in derivation of test cases</a:t>
            </a:r>
          </a:p>
        </p:txBody>
      </p:sp>
      <p:sp>
        <p:nvSpPr>
          <p:cNvPr id="3256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0802991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75487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7CE36-5494-4D59-A928-089FB350970B}" type="slidenum">
              <a:rPr lang="zh-CN" altLang="en-US"/>
              <a:pPr/>
              <a:t>7</a:t>
            </a:fld>
            <a:endParaRPr lang="en-US" altLang="zh-CN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0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489C2E-1DB7-4491-9600-4274EF19529F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52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234CC-18E7-4C43-BE99-8E9C0660254A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01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7.x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90520" y="3304080"/>
              <a:ext cx="6756480" cy="2177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160" y="3295440"/>
                <a:ext cx="6773040" cy="219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59732"/>
            <a:ext cx="8228012" cy="454025"/>
          </a:xfrm>
        </p:spPr>
        <p:txBody>
          <a:bodyPr/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Definition: State Transition Map</a:t>
            </a:r>
          </a:p>
        </p:txBody>
      </p:sp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493713" y="4155603"/>
            <a:ext cx="7391400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All of these are labeled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States- to identify them</a:t>
            </a:r>
          </a:p>
          <a:p>
            <a:pPr>
              <a:spcBef>
                <a:spcPct val="5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18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Transitions- to identify what triggers movement from one state to another state.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493713" y="1411870"/>
            <a:ext cx="8001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A STM is a graph showing the logic flow from state to state in the program. This is diagrammed using the symbols:</a:t>
            </a:r>
          </a:p>
        </p:txBody>
      </p:sp>
      <p:grpSp>
        <p:nvGrpSpPr>
          <p:cNvPr id="124946" name="Group 18"/>
          <p:cNvGrpSpPr>
            <a:grpSpLocks/>
          </p:cNvGrpSpPr>
          <p:nvPr/>
        </p:nvGrpSpPr>
        <p:grpSpPr bwMode="auto">
          <a:xfrm>
            <a:off x="1187450" y="2743200"/>
            <a:ext cx="6445250" cy="774700"/>
            <a:chOff x="703" y="1880"/>
            <a:chExt cx="4060" cy="488"/>
          </a:xfrm>
        </p:grpSpPr>
        <p:sp>
          <p:nvSpPr>
            <p:cNvPr id="124932" name="Text Box 4"/>
            <p:cNvSpPr txBox="1">
              <a:spLocks noChangeArrowheads="1"/>
            </p:cNvSpPr>
            <p:nvPr/>
          </p:nvSpPr>
          <p:spPr bwMode="auto">
            <a:xfrm>
              <a:off x="703" y="2024"/>
              <a:ext cx="67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a state</a:t>
              </a:r>
            </a:p>
          </p:txBody>
        </p:sp>
        <p:sp>
          <p:nvSpPr>
            <p:cNvPr id="124933" name="Line 5"/>
            <p:cNvSpPr>
              <a:spLocks noChangeShapeType="1"/>
            </p:cNvSpPr>
            <p:nvPr/>
          </p:nvSpPr>
          <p:spPr bwMode="auto">
            <a:xfrm>
              <a:off x="2018" y="2115"/>
              <a:ext cx="7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4934" name="Text Box 6"/>
            <p:cNvSpPr txBox="1">
              <a:spLocks noChangeArrowheads="1"/>
            </p:cNvSpPr>
            <p:nvPr/>
          </p:nvSpPr>
          <p:spPr bwMode="auto">
            <a:xfrm>
              <a:off x="1950" y="2115"/>
              <a:ext cx="114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a transition </a:t>
              </a:r>
            </a:p>
          </p:txBody>
        </p:sp>
        <p:sp>
          <p:nvSpPr>
            <p:cNvPr id="124942" name="Oval 14"/>
            <p:cNvSpPr>
              <a:spLocks noChangeArrowheads="1"/>
            </p:cNvSpPr>
            <p:nvPr/>
          </p:nvSpPr>
          <p:spPr bwMode="auto">
            <a:xfrm>
              <a:off x="2891" y="1880"/>
              <a:ext cx="528" cy="43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4943" name="Text Box 15"/>
            <p:cNvSpPr txBox="1">
              <a:spLocks noChangeArrowheads="1"/>
            </p:cNvSpPr>
            <p:nvPr/>
          </p:nvSpPr>
          <p:spPr bwMode="auto">
            <a:xfrm>
              <a:off x="3515" y="2024"/>
              <a:ext cx="124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the start state</a:t>
              </a:r>
            </a:p>
          </p:txBody>
        </p:sp>
        <p:sp>
          <p:nvSpPr>
            <p:cNvPr id="124944" name="Oval 16"/>
            <p:cNvSpPr>
              <a:spLocks noChangeArrowheads="1"/>
            </p:cNvSpPr>
            <p:nvPr/>
          </p:nvSpPr>
          <p:spPr bwMode="auto">
            <a:xfrm>
              <a:off x="1338" y="1888"/>
              <a:ext cx="576" cy="48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526400" y="795600"/>
              <a:ext cx="7182360" cy="5412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040" y="786240"/>
                <a:ext cx="7202160" cy="54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9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99232"/>
            <a:ext cx="6705600" cy="8382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Example of Part of STM</a:t>
            </a:r>
          </a:p>
        </p:txBody>
      </p:sp>
      <p:grpSp>
        <p:nvGrpSpPr>
          <p:cNvPr id="125969" name="Group 17"/>
          <p:cNvGrpSpPr>
            <a:grpSpLocks/>
          </p:cNvGrpSpPr>
          <p:nvPr/>
        </p:nvGrpSpPr>
        <p:grpSpPr bwMode="auto">
          <a:xfrm>
            <a:off x="755650" y="1700213"/>
            <a:ext cx="7239000" cy="3886200"/>
            <a:chOff x="480" y="912"/>
            <a:chExt cx="4560" cy="2448"/>
          </a:xfrm>
        </p:grpSpPr>
        <p:sp>
          <p:nvSpPr>
            <p:cNvPr id="125955" name="Oval 3"/>
            <p:cNvSpPr>
              <a:spLocks noChangeArrowheads="1"/>
            </p:cNvSpPr>
            <p:nvPr/>
          </p:nvSpPr>
          <p:spPr bwMode="auto">
            <a:xfrm>
              <a:off x="480" y="1104"/>
              <a:ext cx="672" cy="57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800" b="1">
                  <a:solidFill>
                    <a:schemeClr val="bg2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idle</a:t>
              </a:r>
            </a:p>
          </p:txBody>
        </p:sp>
        <p:sp>
          <p:nvSpPr>
            <p:cNvPr id="125956" name="Line 4"/>
            <p:cNvSpPr>
              <a:spLocks noChangeShapeType="1"/>
            </p:cNvSpPr>
            <p:nvPr/>
          </p:nvSpPr>
          <p:spPr bwMode="auto">
            <a:xfrm>
              <a:off x="1152" y="1392"/>
              <a:ext cx="11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5957" name="Text Box 5"/>
            <p:cNvSpPr txBox="1">
              <a:spLocks noChangeArrowheads="1"/>
            </p:cNvSpPr>
            <p:nvPr/>
          </p:nvSpPr>
          <p:spPr bwMode="auto">
            <a:xfrm>
              <a:off x="1296" y="1392"/>
              <a:ext cx="864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Press Ctrl/Alt/ Delete</a:t>
              </a:r>
            </a:p>
          </p:txBody>
        </p:sp>
        <p:sp>
          <p:nvSpPr>
            <p:cNvPr id="125958" name="Oval 6"/>
            <p:cNvSpPr>
              <a:spLocks noChangeArrowheads="1"/>
            </p:cNvSpPr>
            <p:nvPr/>
          </p:nvSpPr>
          <p:spPr bwMode="auto">
            <a:xfrm>
              <a:off x="2400" y="912"/>
              <a:ext cx="864" cy="76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5959" name="Text Box 7"/>
            <p:cNvSpPr txBox="1">
              <a:spLocks noChangeArrowheads="1"/>
            </p:cNvSpPr>
            <p:nvPr/>
          </p:nvSpPr>
          <p:spPr bwMode="auto">
            <a:xfrm>
              <a:off x="2496" y="960"/>
              <a:ext cx="720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Display dialog box</a:t>
              </a:r>
            </a:p>
          </p:txBody>
        </p:sp>
        <p:sp>
          <p:nvSpPr>
            <p:cNvPr id="125960" name="Line 8"/>
            <p:cNvSpPr>
              <a:spLocks noChangeShapeType="1"/>
            </p:cNvSpPr>
            <p:nvPr/>
          </p:nvSpPr>
          <p:spPr bwMode="auto">
            <a:xfrm>
              <a:off x="3264" y="1392"/>
              <a:ext cx="17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5961" name="Text Box 9"/>
            <p:cNvSpPr txBox="1">
              <a:spLocks noChangeArrowheads="1"/>
            </p:cNvSpPr>
            <p:nvPr/>
          </p:nvSpPr>
          <p:spPr bwMode="auto">
            <a:xfrm>
              <a:off x="3456" y="929"/>
              <a:ext cx="148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Correct username &amp; password entered</a:t>
              </a:r>
            </a:p>
          </p:txBody>
        </p:sp>
        <p:sp>
          <p:nvSpPr>
            <p:cNvPr id="125962" name="Line 10"/>
            <p:cNvSpPr>
              <a:spLocks noChangeShapeType="1"/>
            </p:cNvSpPr>
            <p:nvPr/>
          </p:nvSpPr>
          <p:spPr bwMode="auto">
            <a:xfrm>
              <a:off x="2976" y="1680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5963" name="Text Box 11"/>
            <p:cNvSpPr txBox="1">
              <a:spLocks noChangeArrowheads="1"/>
            </p:cNvSpPr>
            <p:nvPr/>
          </p:nvSpPr>
          <p:spPr bwMode="auto">
            <a:xfrm>
              <a:off x="2976" y="1920"/>
              <a:ext cx="1968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Incorrect username  or password entered</a:t>
              </a:r>
            </a:p>
          </p:txBody>
        </p:sp>
        <p:sp>
          <p:nvSpPr>
            <p:cNvPr id="125964" name="Oval 12"/>
            <p:cNvSpPr>
              <a:spLocks noChangeArrowheads="1"/>
            </p:cNvSpPr>
            <p:nvPr/>
          </p:nvSpPr>
          <p:spPr bwMode="auto">
            <a:xfrm>
              <a:off x="2448" y="2640"/>
              <a:ext cx="864" cy="72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5965" name="Text Box 13"/>
            <p:cNvSpPr txBox="1">
              <a:spLocks noChangeArrowheads="1"/>
            </p:cNvSpPr>
            <p:nvPr/>
          </p:nvSpPr>
          <p:spPr bwMode="auto">
            <a:xfrm>
              <a:off x="2544" y="2688"/>
              <a:ext cx="816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800" b="1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Display error message</a:t>
              </a:r>
            </a:p>
          </p:txBody>
        </p:sp>
        <p:sp>
          <p:nvSpPr>
            <p:cNvPr id="125966" name="Line 14"/>
            <p:cNvSpPr>
              <a:spLocks noChangeShapeType="1"/>
            </p:cNvSpPr>
            <p:nvPr/>
          </p:nvSpPr>
          <p:spPr bwMode="auto">
            <a:xfrm flipV="1">
              <a:off x="2688" y="1680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25967" name="Text Box 15"/>
            <p:cNvSpPr txBox="1">
              <a:spLocks noChangeArrowheads="1"/>
            </p:cNvSpPr>
            <p:nvPr/>
          </p:nvSpPr>
          <p:spPr bwMode="auto">
            <a:xfrm>
              <a:off x="1968" y="2064"/>
              <a:ext cx="8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Click OK</a:t>
              </a:r>
            </a:p>
          </p:txBody>
        </p:sp>
      </p:grpSp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527050" y="5897533"/>
            <a:ext cx="685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Obviously, these can become quite large!!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82240" y="1336320"/>
              <a:ext cx="6775920" cy="4992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240" y="1331280"/>
                <a:ext cx="6796440" cy="50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4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What the STM Shows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457200" y="1447800"/>
            <a:ext cx="8305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Each unique state of the software.</a:t>
            </a:r>
          </a:p>
          <a:p>
            <a:pPr>
              <a:lnSpc>
                <a:spcPct val="14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Input or condition needed to move from one state to the next.</a:t>
            </a:r>
          </a:p>
          <a:p>
            <a:pPr>
              <a:lnSpc>
                <a:spcPct val="14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What is set or what output is produced when a state is entered or exited.</a:t>
            </a:r>
          </a:p>
          <a:p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Obviously, we can’t investigate all possible paths through the state transition map </a:t>
            </a:r>
            <a:r>
              <a:rPr lang="en-US" altLang="zh-CN" sz="20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(this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really the “traveling salesperson problem</a:t>
            </a:r>
            <a:r>
              <a:rPr lang="en-US" altLang="zh-CN" sz="20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”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0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 </a:t>
            </a:r>
            <a:endParaRPr lang="zh-CN" altLang="en-US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587960" y="1885680"/>
              <a:ext cx="5302080" cy="518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1120" y="1877400"/>
                <a:ext cx="5319360" cy="5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76200"/>
            <a:ext cx="6367463" cy="1143000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Use Equivalence Partitioning </a:t>
            </a:r>
            <a:r>
              <a:rPr lang="en-US" altLang="zh-CN" sz="2400" dirty="0">
                <a:solidFill>
                  <a:srgbClr val="132584"/>
                </a:solidFill>
                <a:latin typeface="Cambria" panose="02040503050406030204" pitchFamily="18" charset="0"/>
              </a:rPr>
              <a:t>to Choose Test Cases for</a:t>
            </a:r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 State Testing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457200" y="1295400"/>
            <a:ext cx="7696200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Possible choices for partitioning: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Try to visit each state at least once.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Test the most common or popular state-to-state transitions.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Test the least common paths between states.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Test all entrances and exits from error states.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Test random state transitions --- i.e. throw darts a the transition state map!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of these are testing-to-pass cases.</a:t>
            </a:r>
          </a:p>
        </p:txBody>
      </p:sp>
    </p:spTree>
    <p:extLst>
      <p:ext uri="{BB962C8B-B14F-4D97-AF65-F5344CB8AC3E}">
        <p14:creationId xmlns:p14="http://schemas.microsoft.com/office/powerpoint/2010/main" val="11346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More on State Testing</a:t>
            </a:r>
          </a:p>
        </p:txBody>
      </p:sp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533400" y="1371600"/>
            <a:ext cx="77724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Involves checking all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 variables</a:t>
            </a:r>
            <a:r>
              <a:rPr lang="en-US" altLang="zh-CN" sz="2000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which define a state.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text suggests checking with the spec writers and programmers to identify possible states --- but, caution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SzPct val="111000"/>
            </a:pPr>
            <a:endParaRPr lang="en-US" altLang="zh-CN" sz="2000" b="1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111000"/>
            </a:pPr>
            <a:endParaRPr lang="en-US" altLang="zh-CN" sz="2000" b="1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111000"/>
            </a:pPr>
            <a:r>
              <a:rPr lang="en-US" altLang="zh-CN" sz="2000" b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DO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 GO TO THE CODE LEVEL!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SzPct val="111000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i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Programmers will tend to want to drag out code if it exists!</a:t>
            </a:r>
            <a:endParaRPr lang="zh-CN" altLang="en-US" sz="2000" i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34520" y="1787400"/>
              <a:ext cx="8174520" cy="2691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080" y="1776960"/>
                <a:ext cx="8192160" cy="27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Testing-to-Fail State Testing</a:t>
            </a:r>
          </a:p>
        </p:txBody>
      </p:sp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304800" y="1447800"/>
            <a:ext cx="8305800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730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2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318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race conditions</a:t>
            </a:r>
            <a:r>
              <a:rPr lang="en-US" altLang="zh-CN" sz="2000" dirty="0">
                <a:solidFill>
                  <a:srgbClr val="FFFF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– a timing problem causes the execution to not proceed as planned.</a:t>
            </a:r>
          </a:p>
          <a:p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Try interrupting the program in the middle of its execution as see what happens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 lvl="2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Is data lost?</a:t>
            </a:r>
          </a:p>
          <a:p>
            <a:pPr lvl="2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Can the program be restarted in a clean condition?</a:t>
            </a:r>
          </a:p>
          <a:p>
            <a:pPr lvl="2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Start two instances of the same program and input to both.</a:t>
            </a:r>
          </a:p>
          <a:p>
            <a:pPr lvl="2">
              <a:buClr>
                <a:schemeClr val="accent1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What happens?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508120" y="1790640"/>
              <a:ext cx="133920" cy="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760" y="1781280"/>
                <a:ext cx="1526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4552560" y="742680"/>
              <a:ext cx="513720" cy="33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3200" y="732960"/>
                <a:ext cx="53208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78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7656513" cy="4572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Repetition, Stress &amp; Load Testing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457200" y="1600200"/>
            <a:ext cx="82296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Repetition testing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can often find memory leaks --- memory not freed completely when it should be.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Stress testing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tries to run under bad conditions ---  low memory, slow CPU, etc.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Load testing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overloads the program with huge data files, long periods of execution, etc.</a:t>
            </a: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Round all of this out by just playing like a dumb user! 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(But, call them an inexperienced user, please!)</a:t>
            </a:r>
          </a:p>
        </p:txBody>
      </p:sp>
    </p:spTree>
    <p:extLst>
      <p:ext uri="{BB962C8B-B14F-4D97-AF65-F5344CB8AC3E}">
        <p14:creationId xmlns:p14="http://schemas.microsoft.com/office/powerpoint/2010/main" val="340819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Summary So Far</a:t>
            </a:r>
          </a:p>
        </p:txBody>
      </p:sp>
      <p:sp>
        <p:nvSpPr>
          <p:cNvPr id="132099" name="Line 3"/>
          <p:cNvSpPr>
            <a:spLocks noChangeShapeType="1"/>
          </p:cNvSpPr>
          <p:nvPr/>
        </p:nvSpPr>
        <p:spPr bwMode="auto">
          <a:xfrm>
            <a:off x="457200" y="2514600"/>
            <a:ext cx="777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>
            <a:off x="457200" y="3429000"/>
            <a:ext cx="784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533400" y="4267200"/>
            <a:ext cx="777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2102" name="Line 6"/>
          <p:cNvSpPr>
            <a:spLocks noChangeShapeType="1"/>
          </p:cNvSpPr>
          <p:nvPr/>
        </p:nvSpPr>
        <p:spPr bwMode="auto">
          <a:xfrm>
            <a:off x="2133600" y="15240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2103" name="Line 7"/>
          <p:cNvSpPr>
            <a:spLocks noChangeShapeType="1"/>
          </p:cNvSpPr>
          <p:nvPr/>
        </p:nvSpPr>
        <p:spPr bwMode="auto">
          <a:xfrm>
            <a:off x="4953000" y="16002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152400" y="27432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Cambria" panose="020405030504060302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2400" b="1">
                <a:solidFill>
                  <a:srgbClr val="FF33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Black Box</a:t>
            </a:r>
          </a:p>
        </p:txBody>
      </p:sp>
      <p:sp>
        <p:nvSpPr>
          <p:cNvPr id="132105" name="Text Box 9"/>
          <p:cNvSpPr txBox="1">
            <a:spLocks noChangeArrowheads="1"/>
          </p:cNvSpPr>
          <p:nvPr/>
        </p:nvSpPr>
        <p:spPr bwMode="auto">
          <a:xfrm>
            <a:off x="304800" y="35814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White Box</a:t>
            </a:r>
          </a:p>
        </p:txBody>
      </p:sp>
      <p:sp>
        <p:nvSpPr>
          <p:cNvPr id="132106" name="Text Box 10"/>
          <p:cNvSpPr txBox="1">
            <a:spLocks noChangeArrowheads="1"/>
          </p:cNvSpPr>
          <p:nvPr/>
        </p:nvSpPr>
        <p:spPr bwMode="auto">
          <a:xfrm>
            <a:off x="2971800" y="19050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Static</a:t>
            </a:r>
          </a:p>
        </p:txBody>
      </p:sp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5943600" y="183709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FF3300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Dynamic</a:t>
            </a:r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2362200" y="2590800"/>
            <a:ext cx="2209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Examine </a:t>
            </a:r>
            <a:r>
              <a:rPr lang="en-US" altLang="zh-CN" sz="24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reqrs</a:t>
            </a: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and specs</a:t>
            </a:r>
          </a:p>
        </p:txBody>
      </p: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5791200" y="2648312"/>
            <a:ext cx="34290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Data testing 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State testing</a:t>
            </a:r>
          </a:p>
        </p:txBody>
      </p:sp>
      <p:sp>
        <p:nvSpPr>
          <p:cNvPr id="132110" name="Text Box 14"/>
          <p:cNvSpPr txBox="1">
            <a:spLocks noChangeArrowheads="1"/>
          </p:cNvSpPr>
          <p:nvPr/>
        </p:nvSpPr>
        <p:spPr bwMode="auto">
          <a:xfrm>
            <a:off x="2895600" y="3589699"/>
            <a:ext cx="1143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Week 6</a:t>
            </a: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32111" name="Text Box 15"/>
          <p:cNvSpPr txBox="1">
            <a:spLocks noChangeArrowheads="1"/>
          </p:cNvSpPr>
          <p:nvPr/>
        </p:nvSpPr>
        <p:spPr bwMode="auto">
          <a:xfrm>
            <a:off x="6096000" y="3589699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Week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7</a:t>
            </a:r>
            <a:endParaRPr lang="en-US" altLang="zh-CN" sz="24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533400" y="4572000"/>
            <a:ext cx="8305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Week 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6: Uses the code</a:t>
            </a:r>
          </a:p>
          <a:p>
            <a:pPr>
              <a:spcBef>
                <a:spcPct val="50000"/>
              </a:spcBef>
            </a:pPr>
            <a:r>
              <a:rPr lang="en-US" altLang="zh-CN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Week </a:t>
            </a:r>
            <a:r>
              <a: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7: Uses the code and the executable image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164680" y="1795320"/>
              <a:ext cx="5254920" cy="3770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3160" y="1784160"/>
                <a:ext cx="5277960" cy="37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1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1998867" y="2743200"/>
            <a:ext cx="504625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TESTING FUNDAMENTALS</a:t>
            </a:r>
            <a:r>
              <a:rPr lang="en-US" altLang="zh-CN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EXAMINING THE CODE</a:t>
            </a:r>
            <a:endParaRPr lang="zh-CN" altLang="en-US" sz="3600" b="1" dirty="0">
              <a:solidFill>
                <a:srgbClr val="1325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774880" y="2608920"/>
              <a:ext cx="5990040" cy="32194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4080" y="2602800"/>
                <a:ext cx="6008400" cy="32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6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35173" name="Picture 5" descr="cartoon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4545013"/>
            <a:ext cx="2223454" cy="177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35610"/>
            <a:ext cx="8231187" cy="53975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Examine the Design Documents &amp; Code</a:t>
            </a:r>
          </a:p>
        </p:txBody>
      </p:sp>
      <p:sp>
        <p:nvSpPr>
          <p:cNvPr id="135172" name="Rectangle 4"/>
          <p:cNvSpPr>
            <a:spLocks noChangeArrowheads="1"/>
          </p:cNvSpPr>
          <p:nvPr/>
        </p:nvSpPr>
        <p:spPr bwMode="auto">
          <a:xfrm>
            <a:off x="228600" y="1219200"/>
            <a:ext cx="8610600" cy="347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static, white box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techniques.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Handling these requires some programming expertise.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It is best if the testers know the language in which the software is written.</a:t>
            </a:r>
          </a:p>
          <a:p>
            <a:pPr>
              <a:lnSpc>
                <a:spcPct val="120000"/>
              </a:lnSpc>
              <a:spcBef>
                <a:spcPct val="25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Consequently, you often find these tests are run by either Programmers with software testers as observers or Software testers with </a:t>
            </a:r>
            <a:r>
              <a:rPr lang="en-US" altLang="zh-CN" sz="24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help from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programmers</a:t>
            </a:r>
            <a:r>
              <a:rPr lang="en-US" altLang="zh-CN" sz="24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66440" y="700920"/>
              <a:ext cx="6879240" cy="4219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000" y="689760"/>
                <a:ext cx="6901920" cy="42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" y="1091485"/>
            <a:ext cx="8940800" cy="5029200"/>
          </a:xfrm>
          <a:prstGeom prst="rect">
            <a:avLst/>
          </a:prstGeom>
        </p:spPr>
      </p:pic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87998"/>
            <a:ext cx="1698402" cy="16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676400"/>
            <a:ext cx="16287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87998"/>
            <a:ext cx="1828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34867"/>
            <a:ext cx="180975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583487" cy="4572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Major Problems with These Tests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381000" y="1447800"/>
            <a:ext cx="8382000" cy="3545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85738" indent="-1857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They are often NOT performed!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the hardest to justify to upper management as they are viewed by many as too time consuming.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of the problem is the perception that programmers are not productive if they are not generating code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</a:pPr>
            <a:endParaRPr lang="en-US" altLang="zh-CN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30000"/>
              </a:spcBef>
              <a:buClr>
                <a:schemeClr val="accent1"/>
              </a:buClr>
              <a:buSzPct val="111000"/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Note: The tyranny of the LOC metric,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Lines of executable code as a measure of productivity!</a:t>
            </a:r>
          </a:p>
        </p:txBody>
      </p:sp>
    </p:spTree>
    <p:extLst>
      <p:ext uri="{BB962C8B-B14F-4D97-AF65-F5344CB8AC3E}">
        <p14:creationId xmlns:p14="http://schemas.microsoft.com/office/powerpoint/2010/main" val="10153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125218" y="152400"/>
            <a:ext cx="4981575" cy="6858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Three approaches</a:t>
            </a:r>
          </a:p>
        </p:txBody>
      </p:sp>
      <p:sp>
        <p:nvSpPr>
          <p:cNvPr id="290820" name="Text Box 4"/>
          <p:cNvSpPr txBox="1">
            <a:spLocks noChangeArrowheads="1"/>
          </p:cNvSpPr>
          <p:nvPr/>
        </p:nvSpPr>
        <p:spPr bwMode="auto">
          <a:xfrm>
            <a:off x="533400" y="1574800"/>
            <a:ext cx="6172200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Formal inspection</a:t>
            </a:r>
            <a:endParaRPr lang="zh-CN" altLang="en-US" b="1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Peer review 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Walkthrough</a:t>
            </a:r>
            <a:endParaRPr lang="zh-CN" altLang="en-US" b="1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290822" name="Group 6"/>
          <p:cNvGrpSpPr>
            <a:grpSpLocks/>
          </p:cNvGrpSpPr>
          <p:nvPr/>
        </p:nvGrpSpPr>
        <p:grpSpPr bwMode="auto">
          <a:xfrm>
            <a:off x="755650" y="3830639"/>
            <a:ext cx="8001000" cy="1655763"/>
            <a:chOff x="432" y="2239"/>
            <a:chExt cx="5040" cy="1043"/>
          </a:xfrm>
        </p:grpSpPr>
        <p:sp>
          <p:nvSpPr>
            <p:cNvPr id="290823" name="Text Box 7"/>
            <p:cNvSpPr txBox="1">
              <a:spLocks noChangeArrowheads="1"/>
            </p:cNvSpPr>
            <p:nvPr/>
          </p:nvSpPr>
          <p:spPr bwMode="auto">
            <a:xfrm>
              <a:off x="432" y="2264"/>
              <a:ext cx="81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lnSpc>
                  <a:spcPts val="22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Informal</a:t>
              </a:r>
            </a:p>
          </p:txBody>
        </p:sp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4704" y="2239"/>
              <a:ext cx="67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lnSpc>
                  <a:spcPts val="22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Formal</a:t>
              </a:r>
            </a:p>
          </p:txBody>
        </p:sp>
        <p:sp>
          <p:nvSpPr>
            <p:cNvPr id="290825" name="Rectangle 9"/>
            <p:cNvSpPr>
              <a:spLocks noChangeArrowheads="1"/>
            </p:cNvSpPr>
            <p:nvPr/>
          </p:nvSpPr>
          <p:spPr bwMode="auto">
            <a:xfrm>
              <a:off x="432" y="3106"/>
              <a:ext cx="5040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eaLnBrk="1" hangingPunct="1">
                <a:lnSpc>
                  <a:spcPts val="2200"/>
                </a:lnSpc>
                <a:spcBef>
                  <a:spcPct val="50000"/>
                </a:spcBef>
                <a:buClr>
                  <a:schemeClr val="accent1"/>
                </a:buClr>
              </a:pPr>
              <a:r>
                <a:rPr lang="en-US" altLang="zh-CN" sz="20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Peer desk check             </a:t>
              </a:r>
              <a:r>
                <a:rPr lang="en-US" altLang="zh-CN" sz="2000" dirty="0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            Walkthrough                                    Inspection</a:t>
              </a:r>
              <a:endPara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0826" name="AutoShape 10"/>
            <p:cNvSpPr>
              <a:spLocks noChangeArrowheads="1"/>
            </p:cNvSpPr>
            <p:nvPr/>
          </p:nvSpPr>
          <p:spPr bwMode="auto">
            <a:xfrm>
              <a:off x="432" y="2390"/>
              <a:ext cx="4896" cy="692"/>
            </a:xfrm>
            <a:prstGeom prst="leftRightArrow">
              <a:avLst>
                <a:gd name="adj1" fmla="val 33333"/>
                <a:gd name="adj2" fmla="val 110382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75920" y="799200"/>
              <a:ext cx="8098920" cy="5733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920" y="790920"/>
                <a:ext cx="8119080" cy="57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3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55575"/>
            <a:ext cx="5273675" cy="714375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FORMAL REVIEWS</a:t>
            </a:r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533400" y="1447800"/>
            <a:ext cx="830580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structured processes for doing static, white box testing.</a:t>
            </a:r>
          </a:p>
          <a:p>
            <a:endParaRPr lang="en-US" altLang="zh-CN" b="1" dirty="0">
              <a:solidFill>
                <a:schemeClr val="fol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 elements are required: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Identify problems by directing attention to the code, not who wrote it.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 Setup and follow rules for the review: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much code should be examined?</a:t>
            </a:r>
          </a:p>
          <a:p>
            <a:pPr lvl="1">
              <a:buClr>
                <a:schemeClr val="accent1"/>
              </a:buClr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long should the review take?</a:t>
            </a:r>
          </a:p>
          <a:p>
            <a:pPr lvl="2">
              <a:buClr>
                <a:schemeClr val="accent1"/>
              </a:buClr>
            </a:pPr>
            <a:r>
              <a:rPr lang="en-US" altLang="zh-CN" sz="20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What is fair game for the review?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Prepare and assign duties to people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   Moderator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recorder, reader, etc.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4. Write a report.</a:t>
            </a:r>
          </a:p>
          <a:p>
            <a:endParaRPr lang="en-US" altLang="zh-CN" sz="18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These are not just “get together and go over code” sessions!</a:t>
            </a:r>
          </a:p>
        </p:txBody>
      </p:sp>
    </p:spTree>
    <p:extLst>
      <p:ext uri="{BB962C8B-B14F-4D97-AF65-F5344CB8AC3E}">
        <p14:creationId xmlns:p14="http://schemas.microsoft.com/office/powerpoint/2010/main" val="10687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graphicFrame>
        <p:nvGraphicFramePr>
          <p:cNvPr id="291856" name="Object 1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481290"/>
              </p:ext>
            </p:extLst>
          </p:nvPr>
        </p:nvGraphicFramePr>
        <p:xfrm>
          <a:off x="4954587" y="2708275"/>
          <a:ext cx="3960813" cy="271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位图图像" r:id="rId4" imgW="4123810" imgH="2771429" progId="Paint.Picture">
                  <p:embed/>
                </p:oleObj>
              </mc:Choice>
              <mc:Fallback>
                <p:oleObj name="位图图像" r:id="rId4" imgW="4123810" imgH="2771429" progId="Paint.Picture">
                  <p:embed/>
                  <p:pic>
                    <p:nvPicPr>
                      <p:cNvPr id="29185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4587" y="2708275"/>
                        <a:ext cx="3960813" cy="271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99307"/>
            <a:ext cx="7772400" cy="11430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Formal Reviews - Formal inspection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474663" y="1304925"/>
            <a:ext cx="563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>
                <a:solidFill>
                  <a:srgbClr val="13BBBF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1. Well-defined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roles and responsibilities</a:t>
            </a:r>
          </a:p>
          <a:p>
            <a:pPr eaLnBrk="1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 smtClean="0">
                <a:solidFill>
                  <a:srgbClr val="13BBBF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000" b="1" dirty="0" smtClean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 </a:t>
            </a: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Well-defined steps</a:t>
            </a:r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914400" y="25146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 dirty="0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Overview</a:t>
            </a:r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2971800" y="25146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Preparation</a:t>
            </a:r>
          </a:p>
        </p:txBody>
      </p:sp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2971800" y="36576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Inspection</a:t>
            </a:r>
          </a:p>
        </p:txBody>
      </p:sp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914400" y="44958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Rework</a:t>
            </a:r>
          </a:p>
        </p:txBody>
      </p:sp>
      <p:sp>
        <p:nvSpPr>
          <p:cNvPr id="291849" name="Rectangle 9"/>
          <p:cNvSpPr>
            <a:spLocks noChangeArrowheads="1"/>
          </p:cNvSpPr>
          <p:nvPr/>
        </p:nvSpPr>
        <p:spPr bwMode="auto">
          <a:xfrm>
            <a:off x="914400" y="56388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Follow-up</a:t>
            </a:r>
          </a:p>
        </p:txBody>
      </p:sp>
      <p:sp>
        <p:nvSpPr>
          <p:cNvPr id="291850" name="AutoShape 10"/>
          <p:cNvSpPr>
            <a:spLocks noChangeArrowheads="1"/>
          </p:cNvSpPr>
          <p:nvPr/>
        </p:nvSpPr>
        <p:spPr bwMode="auto">
          <a:xfrm>
            <a:off x="2438400" y="2590800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1" name="AutoShape 11"/>
          <p:cNvSpPr>
            <a:spLocks noChangeArrowheads="1"/>
          </p:cNvSpPr>
          <p:nvPr/>
        </p:nvSpPr>
        <p:spPr bwMode="auto">
          <a:xfrm rot="5400000">
            <a:off x="3481388" y="3148012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2" name="AutoShape 12"/>
          <p:cNvSpPr>
            <a:spLocks noChangeArrowheads="1"/>
          </p:cNvSpPr>
          <p:nvPr/>
        </p:nvSpPr>
        <p:spPr bwMode="auto">
          <a:xfrm rot="5400000">
            <a:off x="3493294" y="4202906"/>
            <a:ext cx="357188" cy="485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3" name="AutoShape 13"/>
          <p:cNvSpPr>
            <a:spLocks noChangeArrowheads="1"/>
          </p:cNvSpPr>
          <p:nvPr/>
        </p:nvSpPr>
        <p:spPr bwMode="auto">
          <a:xfrm rot="5400000">
            <a:off x="1423988" y="5129212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p:sp>
        <p:nvSpPr>
          <p:cNvPr id="291854" name="Rectangle 14"/>
          <p:cNvSpPr>
            <a:spLocks noChangeArrowheads="1"/>
          </p:cNvSpPr>
          <p:nvPr/>
        </p:nvSpPr>
        <p:spPr bwMode="auto">
          <a:xfrm>
            <a:off x="2971800" y="4648200"/>
            <a:ext cx="1524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CA" altLang="zh-CN" sz="2000" b="1">
                <a:solidFill>
                  <a:srgbClr val="66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Meeting</a:t>
            </a:r>
          </a:p>
        </p:txBody>
      </p:sp>
      <p:sp>
        <p:nvSpPr>
          <p:cNvPr id="291855" name="AutoShape 15"/>
          <p:cNvSpPr>
            <a:spLocks noChangeArrowheads="1"/>
          </p:cNvSpPr>
          <p:nvPr/>
        </p:nvSpPr>
        <p:spPr bwMode="auto">
          <a:xfrm rot="10800000">
            <a:off x="2438400" y="4572000"/>
            <a:ext cx="533400" cy="485775"/>
          </a:xfrm>
          <a:prstGeom prst="rightArrow">
            <a:avLst>
              <a:gd name="adj1" fmla="val 50000"/>
              <a:gd name="adj2" fmla="val 2745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712520" y="2961360"/>
              <a:ext cx="2176920" cy="3202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6400" y="2955240"/>
                <a:ext cx="2187720" cy="32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446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152400"/>
            <a:ext cx="6705600" cy="762000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Typically, different levels of formality identify the kind of formal review:</a:t>
            </a:r>
          </a:p>
        </p:txBody>
      </p:sp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381000" y="1219200"/>
            <a:ext cx="8305800" cy="4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Peer (or Buddy) Review: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Most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informal.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Involves a coder and a few buddies.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Still be sure all 4 elements are present.</a:t>
            </a:r>
          </a:p>
          <a:p>
            <a:pPr lvl="1">
              <a:lnSpc>
                <a:spcPct val="130000"/>
              </a:lnSpc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Walkthroughs: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Next step in formality.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programmer works with a small group of ~5 programmers and testers.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Everyone has copies of the code in advance.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 presenter “reads” the code line-by-line, function by function, saying what is done and why it is being done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endParaRPr lang="zh-CN" altLang="en-US" sz="2000" b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875240" y="1743120"/>
              <a:ext cx="2565000" cy="816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6960" y="1734480"/>
                <a:ext cx="2582640" cy="83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21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34069"/>
            <a:ext cx="7812088" cy="5334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 in a Walkthrough</a:t>
            </a:r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457200" y="1219200"/>
            <a:ext cx="84582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Consider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(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= 1;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 n;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++)</a:t>
            </a:r>
          </a:p>
          <a:p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cout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&lt;&lt; a[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] &lt;&lt;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endl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;</a:t>
            </a:r>
          </a:p>
          <a:p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cout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&lt;&lt;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&lt;&lt; </a:t>
            </a:r>
            <a:r>
              <a:rPr lang="en-US" altLang="zh-CN" sz="2000" dirty="0" err="1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endl</a:t>
            </a:r>
            <a:r>
              <a:rPr lang="en-US" altLang="zh-CN" sz="2000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;</a:t>
            </a:r>
          </a:p>
          <a:p>
            <a:endParaRPr lang="en-US" altLang="zh-CN" sz="2000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Reader explains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That </a:t>
            </a:r>
            <a:r>
              <a:rPr lang="en-US" altLang="zh-CN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is the index of an array named a.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The variable n is initialized elsewhere (and identifies where).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The loop outputs values for a[1], a[2], ..., a[i-1].</a:t>
            </a:r>
          </a:p>
          <a:p>
            <a:endParaRPr lang="en-US" altLang="zh-CN" sz="20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Questions raised: 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Where does the variable </a:t>
            </a:r>
            <a:r>
              <a:rPr lang="en-US" altLang="zh-CN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get a value for the last line?</a:t>
            </a:r>
          </a:p>
          <a:p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	Does the programmer expect the output value for </a:t>
            </a:r>
            <a:r>
              <a:rPr lang="en-US" altLang="zh-CN" sz="20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to be inside the loop?</a:t>
            </a:r>
            <a:endParaRPr lang="zh-CN" altLang="en-US" sz="2000" dirty="0">
              <a:effectLst>
                <a:outerShdw blurRad="38100" dist="38100" dir="2700000" algn="tl">
                  <a:srgbClr val="FFFFFF"/>
                </a:outerShdw>
              </a:effectLst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0" y="152400"/>
            <a:ext cx="4198937" cy="6858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Inspections</a:t>
            </a: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381000" y="1295400"/>
            <a:ext cx="8153400" cy="377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Most </a:t>
            </a: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formal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 the reviews.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Very highly structured.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agenda and code to consider is available in advance of the meeting.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presenter or reader isn’t  one of the programmers.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All the other people are inspectors playing different roles. Examples are 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User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Tester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Product support person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Have a moderator and a recorder</a:t>
            </a: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233280" y="1733040"/>
              <a:ext cx="4893840" cy="3309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4080" y="1722960"/>
                <a:ext cx="4915440" cy="33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0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7327900" cy="606425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Goal of All of the Formal Reviews</a:t>
            </a: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381000" y="1447800"/>
            <a:ext cx="8610600" cy="297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Look for problems and omissions in the code.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May check also to see if the code is written to adhere to pre-specified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standards</a:t>
            </a: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or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guidelines</a:t>
            </a: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There is a lot of literature on how formal reviews should be conducted.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Most companies that use them develop their own checklists</a:t>
            </a:r>
            <a:r>
              <a:rPr lang="en-US" altLang="zh-CN" sz="24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53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Standards and Guidelines</a:t>
            </a: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304800" y="1371600"/>
            <a:ext cx="84582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Be careful not confuse these with style considerations.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Char char="ü"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Indenting rules are about style, not something that affects whether a program is correct or not.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None/>
            </a:pPr>
            <a:endParaRPr lang="en-US" altLang="zh-CN" sz="24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None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Examples of standards or guidelines: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111000"/>
              <a:buFont typeface="Wingdings" panose="05000000000000000000" pitchFamily="2" charset="2"/>
              <a:buNone/>
            </a:pP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- Don’t use GOTOs</a:t>
            </a:r>
          </a:p>
          <a:p>
            <a:pPr lvl="2">
              <a:lnSpc>
                <a:spcPct val="130000"/>
              </a:lnSpc>
              <a:buClr>
                <a:schemeClr val="accent1"/>
              </a:buClr>
              <a:buSzPct val="111000"/>
            </a:pP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</a:rPr>
              <a:t>- </a:t>
            </a:r>
            <a:r>
              <a:rPr lang="en-US" altLang="zh-CN" sz="24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Use </a:t>
            </a:r>
            <a:r>
              <a:rPr lang="en-US" altLang="zh-CN" sz="2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WHILE loops, instead of DO-WHILE loops except in rare cases.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80440" y="2591640"/>
              <a:ext cx="7151040" cy="4064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880" y="2584440"/>
                <a:ext cx="7167240" cy="40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Examples</a:t>
            </a:r>
          </a:p>
        </p:txBody>
      </p:sp>
      <p:sp>
        <p:nvSpPr>
          <p:cNvPr id="293892" name="AutoShape 4"/>
          <p:cNvSpPr>
            <a:spLocks noChangeArrowheads="1"/>
          </p:cNvSpPr>
          <p:nvPr/>
        </p:nvSpPr>
        <p:spPr bwMode="auto">
          <a:xfrm>
            <a:off x="1368425" y="1052513"/>
            <a:ext cx="6477000" cy="5600700"/>
          </a:xfrm>
          <a:prstGeom prst="foldedCorner">
            <a:avLst>
              <a:gd name="adj" fmla="val 12963"/>
            </a:avLst>
          </a:prstGeom>
          <a:solidFill>
            <a:srgbClr val="DDDDDD">
              <a:alpha val="50000"/>
            </a:srgbClr>
          </a:solidFill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0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Visual Basic Coding Standards                     by Phil Fresle</a:t>
            </a: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 i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Copyright 2000 Frez Systems Limited</a:t>
            </a:r>
            <a:endParaRPr lang="en-US" altLang="zh-CN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 i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Last updated 17-Apr-2000 </a:t>
            </a:r>
            <a:endParaRPr lang="en-US" altLang="zh-CN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Introduction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Naming Conventions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Use of Variables, Procedures and Constants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Commenting Code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Formatting Code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Other Coding Rules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Sample Boilerplates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Sample Code Containing Error Handling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Further Reading</a:t>
            </a: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/>
            </a:r>
            <a:b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Introduction</a:t>
            </a:r>
          </a:p>
          <a:p>
            <a:pPr eaLnBrk="1" hangingPunct="1">
              <a:lnSpc>
                <a:spcPts val="22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These are the Visual Basic coding standards used by Frez Systems Limited. 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6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solidFill>
                  <a:srgbClr val="132584"/>
                </a:solidFill>
                <a:latin typeface="Cambria" panose="02040503050406030204" pitchFamily="18" charset="0"/>
              </a:rPr>
              <a:t>Another Example</a:t>
            </a:r>
          </a:p>
        </p:txBody>
      </p:sp>
      <p:sp>
        <p:nvSpPr>
          <p:cNvPr id="350212" name="Rectangle 4"/>
          <p:cNvSpPr>
            <a:spLocks noChangeArrowheads="1"/>
          </p:cNvSpPr>
          <p:nvPr/>
        </p:nvSpPr>
        <p:spPr bwMode="auto">
          <a:xfrm>
            <a:off x="609600" y="1606998"/>
            <a:ext cx="7924800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4572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04800" algn="l"/>
                <a:tab pos="5267325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1.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Foreword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2.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Release Note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3.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Commentary in file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4.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Constant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5.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Variable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6.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Struct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/</a:t>
            </a:r>
            <a:r>
              <a:rPr lang="en-US" altLang="zh-CN" b="1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Enum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 definition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7.</a:t>
            </a:r>
            <a:r>
              <a:rPr lang="en-US" altLang="zh-CN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	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Expression and code blocks</a:t>
            </a: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0" indent="0">
              <a:lnSpc>
                <a:spcPct val="120000"/>
              </a:lnSpc>
            </a:pPr>
            <a:r>
              <a:rPr lang="en-US" altLang="zh-CN" b="1" u="sng" dirty="0" smtClean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8. Some </a:t>
            </a:r>
            <a:r>
              <a:rPr lang="en-US" altLang="zh-CN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  <a:hlinkClick r:id="" action="ppaction://noaction"/>
              </a:rPr>
              <a:t>good habit</a:t>
            </a:r>
            <a:endParaRPr lang="en-US" altLang="zh-CN" b="1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9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09550"/>
            <a:ext cx="8091487" cy="533400"/>
          </a:xfrm>
        </p:spPr>
        <p:txBody>
          <a:bodyPr/>
          <a:lstStyle/>
          <a:p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Why Use Standards or Guidelines</a:t>
            </a:r>
          </a:p>
        </p:txBody>
      </p:sp>
      <p:sp>
        <p:nvSpPr>
          <p:cNvPr id="143364" name="Rectangle 4"/>
          <p:cNvSpPr>
            <a:spLocks noChangeArrowheads="1"/>
          </p:cNvSpPr>
          <p:nvPr/>
        </p:nvSpPr>
        <p:spPr bwMode="auto">
          <a:xfrm>
            <a:off x="533400" y="1447800"/>
            <a:ext cx="8305800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Studies show they increase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Reliability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Readability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and, hence, maintainability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Portability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contractors require that certain standards be used when developing software for them.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Good example- the government</a:t>
            </a:r>
          </a:p>
        </p:txBody>
      </p:sp>
    </p:spTree>
    <p:extLst>
      <p:ext uri="{BB962C8B-B14F-4D97-AF65-F5344CB8AC3E}">
        <p14:creationId xmlns:p14="http://schemas.microsoft.com/office/powerpoint/2010/main" val="35270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76200"/>
            <a:ext cx="6705600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Organizations Producing Various Standards and Guidelines</a:t>
            </a:r>
          </a:p>
        </p:txBody>
      </p:sp>
      <p:sp>
        <p:nvSpPr>
          <p:cNvPr id="144388" name="Rectangle 4"/>
          <p:cNvSpPr>
            <a:spLocks noChangeArrowheads="1"/>
          </p:cNvSpPr>
          <p:nvPr/>
        </p:nvSpPr>
        <p:spPr bwMode="auto">
          <a:xfrm>
            <a:off x="457200" y="1450062"/>
            <a:ext cx="83820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ANSI –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American National Standards Institute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IEC –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International Engineering Consortium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ISO –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International Organization for Standardization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NCITS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– National Committee for Information Technology Standards</a:t>
            </a:r>
          </a:p>
          <a:p>
            <a:pPr>
              <a:lnSpc>
                <a:spcPct val="130000"/>
              </a:lnSpc>
            </a:pPr>
            <a:endParaRPr lang="en-US" altLang="zh-CN" sz="2000" b="1" dirty="0" smtClean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Plus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various professional organizations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ACM –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Association for Computing Machinery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IEEE –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Institute of Electrical and Electronic Engineering</a:t>
            </a:r>
          </a:p>
          <a:p>
            <a:pPr>
              <a:lnSpc>
                <a:spcPct val="130000"/>
              </a:lnSpc>
            </a:pPr>
            <a:endParaRPr lang="en-US" altLang="zh-CN" sz="2000" b="1" dirty="0" smtClean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Plus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some of the testing organizations which we will consider later produce some standards for testing processes.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297360" y="909720"/>
              <a:ext cx="8861040" cy="4200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7800" y="900000"/>
                <a:ext cx="8877240" cy="42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1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3484"/>
            <a:ext cx="6667500" cy="7620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One list to check while doing formal reviews (from the text) :</a:t>
            </a:r>
          </a:p>
        </p:txBody>
      </p:sp>
      <p:sp>
        <p:nvSpPr>
          <p:cNvPr id="145412" name="Rectangle 4"/>
          <p:cNvSpPr>
            <a:spLocks noChangeArrowheads="1"/>
          </p:cNvSpPr>
          <p:nvPr/>
        </p:nvSpPr>
        <p:spPr bwMode="auto">
          <a:xfrm>
            <a:off x="457200" y="1371600"/>
            <a:ext cx="7239000" cy="393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reference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declaration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Computation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Comparison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Control flow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Subroutine (or function) parameter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I/O errors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Miscellaneous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27560" y="1371600"/>
              <a:ext cx="6069960" cy="3393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360" y="1362960"/>
                <a:ext cx="6086520" cy="341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0339" name="Rectangle 3"/>
          <p:cNvSpPr>
            <a:spLocks noChangeArrowheads="1"/>
          </p:cNvSpPr>
          <p:nvPr/>
        </p:nvSpPr>
        <p:spPr bwMode="auto">
          <a:xfrm>
            <a:off x="2133600" y="2590800"/>
            <a:ext cx="5127749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TESTING </a:t>
            </a:r>
            <a:r>
              <a:rPr lang="en-US" altLang="zh-CN" sz="2400" dirty="0" smtClean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FUNDAMENTALS</a:t>
            </a:r>
            <a:endParaRPr lang="en-US" altLang="zh-CN" sz="3600" b="1" dirty="0">
              <a:solidFill>
                <a:srgbClr val="000099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TESTING THE SOFTWARE </a:t>
            </a:r>
          </a:p>
          <a:p>
            <a:pPr algn="ctr"/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WITH X-RAY GLASSES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965400" y="4013640"/>
              <a:ext cx="1309680" cy="75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8560" y="4004280"/>
                <a:ext cx="1327320" cy="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0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110331"/>
            <a:ext cx="4314825" cy="661988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Test thoroughness</a:t>
            </a:r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381000" y="1295400"/>
            <a:ext cx="83820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code thoroughly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one of several approaches based on data manipulated by the code: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endParaRPr lang="en-US" altLang="zh-CN" sz="2000" dirty="0" smtClean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Statement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testing: every statement is executed at least once in some test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Branch testing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Path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testing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Definition-use path testing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All uses testing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400" i="1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Statement</a:t>
            </a:r>
            <a:r>
              <a:rPr lang="en-US" altLang="zh-CN" sz="24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Path, Use</a:t>
            </a:r>
            <a:r>
              <a:rPr lang="en-US" altLang="zh-CN" sz="20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</a:t>
            </a:r>
            <a:endParaRPr lang="zh-CN" altLang="en-US" sz="2000" i="1" dirty="0">
              <a:solidFill>
                <a:srgbClr val="FF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42680" y="2543040"/>
              <a:ext cx="5010120" cy="3368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6200" y="2534040"/>
                <a:ext cx="5026320" cy="33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3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Examples</a:t>
            </a:r>
          </a:p>
        </p:txBody>
      </p:sp>
      <p:grpSp>
        <p:nvGrpSpPr>
          <p:cNvPr id="277534" name="Group 30"/>
          <p:cNvGrpSpPr>
            <a:grpSpLocks/>
          </p:cNvGrpSpPr>
          <p:nvPr/>
        </p:nvGrpSpPr>
        <p:grpSpPr bwMode="auto">
          <a:xfrm>
            <a:off x="3311525" y="1357445"/>
            <a:ext cx="4748213" cy="4766157"/>
            <a:chOff x="2358" y="819"/>
            <a:chExt cx="2991" cy="3165"/>
          </a:xfrm>
        </p:grpSpPr>
        <p:sp>
          <p:nvSpPr>
            <p:cNvPr id="277507" name="AutoShape 3"/>
            <p:cNvSpPr>
              <a:spLocks noChangeArrowheads="1"/>
            </p:cNvSpPr>
            <p:nvPr/>
          </p:nvSpPr>
          <p:spPr bwMode="auto">
            <a:xfrm>
              <a:off x="2577" y="869"/>
              <a:ext cx="886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Pointer=False</a:t>
              </a:r>
            </a:p>
          </p:txBody>
        </p:sp>
        <p:sp>
          <p:nvSpPr>
            <p:cNvPr id="277508" name="AutoShape 4"/>
            <p:cNvSpPr>
              <a:spLocks noChangeArrowheads="1"/>
            </p:cNvSpPr>
            <p:nvPr/>
          </p:nvSpPr>
          <p:spPr bwMode="auto">
            <a:xfrm>
              <a:off x="2630" y="2105"/>
              <a:ext cx="771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X=X+1</a:t>
              </a:r>
            </a:p>
          </p:txBody>
        </p:sp>
        <p:sp>
          <p:nvSpPr>
            <p:cNvPr id="277509" name="AutoShape 5"/>
            <p:cNvSpPr>
              <a:spLocks noChangeArrowheads="1"/>
            </p:cNvSpPr>
            <p:nvPr/>
          </p:nvSpPr>
          <p:spPr bwMode="auto">
            <a:xfrm>
              <a:off x="2449" y="2632"/>
              <a:ext cx="1133" cy="368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Call Sub (x, pointer, result)</a:t>
              </a:r>
            </a:p>
          </p:txBody>
        </p:sp>
        <p:sp>
          <p:nvSpPr>
            <p:cNvPr id="277510" name="AutoShape 6"/>
            <p:cNvSpPr>
              <a:spLocks noChangeArrowheads="1"/>
            </p:cNvSpPr>
            <p:nvPr/>
          </p:nvSpPr>
          <p:spPr bwMode="auto">
            <a:xfrm>
              <a:off x="4085" y="3455"/>
              <a:ext cx="757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Print result</a:t>
              </a:r>
            </a:p>
          </p:txBody>
        </p:sp>
        <p:sp>
          <p:nvSpPr>
            <p:cNvPr id="277511" name="AutoShape 7"/>
            <p:cNvSpPr>
              <a:spLocks noChangeArrowheads="1"/>
            </p:cNvSpPr>
            <p:nvPr/>
          </p:nvSpPr>
          <p:spPr bwMode="auto">
            <a:xfrm>
              <a:off x="4081" y="1449"/>
              <a:ext cx="921" cy="215"/>
            </a:xfrm>
            <a:prstGeom prst="flowChartProcess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Pointer = True</a:t>
              </a:r>
            </a:p>
          </p:txBody>
        </p:sp>
        <p:sp>
          <p:nvSpPr>
            <p:cNvPr id="277512" name="AutoShape 8"/>
            <p:cNvSpPr>
              <a:spLocks noChangeArrowheads="1"/>
            </p:cNvSpPr>
            <p:nvPr/>
          </p:nvSpPr>
          <p:spPr bwMode="auto">
            <a:xfrm>
              <a:off x="2358" y="3354"/>
              <a:ext cx="1270" cy="426"/>
            </a:xfrm>
            <a:prstGeom prst="flowChartDecision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Result&gt;0?</a:t>
              </a:r>
            </a:p>
          </p:txBody>
        </p:sp>
        <p:sp>
          <p:nvSpPr>
            <p:cNvPr id="277513" name="Line 9"/>
            <p:cNvSpPr>
              <a:spLocks noChangeShapeType="1"/>
            </p:cNvSpPr>
            <p:nvPr/>
          </p:nvSpPr>
          <p:spPr bwMode="auto">
            <a:xfrm>
              <a:off x="3016" y="1071"/>
              <a:ext cx="0" cy="31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cxnSp>
          <p:nvCxnSpPr>
            <p:cNvPr id="277514" name="AutoShape 10"/>
            <p:cNvCxnSpPr>
              <a:cxnSpLocks noChangeShapeType="1"/>
              <a:stCxn id="277512" idx="2"/>
              <a:endCxn id="277507" idx="1"/>
            </p:cNvCxnSpPr>
            <p:nvPr/>
          </p:nvCxnSpPr>
          <p:spPr bwMode="auto">
            <a:xfrm rot="16200000" flipV="1">
              <a:off x="1367" y="2147"/>
              <a:ext cx="2797" cy="454"/>
            </a:xfrm>
            <a:prstGeom prst="bentConnector4">
              <a:avLst>
                <a:gd name="adj1" fmla="val -5148"/>
                <a:gd name="adj2" fmla="val 171588"/>
              </a:avLst>
            </a:prstGeom>
            <a:noFill/>
            <a:ln w="19050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  <p:cxnSp>
          <p:nvCxnSpPr>
            <p:cNvPr id="277515" name="AutoShape 11"/>
            <p:cNvCxnSpPr>
              <a:cxnSpLocks noChangeShapeType="1"/>
              <a:stCxn id="277511" idx="2"/>
            </p:cNvCxnSpPr>
            <p:nvPr/>
          </p:nvCxnSpPr>
          <p:spPr bwMode="auto">
            <a:xfrm rot="5400000">
              <a:off x="3652" y="1018"/>
              <a:ext cx="253" cy="1526"/>
            </a:xfrm>
            <a:prstGeom prst="bentConnector2">
              <a:avLst/>
            </a:prstGeom>
            <a:noFill/>
            <a:ln w="19050">
              <a:solidFill>
                <a:schemeClr val="fol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  <p:sp>
          <p:nvSpPr>
            <p:cNvPr id="277516" name="Text Box 12"/>
            <p:cNvSpPr txBox="1">
              <a:spLocks noChangeArrowheads="1"/>
            </p:cNvSpPr>
            <p:nvPr/>
          </p:nvSpPr>
          <p:spPr bwMode="auto">
            <a:xfrm>
              <a:off x="2698" y="1728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277517" name="Text Box 13"/>
            <p:cNvSpPr txBox="1">
              <a:spLocks noChangeArrowheads="1"/>
            </p:cNvSpPr>
            <p:nvPr/>
          </p:nvSpPr>
          <p:spPr bwMode="auto">
            <a:xfrm>
              <a:off x="2925" y="3769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277518" name="Text Box 14"/>
            <p:cNvSpPr txBox="1">
              <a:spLocks noChangeArrowheads="1"/>
            </p:cNvSpPr>
            <p:nvPr/>
          </p:nvSpPr>
          <p:spPr bwMode="auto">
            <a:xfrm>
              <a:off x="3560" y="1252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277519" name="Text Box 15"/>
            <p:cNvSpPr txBox="1">
              <a:spLocks noChangeArrowheads="1"/>
            </p:cNvSpPr>
            <p:nvPr/>
          </p:nvSpPr>
          <p:spPr bwMode="auto">
            <a:xfrm>
              <a:off x="3583" y="3339"/>
              <a:ext cx="386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277520" name="Line 16"/>
            <p:cNvSpPr>
              <a:spLocks noChangeShapeType="1"/>
            </p:cNvSpPr>
            <p:nvPr/>
          </p:nvSpPr>
          <p:spPr bwMode="auto">
            <a:xfrm>
              <a:off x="3628" y="1547"/>
              <a:ext cx="47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1" name="AutoShape 17"/>
            <p:cNvSpPr>
              <a:spLocks noChangeArrowheads="1"/>
            </p:cNvSpPr>
            <p:nvPr/>
          </p:nvSpPr>
          <p:spPr bwMode="auto">
            <a:xfrm>
              <a:off x="2426" y="1341"/>
              <a:ext cx="1202" cy="426"/>
            </a:xfrm>
            <a:prstGeom prst="flowChartDecision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X&gt;K?</a:t>
              </a:r>
            </a:p>
          </p:txBody>
        </p:sp>
        <p:sp>
          <p:nvSpPr>
            <p:cNvPr id="277522" name="Line 18"/>
            <p:cNvSpPr>
              <a:spLocks noChangeShapeType="1"/>
            </p:cNvSpPr>
            <p:nvPr/>
          </p:nvSpPr>
          <p:spPr bwMode="auto">
            <a:xfrm>
              <a:off x="3016" y="1757"/>
              <a:ext cx="0" cy="36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3" name="Line 19"/>
            <p:cNvSpPr>
              <a:spLocks noChangeShapeType="1"/>
            </p:cNvSpPr>
            <p:nvPr/>
          </p:nvSpPr>
          <p:spPr bwMode="auto">
            <a:xfrm>
              <a:off x="3016" y="2318"/>
              <a:ext cx="0" cy="29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4" name="Line 20"/>
            <p:cNvSpPr>
              <a:spLocks noChangeShapeType="1"/>
            </p:cNvSpPr>
            <p:nvPr/>
          </p:nvSpPr>
          <p:spPr bwMode="auto">
            <a:xfrm>
              <a:off x="2993" y="3044"/>
              <a:ext cx="0" cy="29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5" name="Line 21"/>
            <p:cNvSpPr>
              <a:spLocks noChangeShapeType="1"/>
            </p:cNvSpPr>
            <p:nvPr/>
          </p:nvSpPr>
          <p:spPr bwMode="auto">
            <a:xfrm>
              <a:off x="3651" y="3565"/>
              <a:ext cx="47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500">
                <a:latin typeface="Cambria" panose="02040503050406030204" pitchFamily="18" charset="0"/>
              </a:endParaRPr>
            </a:p>
          </p:txBody>
        </p:sp>
        <p:sp>
          <p:nvSpPr>
            <p:cNvPr id="277526" name="Oval 22"/>
            <p:cNvSpPr>
              <a:spLocks noChangeArrowheads="1"/>
            </p:cNvSpPr>
            <p:nvPr/>
          </p:nvSpPr>
          <p:spPr bwMode="auto">
            <a:xfrm>
              <a:off x="3529" y="819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77527" name="Oval 23"/>
            <p:cNvSpPr>
              <a:spLocks noChangeArrowheads="1"/>
            </p:cNvSpPr>
            <p:nvPr/>
          </p:nvSpPr>
          <p:spPr bwMode="auto">
            <a:xfrm>
              <a:off x="3084" y="1108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77528" name="Oval 24"/>
            <p:cNvSpPr>
              <a:spLocks noChangeArrowheads="1"/>
            </p:cNvSpPr>
            <p:nvPr/>
          </p:nvSpPr>
          <p:spPr bwMode="auto">
            <a:xfrm>
              <a:off x="5034" y="1403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77529" name="Oval 25"/>
            <p:cNvSpPr>
              <a:spLocks noChangeArrowheads="1"/>
            </p:cNvSpPr>
            <p:nvPr/>
          </p:nvSpPr>
          <p:spPr bwMode="auto">
            <a:xfrm>
              <a:off x="3469" y="2060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277530" name="Oval 26"/>
            <p:cNvSpPr>
              <a:spLocks noChangeArrowheads="1"/>
            </p:cNvSpPr>
            <p:nvPr/>
          </p:nvSpPr>
          <p:spPr bwMode="auto">
            <a:xfrm>
              <a:off x="3628" y="2673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277531" name="Oval 27"/>
            <p:cNvSpPr>
              <a:spLocks noChangeArrowheads="1"/>
            </p:cNvSpPr>
            <p:nvPr/>
          </p:nvSpPr>
          <p:spPr bwMode="auto">
            <a:xfrm>
              <a:off x="3129" y="3058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277532" name="Oval 28"/>
            <p:cNvSpPr>
              <a:spLocks noChangeArrowheads="1"/>
            </p:cNvSpPr>
            <p:nvPr/>
          </p:nvSpPr>
          <p:spPr bwMode="auto">
            <a:xfrm>
              <a:off x="4921" y="3444"/>
              <a:ext cx="315" cy="302"/>
            </a:xfrm>
            <a:prstGeom prst="ellipse">
              <a:avLst/>
            </a:prstGeom>
            <a:solidFill>
              <a:srgbClr val="CCFFFF"/>
            </a:solidFill>
            <a:ln w="19050" algn="ctr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sz="15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7</a:t>
              </a:r>
            </a:p>
          </p:txBody>
        </p:sp>
      </p:grpSp>
      <p:sp>
        <p:nvSpPr>
          <p:cNvPr id="277533" name="Text Box 29"/>
          <p:cNvSpPr txBox="1">
            <a:spLocks noChangeArrowheads="1"/>
          </p:cNvSpPr>
          <p:nvPr/>
        </p:nvSpPr>
        <p:spPr bwMode="auto">
          <a:xfrm>
            <a:off x="342503" y="1517996"/>
            <a:ext cx="20510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Paths: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1-2-3-4-5-6-7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1-2-3-4-5-6-1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1-2-4-5-6-7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1-2-4-5-6-1</a:t>
            </a:r>
          </a:p>
          <a:p>
            <a:pPr eaLnBrk="1" hangingPunct="1">
              <a:spcBef>
                <a:spcPct val="50000"/>
              </a:spcBef>
            </a:pP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21400" y="1225800"/>
              <a:ext cx="8268120" cy="4563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680" y="1218960"/>
                <a:ext cx="8287200" cy="45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2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63949"/>
            <a:ext cx="7772400" cy="11430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Dynamic, White Box Testing</a:t>
            </a:r>
          </a:p>
        </p:txBody>
      </p:sp>
      <p:sp>
        <p:nvSpPr>
          <p:cNvPr id="147461" name="Rectangle 5"/>
          <p:cNvSpPr>
            <a:spLocks noChangeArrowheads="1"/>
          </p:cNvSpPr>
          <p:nvPr/>
        </p:nvSpPr>
        <p:spPr bwMode="auto">
          <a:xfrm>
            <a:off x="422275" y="1129980"/>
            <a:ext cx="8340725" cy="117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What many people think of when you mention </a:t>
            </a:r>
            <a:r>
              <a:rPr lang="en-US" altLang="zh-CN" sz="18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testing.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But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note all the other possibilities we have already </a:t>
            </a:r>
            <a:r>
              <a:rPr lang="en-US" altLang="zh-CN" sz="18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examined.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Control Flow Testing </a:t>
            </a:r>
            <a:r>
              <a:rPr lang="en-US" altLang="zh-CN" sz="1800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also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called 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structural testing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147462" name="Group 6"/>
          <p:cNvGrpSpPr>
            <a:grpSpLocks/>
          </p:cNvGrpSpPr>
          <p:nvPr/>
        </p:nvGrpSpPr>
        <p:grpSpPr bwMode="auto">
          <a:xfrm>
            <a:off x="5545137" y="2380334"/>
            <a:ext cx="3217863" cy="3205163"/>
            <a:chOff x="3216" y="2109"/>
            <a:chExt cx="2027" cy="2019"/>
          </a:xfrm>
        </p:grpSpPr>
        <p:grpSp>
          <p:nvGrpSpPr>
            <p:cNvPr id="147463" name="Group 7"/>
            <p:cNvGrpSpPr>
              <a:grpSpLocks/>
            </p:cNvGrpSpPr>
            <p:nvPr/>
          </p:nvGrpSpPr>
          <p:grpSpPr bwMode="auto">
            <a:xfrm>
              <a:off x="4218" y="2445"/>
              <a:ext cx="1025" cy="1683"/>
              <a:chOff x="4218" y="2445"/>
              <a:chExt cx="1025" cy="1683"/>
            </a:xfrm>
          </p:grpSpPr>
          <p:sp>
            <p:nvSpPr>
              <p:cNvPr id="147464" name="Oval 8"/>
              <p:cNvSpPr>
                <a:spLocks noChangeArrowheads="1"/>
              </p:cNvSpPr>
              <p:nvPr/>
            </p:nvSpPr>
            <p:spPr bwMode="auto">
              <a:xfrm>
                <a:off x="4666" y="2454"/>
                <a:ext cx="40" cy="72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5" name="Oval 9"/>
              <p:cNvSpPr>
                <a:spLocks noChangeArrowheads="1"/>
              </p:cNvSpPr>
              <p:nvPr/>
            </p:nvSpPr>
            <p:spPr bwMode="auto">
              <a:xfrm>
                <a:off x="4658" y="2445"/>
                <a:ext cx="56" cy="9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6" name="Line 10"/>
              <p:cNvSpPr>
                <a:spLocks noChangeShapeType="1"/>
              </p:cNvSpPr>
              <p:nvPr/>
            </p:nvSpPr>
            <p:spPr bwMode="auto">
              <a:xfrm>
                <a:off x="4690" y="2544"/>
                <a:ext cx="1" cy="5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7" name="Rectangle 11"/>
              <p:cNvSpPr>
                <a:spLocks noChangeArrowheads="1"/>
              </p:cNvSpPr>
              <p:nvPr/>
            </p:nvSpPr>
            <p:spPr bwMode="auto">
              <a:xfrm>
                <a:off x="4578" y="2634"/>
                <a:ext cx="224" cy="126"/>
              </a:xfrm>
              <a:prstGeom prst="rect">
                <a:avLst/>
              </a:prstGeom>
              <a:solidFill>
                <a:schemeClr val="folHlink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8" name="Rectangle 12"/>
              <p:cNvSpPr>
                <a:spLocks noChangeArrowheads="1"/>
              </p:cNvSpPr>
              <p:nvPr/>
            </p:nvSpPr>
            <p:spPr bwMode="auto">
              <a:xfrm>
                <a:off x="4570" y="2625"/>
                <a:ext cx="240" cy="144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69" name="Line 13"/>
              <p:cNvSpPr>
                <a:spLocks noChangeShapeType="1"/>
              </p:cNvSpPr>
              <p:nvPr/>
            </p:nvSpPr>
            <p:spPr bwMode="auto">
              <a:xfrm>
                <a:off x="4690" y="2778"/>
                <a:ext cx="1" cy="4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0" name="Line 14"/>
              <p:cNvSpPr>
                <a:spLocks noChangeShapeType="1"/>
              </p:cNvSpPr>
              <p:nvPr/>
            </p:nvSpPr>
            <p:spPr bwMode="auto">
              <a:xfrm flipH="1">
                <a:off x="4330" y="2895"/>
                <a:ext cx="22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1" name="Rectangle 15"/>
              <p:cNvSpPr>
                <a:spLocks noChangeArrowheads="1"/>
              </p:cNvSpPr>
              <p:nvPr/>
            </p:nvSpPr>
            <p:spPr bwMode="auto">
              <a:xfrm>
                <a:off x="4226" y="3021"/>
                <a:ext cx="224" cy="126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2" name="Rectangle 16"/>
              <p:cNvSpPr>
                <a:spLocks noChangeArrowheads="1"/>
              </p:cNvSpPr>
              <p:nvPr/>
            </p:nvSpPr>
            <p:spPr bwMode="auto">
              <a:xfrm>
                <a:off x="4218" y="3012"/>
                <a:ext cx="240" cy="144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3" name="Rectangle 17"/>
              <p:cNvSpPr>
                <a:spLocks noChangeArrowheads="1"/>
              </p:cNvSpPr>
              <p:nvPr/>
            </p:nvSpPr>
            <p:spPr bwMode="auto">
              <a:xfrm>
                <a:off x="4930" y="3039"/>
                <a:ext cx="224" cy="126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4" name="Rectangle 18"/>
              <p:cNvSpPr>
                <a:spLocks noChangeArrowheads="1"/>
              </p:cNvSpPr>
              <p:nvPr/>
            </p:nvSpPr>
            <p:spPr bwMode="auto">
              <a:xfrm>
                <a:off x="4922" y="3030"/>
                <a:ext cx="240" cy="144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5" name="Line 19"/>
              <p:cNvSpPr>
                <a:spLocks noChangeShapeType="1"/>
              </p:cNvSpPr>
              <p:nvPr/>
            </p:nvSpPr>
            <p:spPr bwMode="auto">
              <a:xfrm>
                <a:off x="4338" y="2895"/>
                <a:ext cx="1" cy="1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6" name="Line 20"/>
              <p:cNvSpPr>
                <a:spLocks noChangeShapeType="1"/>
              </p:cNvSpPr>
              <p:nvPr/>
            </p:nvSpPr>
            <p:spPr bwMode="auto">
              <a:xfrm flipH="1">
                <a:off x="4818" y="2895"/>
                <a:ext cx="22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7" name="Line 21"/>
              <p:cNvSpPr>
                <a:spLocks noChangeShapeType="1"/>
              </p:cNvSpPr>
              <p:nvPr/>
            </p:nvSpPr>
            <p:spPr bwMode="auto">
              <a:xfrm>
                <a:off x="5042" y="2895"/>
                <a:ext cx="1" cy="1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8" name="Line 22"/>
              <p:cNvSpPr>
                <a:spLocks noChangeShapeType="1"/>
              </p:cNvSpPr>
              <p:nvPr/>
            </p:nvSpPr>
            <p:spPr bwMode="auto">
              <a:xfrm>
                <a:off x="4338" y="3165"/>
                <a:ext cx="1" cy="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79" name="Line 23"/>
              <p:cNvSpPr>
                <a:spLocks noChangeShapeType="1"/>
              </p:cNvSpPr>
              <p:nvPr/>
            </p:nvSpPr>
            <p:spPr bwMode="auto">
              <a:xfrm>
                <a:off x="5042" y="3183"/>
                <a:ext cx="1" cy="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0" name="Line 24"/>
              <p:cNvSpPr>
                <a:spLocks noChangeShapeType="1"/>
              </p:cNvSpPr>
              <p:nvPr/>
            </p:nvSpPr>
            <p:spPr bwMode="auto">
              <a:xfrm>
                <a:off x="4338" y="3264"/>
                <a:ext cx="696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1" name="Line 25"/>
              <p:cNvSpPr>
                <a:spLocks noChangeShapeType="1"/>
              </p:cNvSpPr>
              <p:nvPr/>
            </p:nvSpPr>
            <p:spPr bwMode="auto">
              <a:xfrm>
                <a:off x="4690" y="3264"/>
                <a:ext cx="1" cy="1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2" name="Rectangle 26"/>
              <p:cNvSpPr>
                <a:spLocks noChangeArrowheads="1"/>
              </p:cNvSpPr>
              <p:nvPr/>
            </p:nvSpPr>
            <p:spPr bwMode="auto">
              <a:xfrm>
                <a:off x="4578" y="3408"/>
                <a:ext cx="224" cy="12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3" name="Rectangle 27"/>
              <p:cNvSpPr>
                <a:spLocks noChangeArrowheads="1"/>
              </p:cNvSpPr>
              <p:nvPr/>
            </p:nvSpPr>
            <p:spPr bwMode="auto">
              <a:xfrm>
                <a:off x="4570" y="3399"/>
                <a:ext cx="240" cy="14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4" name="Line 28"/>
              <p:cNvSpPr>
                <a:spLocks noChangeShapeType="1"/>
              </p:cNvSpPr>
              <p:nvPr/>
            </p:nvSpPr>
            <p:spPr bwMode="auto">
              <a:xfrm>
                <a:off x="4690" y="3552"/>
                <a:ext cx="1" cy="13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5" name="Line 29"/>
              <p:cNvSpPr>
                <a:spLocks noChangeShapeType="1"/>
              </p:cNvSpPr>
              <p:nvPr/>
            </p:nvSpPr>
            <p:spPr bwMode="auto">
              <a:xfrm>
                <a:off x="4690" y="3768"/>
                <a:ext cx="1" cy="4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6" name="Line 30"/>
              <p:cNvSpPr>
                <a:spLocks noChangeShapeType="1"/>
              </p:cNvSpPr>
              <p:nvPr/>
            </p:nvSpPr>
            <p:spPr bwMode="auto">
              <a:xfrm>
                <a:off x="4690" y="2580"/>
                <a:ext cx="54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7" name="Line 31"/>
              <p:cNvSpPr>
                <a:spLocks noChangeShapeType="1"/>
              </p:cNvSpPr>
              <p:nvPr/>
            </p:nvSpPr>
            <p:spPr bwMode="auto">
              <a:xfrm>
                <a:off x="4690" y="3804"/>
                <a:ext cx="544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8" name="Line 32"/>
              <p:cNvSpPr>
                <a:spLocks noChangeShapeType="1"/>
              </p:cNvSpPr>
              <p:nvPr/>
            </p:nvSpPr>
            <p:spPr bwMode="auto">
              <a:xfrm>
                <a:off x="5242" y="2580"/>
                <a:ext cx="1" cy="121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89" name="AutoShape 33"/>
              <p:cNvSpPr>
                <a:spLocks noChangeArrowheads="1"/>
              </p:cNvSpPr>
              <p:nvPr/>
            </p:nvSpPr>
            <p:spPr bwMode="auto">
              <a:xfrm>
                <a:off x="4546" y="2814"/>
                <a:ext cx="280" cy="171"/>
              </a:xfrm>
              <a:prstGeom prst="diamond">
                <a:avLst/>
              </a:prstGeom>
              <a:solidFill>
                <a:srgbClr val="FFCC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90" name="AutoShape 34"/>
              <p:cNvSpPr>
                <a:spLocks noChangeArrowheads="1"/>
              </p:cNvSpPr>
              <p:nvPr/>
            </p:nvSpPr>
            <p:spPr bwMode="auto">
              <a:xfrm>
                <a:off x="4546" y="3705"/>
                <a:ext cx="280" cy="171"/>
              </a:xfrm>
              <a:prstGeom prst="diamond">
                <a:avLst/>
              </a:prstGeom>
              <a:solidFill>
                <a:srgbClr val="FFCC00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147491" name="Line 35"/>
              <p:cNvSpPr>
                <a:spLocks noChangeShapeType="1"/>
              </p:cNvSpPr>
              <p:nvPr/>
            </p:nvSpPr>
            <p:spPr bwMode="auto">
              <a:xfrm>
                <a:off x="4690" y="3903"/>
                <a:ext cx="1" cy="2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</p:grpSp>
        <p:pic>
          <p:nvPicPr>
            <p:cNvPr id="147492" name="Picture 3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109"/>
              <a:ext cx="1226" cy="1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7493" name="Rectangle 37"/>
          <p:cNvSpPr>
            <a:spLocks noChangeArrowheads="1"/>
          </p:cNvSpPr>
          <p:nvPr/>
        </p:nvSpPr>
        <p:spPr bwMode="auto">
          <a:xfrm>
            <a:off x="426229" y="5397180"/>
            <a:ext cx="7041371" cy="77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Techniques here are not limited to just examining the code, but involve directly controlling the software.</a:t>
            </a:r>
            <a:endParaRPr lang="zh-CN" altLang="en-US" sz="18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155" y="2435625"/>
            <a:ext cx="4813069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Control-flow testing techniques are based on judiciously selecting a set of test paths through the program</a:t>
            </a:r>
            <a:r>
              <a:rPr lang="en-US" altLang="zh-CN" sz="1800" dirty="0" smtClean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endParaRPr lang="en-US" altLang="zh-CN" sz="16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99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The set of paths chosen is used to achieve a certain measure of testing thoroughness.</a:t>
            </a:r>
          </a:p>
          <a:p>
            <a:pPr lvl="1">
              <a:lnSpc>
                <a:spcPct val="150000"/>
              </a:lnSpc>
            </a:pPr>
            <a:r>
              <a:rPr lang="en-US" altLang="zh-CN" sz="1400" i="1" dirty="0">
                <a:latin typeface="Cambria" panose="02040503050406030204" pitchFamily="18" charset="0"/>
              </a:rPr>
              <a:t>E.g.,</a:t>
            </a:r>
            <a:r>
              <a:rPr lang="en-US" altLang="zh-CN" sz="1400" dirty="0">
                <a:latin typeface="Cambria" panose="02040503050406030204" pitchFamily="18" charset="0"/>
              </a:rPr>
              <a:t> pick enough paths to assure that every source statement is executed </a:t>
            </a:r>
            <a:r>
              <a:rPr lang="en-US" altLang="zh-CN" sz="1400" dirty="0">
                <a:solidFill>
                  <a:srgbClr val="FF0000"/>
                </a:solidFill>
                <a:latin typeface="Cambria" panose="02040503050406030204" pitchFamily="18" charset="0"/>
              </a:rPr>
              <a:t>as least once</a:t>
            </a:r>
            <a:r>
              <a:rPr lang="en-US" altLang="zh-CN" sz="1400" dirty="0"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920520" y="2181600"/>
              <a:ext cx="7413840" cy="31438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600" y="2170080"/>
                <a:ext cx="7426080" cy="31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6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10004"/>
            <a:ext cx="6516687" cy="719138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Overview of the Areas of Dynamic, White Box Testing</a:t>
            </a:r>
          </a:p>
        </p:txBody>
      </p:sp>
      <p:sp>
        <p:nvSpPr>
          <p:cNvPr id="148484" name="Rectangle 4"/>
          <p:cNvSpPr>
            <a:spLocks noChangeArrowheads="1"/>
          </p:cNvSpPr>
          <p:nvPr/>
        </p:nvSpPr>
        <p:spPr bwMode="auto">
          <a:xfrm>
            <a:off x="381000" y="1371600"/>
            <a:ext cx="8305800" cy="4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Directly test the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pieces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--- the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low-level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functions, procedures, subroutines or libraries.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Do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top level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testing of the completed program, but choose test cases by knowledge of the code.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Directly access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variables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 information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and force the software to do things.</a:t>
            </a:r>
          </a:p>
          <a:p>
            <a:pPr>
              <a:lnSpc>
                <a:spcPct val="12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Measure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how much of the code has been tested and be able to adjust your tests to remove redundant test cases and add missing ones.</a:t>
            </a: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CAUTION: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Be careful to not confuse testing with debugging!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When you try to correct bugs, you are debugging. Normally, programmers debug.</a:t>
            </a:r>
          </a:p>
        </p:txBody>
      </p:sp>
    </p:spTree>
    <p:extLst>
      <p:ext uri="{BB962C8B-B14F-4D97-AF65-F5344CB8AC3E}">
        <p14:creationId xmlns:p14="http://schemas.microsoft.com/office/powerpoint/2010/main" val="8974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5791" y="152400"/>
            <a:ext cx="6640512" cy="800100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Debugging plays a role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381000" y="1138687"/>
            <a:ext cx="83058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We see this even with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compiler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errors.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Consequently, testing requires that 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debugging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be done quickly after some bugs are found.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Remember, the earlier a bug is found, the cheaper it is to fix. Bugs often mask other bugs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FontTx/>
              <a:buChar char="•"/>
            </a:pP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Always remember that creating black-box test cases based on specs is important as these expose misinterpreted ideas, which can’t be found by white-box testing.</a:t>
            </a:r>
          </a:p>
        </p:txBody>
      </p:sp>
      <p:grpSp>
        <p:nvGrpSpPr>
          <p:cNvPr id="149518" name="Group 14"/>
          <p:cNvGrpSpPr>
            <a:grpSpLocks/>
          </p:cNvGrpSpPr>
          <p:nvPr/>
        </p:nvGrpSpPr>
        <p:grpSpPr bwMode="auto">
          <a:xfrm>
            <a:off x="1752600" y="4267200"/>
            <a:ext cx="5562600" cy="2030413"/>
            <a:chOff x="912" y="2688"/>
            <a:chExt cx="3504" cy="1392"/>
          </a:xfrm>
        </p:grpSpPr>
        <p:sp>
          <p:nvSpPr>
            <p:cNvPr id="149512" name="Oval 8"/>
            <p:cNvSpPr>
              <a:spLocks noChangeArrowheads="1"/>
            </p:cNvSpPr>
            <p:nvPr/>
          </p:nvSpPr>
          <p:spPr bwMode="auto">
            <a:xfrm>
              <a:off x="3024" y="2832"/>
              <a:ext cx="1392" cy="86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dirty="0">
                  <a:solidFill>
                    <a:srgbClr val="132584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Debugging</a:t>
              </a:r>
            </a:p>
          </p:txBody>
        </p:sp>
        <p:sp>
          <p:nvSpPr>
            <p:cNvPr id="149510" name="Oval 6"/>
            <p:cNvSpPr>
              <a:spLocks noChangeArrowheads="1"/>
            </p:cNvSpPr>
            <p:nvPr/>
          </p:nvSpPr>
          <p:spPr bwMode="auto">
            <a:xfrm>
              <a:off x="912" y="2880"/>
              <a:ext cx="1392" cy="864"/>
            </a:xfrm>
            <a:prstGeom prst="ellipse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Dynamic </a:t>
              </a:r>
            </a:p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White-box </a:t>
              </a:r>
            </a:p>
            <a:p>
              <a:pPr algn="ctr"/>
              <a:r>
                <a:rPr lang="en-US" altLang="zh-CN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149511" name="Oval 7"/>
            <p:cNvSpPr>
              <a:spLocks noChangeArrowheads="1"/>
            </p:cNvSpPr>
            <p:nvPr/>
          </p:nvSpPr>
          <p:spPr bwMode="auto">
            <a:xfrm>
              <a:off x="2112" y="2928"/>
              <a:ext cx="1152" cy="768"/>
            </a:xfrm>
            <a:prstGeom prst="ellipse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Isolating </a:t>
              </a:r>
            </a:p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the bug</a:t>
              </a:r>
            </a:p>
          </p:txBody>
        </p:sp>
        <p:sp>
          <p:nvSpPr>
            <p:cNvPr id="149514" name="Line 10"/>
            <p:cNvSpPr>
              <a:spLocks noChangeShapeType="1"/>
            </p:cNvSpPr>
            <p:nvPr/>
          </p:nvSpPr>
          <p:spPr bwMode="auto">
            <a:xfrm>
              <a:off x="2688" y="2688"/>
              <a:ext cx="0" cy="1392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49516" name="Text Box 12"/>
            <p:cNvSpPr txBox="1">
              <a:spLocks noChangeArrowheads="1"/>
            </p:cNvSpPr>
            <p:nvPr/>
          </p:nvSpPr>
          <p:spPr bwMode="auto">
            <a:xfrm>
              <a:off x="1344" y="3792"/>
              <a:ext cx="1152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Testing</a:t>
              </a:r>
            </a:p>
          </p:txBody>
        </p:sp>
        <p:sp>
          <p:nvSpPr>
            <p:cNvPr id="149517" name="Text Box 13"/>
            <p:cNvSpPr txBox="1">
              <a:spLocks noChangeArrowheads="1"/>
            </p:cNvSpPr>
            <p:nvPr/>
          </p:nvSpPr>
          <p:spPr bwMode="auto">
            <a:xfrm>
              <a:off x="3168" y="3792"/>
              <a:ext cx="1248" cy="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Programming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781000" y="1070640"/>
              <a:ext cx="4257720" cy="5302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2000" y="1061280"/>
                <a:ext cx="4277520" cy="53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0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Black Box Testing	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6-7:       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White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8: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  Unit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9:            Integration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10-11:  	System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Regression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13-14:	Software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Testing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International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Local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Future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of Testing</a:t>
            </a: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09560" y="2787840"/>
              <a:ext cx="4284720" cy="1853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00" y="2778480"/>
                <a:ext cx="4302000" cy="18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0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White-Box Testing</a:t>
            </a:r>
          </a:p>
        </p:txBody>
      </p:sp>
      <p:sp>
        <p:nvSpPr>
          <p:cNvPr id="317445" name="Rectangle 5"/>
          <p:cNvSpPr>
            <a:spLocks noChangeArrowheads="1"/>
          </p:cNvSpPr>
          <p:nvPr/>
        </p:nvSpPr>
        <p:spPr bwMode="auto">
          <a:xfrm>
            <a:off x="345057" y="1397479"/>
            <a:ext cx="86106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zh-CN" b="1" dirty="0" smtClean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Basic </a:t>
            </a: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 Testing	 </a:t>
            </a:r>
            <a:endParaRPr lang="en-US" altLang="zh-CN" b="1" dirty="0">
              <a:solidFill>
                <a:srgbClr val="000099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457200" lvl="1" indent="0"/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exercise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each independent path at least once</a:t>
            </a:r>
          </a:p>
          <a:p>
            <a:pPr>
              <a:buFontTx/>
              <a:buAutoNum type="arabicPeriod"/>
            </a:pPr>
            <a:endParaRPr lang="en-US" altLang="zh-CN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Condition Testing </a:t>
            </a:r>
            <a:endParaRPr lang="en-US" altLang="zh-CN" b="1" dirty="0" smtClean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457200" lvl="1" indent="0"/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exercise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logical conditions on their true and false sides</a:t>
            </a:r>
          </a:p>
          <a:p>
            <a:pPr>
              <a:buFontTx/>
              <a:buAutoNum type="arabicPeriod"/>
            </a:pPr>
            <a:endParaRPr lang="en-US" altLang="zh-CN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 Testing </a:t>
            </a:r>
            <a:endParaRPr lang="en-US" altLang="zh-CN" b="1" dirty="0">
              <a:solidFill>
                <a:srgbClr val="000099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457200" lvl="1" indent="0"/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execute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loops at their boundaries and within their bounds</a:t>
            </a:r>
          </a:p>
          <a:p>
            <a:pPr>
              <a:buFontTx/>
              <a:buAutoNum type="arabicPeriod"/>
            </a:pPr>
            <a:endParaRPr lang="en-US" altLang="zh-CN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Flow Testing </a:t>
            </a:r>
            <a:endParaRPr lang="en-US" altLang="zh-CN" b="1" dirty="0" smtClean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 marL="457200" lvl="1" indent="0"/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exercise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data structures to ensure their validity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905400" y="1478160"/>
              <a:ext cx="6437520" cy="3690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040" y="1470600"/>
                <a:ext cx="6458040" cy="37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6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Basic </a:t>
            </a: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Path Testing</a:t>
            </a: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1143000" y="1371600"/>
            <a:ext cx="6705600" cy="558800"/>
          </a:xfrm>
          <a:prstGeom prst="rect">
            <a:avLst/>
          </a:prstGeom>
          <a:solidFill>
            <a:srgbClr val="FFFF99"/>
          </a:solidFill>
          <a:ln w="28575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>
            <a:lvl1pPr marL="114300" indent="-114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000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429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0858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428750" indent="-1714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3431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8003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2575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ts val="2200"/>
              </a:lnSpc>
              <a:buClr>
                <a:schemeClr val="accent1"/>
              </a:buClr>
              <a:buSzPct val="75000"/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Goal: exercise </a:t>
            </a:r>
            <a:r>
              <a:rPr lang="en-US" altLang="zh-CN" sz="16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each independent path</a:t>
            </a:r>
            <a:r>
              <a:rPr lang="en-US" altLang="zh-CN" sz="16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at least once</a:t>
            </a:r>
            <a:r>
              <a:rPr lang="en-US" altLang="zh-CN" sz="16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294917" name="Group 5"/>
          <p:cNvGrpSpPr>
            <a:grpSpLocks/>
          </p:cNvGrpSpPr>
          <p:nvPr/>
        </p:nvGrpSpPr>
        <p:grpSpPr bwMode="auto">
          <a:xfrm>
            <a:off x="5886450" y="2514600"/>
            <a:ext cx="2724150" cy="3101975"/>
            <a:chOff x="3456" y="2784"/>
            <a:chExt cx="1476" cy="1282"/>
          </a:xfrm>
        </p:grpSpPr>
        <p:sp>
          <p:nvSpPr>
            <p:cNvPr id="294918" name="Line 6"/>
            <p:cNvSpPr>
              <a:spLocks noChangeShapeType="1"/>
            </p:cNvSpPr>
            <p:nvPr/>
          </p:nvSpPr>
          <p:spPr bwMode="auto">
            <a:xfrm>
              <a:off x="3683" y="361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19" name="Rectangle 7"/>
            <p:cNvSpPr>
              <a:spLocks noChangeArrowheads="1"/>
            </p:cNvSpPr>
            <p:nvPr/>
          </p:nvSpPr>
          <p:spPr bwMode="auto">
            <a:xfrm>
              <a:off x="4192" y="2881"/>
              <a:ext cx="192" cy="8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294920" name="Group 8"/>
            <p:cNvGrpSpPr>
              <a:grpSpLocks/>
            </p:cNvGrpSpPr>
            <p:nvPr/>
          </p:nvGrpSpPr>
          <p:grpSpPr bwMode="auto">
            <a:xfrm>
              <a:off x="4389" y="2903"/>
              <a:ext cx="538" cy="23"/>
              <a:chOff x="3016" y="808"/>
              <a:chExt cx="960" cy="41"/>
            </a:xfrm>
          </p:grpSpPr>
          <p:sp>
            <p:nvSpPr>
              <p:cNvPr id="294921" name="Freeform 9"/>
              <p:cNvSpPr>
                <a:spLocks/>
              </p:cNvSpPr>
              <p:nvPr/>
            </p:nvSpPr>
            <p:spPr bwMode="auto">
              <a:xfrm>
                <a:off x="3016" y="808"/>
                <a:ext cx="89" cy="41"/>
              </a:xfrm>
              <a:custGeom>
                <a:avLst/>
                <a:gdLst>
                  <a:gd name="T0" fmla="*/ 0 w 89"/>
                  <a:gd name="T1" fmla="*/ 20 h 41"/>
                  <a:gd name="T2" fmla="*/ 88 w 89"/>
                  <a:gd name="T3" fmla="*/ 0 h 41"/>
                  <a:gd name="T4" fmla="*/ 88 w 89"/>
                  <a:gd name="T5" fmla="*/ 20 h 41"/>
                  <a:gd name="T6" fmla="*/ 88 w 89"/>
                  <a:gd name="T7" fmla="*/ 40 h 41"/>
                  <a:gd name="T8" fmla="*/ 0 w 89"/>
                  <a:gd name="T9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41">
                    <a:moveTo>
                      <a:pt x="0" y="20"/>
                    </a:moveTo>
                    <a:lnTo>
                      <a:pt x="88" y="0"/>
                    </a:lnTo>
                    <a:lnTo>
                      <a:pt x="88" y="20"/>
                    </a:lnTo>
                    <a:lnTo>
                      <a:pt x="88" y="40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000000"/>
              </a:solidFill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4922" name="Line 10"/>
              <p:cNvSpPr>
                <a:spLocks noChangeShapeType="1"/>
              </p:cNvSpPr>
              <p:nvPr/>
            </p:nvSpPr>
            <p:spPr bwMode="auto">
              <a:xfrm>
                <a:off x="3120" y="836"/>
                <a:ext cx="85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294923" name="Line 11"/>
            <p:cNvSpPr>
              <a:spLocks noChangeShapeType="1"/>
            </p:cNvSpPr>
            <p:nvPr/>
          </p:nvSpPr>
          <p:spPr bwMode="auto">
            <a:xfrm>
              <a:off x="4288" y="2971"/>
              <a:ext cx="0" cy="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4" name="Freeform 12"/>
            <p:cNvSpPr>
              <a:spLocks/>
            </p:cNvSpPr>
            <p:nvPr/>
          </p:nvSpPr>
          <p:spPr bwMode="auto">
            <a:xfrm>
              <a:off x="4227" y="3029"/>
              <a:ext cx="122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5" name="Freeform 13"/>
            <p:cNvSpPr>
              <a:spLocks/>
            </p:cNvSpPr>
            <p:nvPr/>
          </p:nvSpPr>
          <p:spPr bwMode="auto">
            <a:xfrm>
              <a:off x="4227" y="3029"/>
              <a:ext cx="122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6" name="Line 14"/>
            <p:cNvSpPr>
              <a:spLocks noChangeShapeType="1"/>
            </p:cNvSpPr>
            <p:nvPr/>
          </p:nvSpPr>
          <p:spPr bwMode="auto">
            <a:xfrm flipH="1">
              <a:off x="3976" y="3090"/>
              <a:ext cx="23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7" name="Freeform 15"/>
            <p:cNvSpPr>
              <a:spLocks/>
            </p:cNvSpPr>
            <p:nvPr/>
          </p:nvSpPr>
          <p:spPr bwMode="auto">
            <a:xfrm>
              <a:off x="3914" y="3150"/>
              <a:ext cx="121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8" name="Freeform 16"/>
            <p:cNvSpPr>
              <a:spLocks/>
            </p:cNvSpPr>
            <p:nvPr/>
          </p:nvSpPr>
          <p:spPr bwMode="auto">
            <a:xfrm>
              <a:off x="3914" y="3150"/>
              <a:ext cx="121" cy="59"/>
            </a:xfrm>
            <a:custGeom>
              <a:avLst/>
              <a:gdLst>
                <a:gd name="T0" fmla="*/ 0 w 217"/>
                <a:gd name="T1" fmla="*/ 104 h 105"/>
                <a:gd name="T2" fmla="*/ 104 w 217"/>
                <a:gd name="T3" fmla="*/ 0 h 105"/>
                <a:gd name="T4" fmla="*/ 216 w 217"/>
                <a:gd name="T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104"/>
                  </a:moveTo>
                  <a:lnTo>
                    <a:pt x="104" y="0"/>
                  </a:lnTo>
                  <a:lnTo>
                    <a:pt x="216" y="10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29" name="Line 17"/>
            <p:cNvSpPr>
              <a:spLocks noChangeShapeType="1"/>
            </p:cNvSpPr>
            <p:nvPr/>
          </p:nvSpPr>
          <p:spPr bwMode="auto">
            <a:xfrm flipH="1">
              <a:off x="3703" y="3211"/>
              <a:ext cx="21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0" name="Line 18"/>
            <p:cNvSpPr>
              <a:spLocks noChangeShapeType="1"/>
            </p:cNvSpPr>
            <p:nvPr/>
          </p:nvSpPr>
          <p:spPr bwMode="auto">
            <a:xfrm>
              <a:off x="4353" y="3090"/>
              <a:ext cx="3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1" name="Line 19"/>
            <p:cNvSpPr>
              <a:spLocks noChangeShapeType="1"/>
            </p:cNvSpPr>
            <p:nvPr/>
          </p:nvSpPr>
          <p:spPr bwMode="auto">
            <a:xfrm flipV="1">
              <a:off x="3974" y="308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2" name="Rectangle 20"/>
            <p:cNvSpPr>
              <a:spLocks noChangeArrowheads="1"/>
            </p:cNvSpPr>
            <p:nvPr/>
          </p:nvSpPr>
          <p:spPr bwMode="auto">
            <a:xfrm>
              <a:off x="4613" y="3186"/>
              <a:ext cx="193" cy="8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3" name="Line 21"/>
            <p:cNvSpPr>
              <a:spLocks noChangeShapeType="1"/>
            </p:cNvSpPr>
            <p:nvPr/>
          </p:nvSpPr>
          <p:spPr bwMode="auto">
            <a:xfrm flipV="1">
              <a:off x="4714" y="3087"/>
              <a:ext cx="0" cy="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4" name="Line 22"/>
            <p:cNvSpPr>
              <a:spLocks noChangeShapeType="1"/>
            </p:cNvSpPr>
            <p:nvPr/>
          </p:nvSpPr>
          <p:spPr bwMode="auto">
            <a:xfrm>
              <a:off x="3705" y="3213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5" name="Freeform 23"/>
            <p:cNvSpPr>
              <a:spLocks/>
            </p:cNvSpPr>
            <p:nvPr/>
          </p:nvSpPr>
          <p:spPr bwMode="auto">
            <a:xfrm>
              <a:off x="3640" y="3280"/>
              <a:ext cx="122" cy="64"/>
            </a:xfrm>
            <a:custGeom>
              <a:avLst/>
              <a:gdLst>
                <a:gd name="T0" fmla="*/ 0 w 217"/>
                <a:gd name="T1" fmla="*/ 112 h 113"/>
                <a:gd name="T2" fmla="*/ 112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12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6" name="Freeform 24"/>
            <p:cNvSpPr>
              <a:spLocks/>
            </p:cNvSpPr>
            <p:nvPr/>
          </p:nvSpPr>
          <p:spPr bwMode="auto">
            <a:xfrm>
              <a:off x="3640" y="3280"/>
              <a:ext cx="184" cy="64"/>
            </a:xfrm>
            <a:custGeom>
              <a:avLst/>
              <a:gdLst>
                <a:gd name="T0" fmla="*/ 0 w 329"/>
                <a:gd name="T1" fmla="*/ 112 h 113"/>
                <a:gd name="T2" fmla="*/ 112 w 329"/>
                <a:gd name="T3" fmla="*/ 0 h 113"/>
                <a:gd name="T4" fmla="*/ 216 w 329"/>
                <a:gd name="T5" fmla="*/ 112 h 113"/>
                <a:gd name="T6" fmla="*/ 328 w 329"/>
                <a:gd name="T7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9" h="113">
                  <a:moveTo>
                    <a:pt x="0" y="112"/>
                  </a:moveTo>
                  <a:lnTo>
                    <a:pt x="112" y="0"/>
                  </a:lnTo>
                  <a:lnTo>
                    <a:pt x="216" y="112"/>
                  </a:lnTo>
                  <a:lnTo>
                    <a:pt x="328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7" name="Freeform 25"/>
            <p:cNvSpPr>
              <a:spLocks/>
            </p:cNvSpPr>
            <p:nvPr/>
          </p:nvSpPr>
          <p:spPr bwMode="auto">
            <a:xfrm>
              <a:off x="3550" y="3343"/>
              <a:ext cx="81" cy="99"/>
            </a:xfrm>
            <a:custGeom>
              <a:avLst/>
              <a:gdLst>
                <a:gd name="T0" fmla="*/ 144 w 145"/>
                <a:gd name="T1" fmla="*/ 0 h 177"/>
                <a:gd name="T2" fmla="*/ 0 w 145"/>
                <a:gd name="T3" fmla="*/ 0 h 177"/>
                <a:gd name="T4" fmla="*/ 0 w 145"/>
                <a:gd name="T5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" h="177">
                  <a:moveTo>
                    <a:pt x="144" y="0"/>
                  </a:move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8" name="Line 26"/>
            <p:cNvSpPr>
              <a:spLocks noChangeShapeType="1"/>
            </p:cNvSpPr>
            <p:nvPr/>
          </p:nvSpPr>
          <p:spPr bwMode="auto">
            <a:xfrm>
              <a:off x="3826" y="33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39" name="Rectangle 27"/>
            <p:cNvSpPr>
              <a:spLocks noChangeArrowheads="1"/>
            </p:cNvSpPr>
            <p:nvPr/>
          </p:nvSpPr>
          <p:spPr bwMode="auto">
            <a:xfrm>
              <a:off x="3725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0" name="Rectangle 28"/>
            <p:cNvSpPr>
              <a:spLocks noChangeArrowheads="1"/>
            </p:cNvSpPr>
            <p:nvPr/>
          </p:nvSpPr>
          <p:spPr bwMode="auto">
            <a:xfrm>
              <a:off x="3456" y="3455"/>
              <a:ext cx="188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1" name="Line 29"/>
            <p:cNvSpPr>
              <a:spLocks noChangeShapeType="1"/>
            </p:cNvSpPr>
            <p:nvPr/>
          </p:nvSpPr>
          <p:spPr bwMode="auto">
            <a:xfrm>
              <a:off x="3552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2" name="Line 30"/>
            <p:cNvSpPr>
              <a:spLocks noChangeShapeType="1"/>
            </p:cNvSpPr>
            <p:nvPr/>
          </p:nvSpPr>
          <p:spPr bwMode="auto">
            <a:xfrm>
              <a:off x="3826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3" name="Line 31"/>
            <p:cNvSpPr>
              <a:spLocks noChangeShapeType="1"/>
            </p:cNvSpPr>
            <p:nvPr/>
          </p:nvSpPr>
          <p:spPr bwMode="auto">
            <a:xfrm>
              <a:off x="3555" y="3615"/>
              <a:ext cx="2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4" name="Line 32"/>
            <p:cNvSpPr>
              <a:spLocks noChangeShapeType="1"/>
            </p:cNvSpPr>
            <p:nvPr/>
          </p:nvSpPr>
          <p:spPr bwMode="auto">
            <a:xfrm>
              <a:off x="4039" y="3211"/>
              <a:ext cx="20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5" name="Freeform 33"/>
            <p:cNvSpPr>
              <a:spLocks/>
            </p:cNvSpPr>
            <p:nvPr/>
          </p:nvSpPr>
          <p:spPr bwMode="auto">
            <a:xfrm>
              <a:off x="4187" y="3280"/>
              <a:ext cx="122" cy="64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6" name="Freeform 34"/>
            <p:cNvSpPr>
              <a:spLocks/>
            </p:cNvSpPr>
            <p:nvPr/>
          </p:nvSpPr>
          <p:spPr bwMode="auto">
            <a:xfrm>
              <a:off x="4187" y="3280"/>
              <a:ext cx="122" cy="64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7" name="Freeform 35"/>
            <p:cNvSpPr>
              <a:spLocks/>
            </p:cNvSpPr>
            <p:nvPr/>
          </p:nvSpPr>
          <p:spPr bwMode="auto">
            <a:xfrm>
              <a:off x="4093" y="3343"/>
              <a:ext cx="81" cy="99"/>
            </a:xfrm>
            <a:custGeom>
              <a:avLst/>
              <a:gdLst>
                <a:gd name="T0" fmla="*/ 144 w 145"/>
                <a:gd name="T1" fmla="*/ 0 h 177"/>
                <a:gd name="T2" fmla="*/ 0 w 145"/>
                <a:gd name="T3" fmla="*/ 0 h 177"/>
                <a:gd name="T4" fmla="*/ 0 w 145"/>
                <a:gd name="T5" fmla="*/ 17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" h="177">
                  <a:moveTo>
                    <a:pt x="144" y="0"/>
                  </a:moveTo>
                  <a:lnTo>
                    <a:pt x="0" y="0"/>
                  </a:lnTo>
                  <a:lnTo>
                    <a:pt x="0" y="17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8" name="Line 36"/>
            <p:cNvSpPr>
              <a:spLocks noChangeShapeType="1"/>
            </p:cNvSpPr>
            <p:nvPr/>
          </p:nvSpPr>
          <p:spPr bwMode="auto">
            <a:xfrm>
              <a:off x="4369" y="3348"/>
              <a:ext cx="0" cy="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49" name="Rectangle 37"/>
            <p:cNvSpPr>
              <a:spLocks noChangeArrowheads="1"/>
            </p:cNvSpPr>
            <p:nvPr/>
          </p:nvSpPr>
          <p:spPr bwMode="auto">
            <a:xfrm>
              <a:off x="4272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0" name="Rectangle 38"/>
            <p:cNvSpPr>
              <a:spLocks noChangeArrowheads="1"/>
            </p:cNvSpPr>
            <p:nvPr/>
          </p:nvSpPr>
          <p:spPr bwMode="auto">
            <a:xfrm>
              <a:off x="3999" y="3455"/>
              <a:ext cx="193" cy="86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1" name="Line 39"/>
            <p:cNvSpPr>
              <a:spLocks noChangeShapeType="1"/>
            </p:cNvSpPr>
            <p:nvPr/>
          </p:nvSpPr>
          <p:spPr bwMode="auto">
            <a:xfrm>
              <a:off x="4095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2" name="Line 40"/>
            <p:cNvSpPr>
              <a:spLocks noChangeShapeType="1"/>
            </p:cNvSpPr>
            <p:nvPr/>
          </p:nvSpPr>
          <p:spPr bwMode="auto">
            <a:xfrm>
              <a:off x="4369" y="3549"/>
              <a:ext cx="0" cy="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3" name="Line 41"/>
            <p:cNvSpPr>
              <a:spLocks noChangeShapeType="1"/>
            </p:cNvSpPr>
            <p:nvPr/>
          </p:nvSpPr>
          <p:spPr bwMode="auto">
            <a:xfrm>
              <a:off x="4241" y="3615"/>
              <a:ext cx="12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4" name="Line 42"/>
            <p:cNvSpPr>
              <a:spLocks noChangeShapeType="1"/>
            </p:cNvSpPr>
            <p:nvPr/>
          </p:nvSpPr>
          <p:spPr bwMode="auto">
            <a:xfrm>
              <a:off x="4248" y="3213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5" name="Line 43"/>
            <p:cNvSpPr>
              <a:spLocks noChangeShapeType="1"/>
            </p:cNvSpPr>
            <p:nvPr/>
          </p:nvSpPr>
          <p:spPr bwMode="auto">
            <a:xfrm>
              <a:off x="4097" y="3615"/>
              <a:ext cx="13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6" name="Oval 44"/>
            <p:cNvSpPr>
              <a:spLocks noChangeArrowheads="1"/>
            </p:cNvSpPr>
            <p:nvPr/>
          </p:nvSpPr>
          <p:spPr bwMode="auto">
            <a:xfrm>
              <a:off x="4219" y="3608"/>
              <a:ext cx="13" cy="13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7" name="Oval 45"/>
            <p:cNvSpPr>
              <a:spLocks noChangeArrowheads="1"/>
            </p:cNvSpPr>
            <p:nvPr/>
          </p:nvSpPr>
          <p:spPr bwMode="auto">
            <a:xfrm>
              <a:off x="3676" y="3608"/>
              <a:ext cx="9" cy="13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8" name="Line 46"/>
            <p:cNvSpPr>
              <a:spLocks noChangeShapeType="1"/>
            </p:cNvSpPr>
            <p:nvPr/>
          </p:nvSpPr>
          <p:spPr bwMode="auto">
            <a:xfrm>
              <a:off x="4230" y="3617"/>
              <a:ext cx="0" cy="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59" name="Line 47"/>
            <p:cNvSpPr>
              <a:spLocks noChangeShapeType="1"/>
            </p:cNvSpPr>
            <p:nvPr/>
          </p:nvSpPr>
          <p:spPr bwMode="auto">
            <a:xfrm flipH="1">
              <a:off x="3994" y="3686"/>
              <a:ext cx="2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0" name="Line 48"/>
            <p:cNvSpPr>
              <a:spLocks noChangeShapeType="1"/>
            </p:cNvSpPr>
            <p:nvPr/>
          </p:nvSpPr>
          <p:spPr bwMode="auto">
            <a:xfrm>
              <a:off x="3685" y="3686"/>
              <a:ext cx="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1" name="Oval 49"/>
            <p:cNvSpPr>
              <a:spLocks noChangeArrowheads="1"/>
            </p:cNvSpPr>
            <p:nvPr/>
          </p:nvSpPr>
          <p:spPr bwMode="auto">
            <a:xfrm>
              <a:off x="3976" y="3680"/>
              <a:ext cx="14" cy="9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2" name="Freeform 50"/>
            <p:cNvSpPr>
              <a:spLocks/>
            </p:cNvSpPr>
            <p:nvPr/>
          </p:nvSpPr>
          <p:spPr bwMode="auto">
            <a:xfrm>
              <a:off x="3985" y="3693"/>
              <a:ext cx="189" cy="72"/>
            </a:xfrm>
            <a:custGeom>
              <a:avLst/>
              <a:gdLst>
                <a:gd name="T0" fmla="*/ 0 w 337"/>
                <a:gd name="T1" fmla="*/ 0 h 129"/>
                <a:gd name="T2" fmla="*/ 0 w 337"/>
                <a:gd name="T3" fmla="*/ 128 h 129"/>
                <a:gd name="T4" fmla="*/ 336 w 337"/>
                <a:gd name="T5" fmla="*/ 1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7" h="129">
                  <a:moveTo>
                    <a:pt x="0" y="0"/>
                  </a:moveTo>
                  <a:lnTo>
                    <a:pt x="0" y="128"/>
                  </a:lnTo>
                  <a:lnTo>
                    <a:pt x="336" y="128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3" name="Oval 51"/>
            <p:cNvSpPr>
              <a:spLocks noChangeArrowheads="1"/>
            </p:cNvSpPr>
            <p:nvPr/>
          </p:nvSpPr>
          <p:spPr bwMode="auto">
            <a:xfrm>
              <a:off x="4169" y="3760"/>
              <a:ext cx="14" cy="9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4" name="Line 52"/>
            <p:cNvSpPr>
              <a:spLocks noChangeShapeType="1"/>
            </p:cNvSpPr>
            <p:nvPr/>
          </p:nvSpPr>
          <p:spPr bwMode="auto">
            <a:xfrm>
              <a:off x="4714" y="3276"/>
              <a:ext cx="0" cy="4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5" name="Line 53"/>
            <p:cNvSpPr>
              <a:spLocks noChangeShapeType="1"/>
            </p:cNvSpPr>
            <p:nvPr/>
          </p:nvSpPr>
          <p:spPr bwMode="auto">
            <a:xfrm>
              <a:off x="4192" y="3767"/>
              <a:ext cx="5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6" name="Freeform 54"/>
            <p:cNvSpPr>
              <a:spLocks/>
            </p:cNvSpPr>
            <p:nvPr/>
          </p:nvSpPr>
          <p:spPr bwMode="auto">
            <a:xfrm>
              <a:off x="4115" y="3846"/>
              <a:ext cx="122" cy="63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7" name="Freeform 55"/>
            <p:cNvSpPr>
              <a:spLocks/>
            </p:cNvSpPr>
            <p:nvPr/>
          </p:nvSpPr>
          <p:spPr bwMode="auto">
            <a:xfrm>
              <a:off x="4115" y="3846"/>
              <a:ext cx="122" cy="63"/>
            </a:xfrm>
            <a:custGeom>
              <a:avLst/>
              <a:gdLst>
                <a:gd name="T0" fmla="*/ 0 w 217"/>
                <a:gd name="T1" fmla="*/ 112 h 113"/>
                <a:gd name="T2" fmla="*/ 104 w 217"/>
                <a:gd name="T3" fmla="*/ 0 h 113"/>
                <a:gd name="T4" fmla="*/ 216 w 217"/>
                <a:gd name="T5" fmla="*/ 11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112"/>
                  </a:moveTo>
                  <a:lnTo>
                    <a:pt x="104" y="0"/>
                  </a:lnTo>
                  <a:lnTo>
                    <a:pt x="216" y="112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8" name="Line 56"/>
            <p:cNvSpPr>
              <a:spLocks noChangeShapeType="1"/>
            </p:cNvSpPr>
            <p:nvPr/>
          </p:nvSpPr>
          <p:spPr bwMode="auto">
            <a:xfrm flipV="1">
              <a:off x="4176" y="3765"/>
              <a:ext cx="0" cy="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69" name="Freeform 57"/>
            <p:cNvSpPr>
              <a:spLocks/>
            </p:cNvSpPr>
            <p:nvPr/>
          </p:nvSpPr>
          <p:spPr bwMode="auto">
            <a:xfrm>
              <a:off x="4236" y="2917"/>
              <a:ext cx="696" cy="992"/>
            </a:xfrm>
            <a:custGeom>
              <a:avLst/>
              <a:gdLst>
                <a:gd name="T0" fmla="*/ 0 w 1241"/>
                <a:gd name="T1" fmla="*/ 1768 h 1769"/>
                <a:gd name="T2" fmla="*/ 1240 w 1241"/>
                <a:gd name="T3" fmla="*/ 1768 h 1769"/>
                <a:gd name="T4" fmla="*/ 1240 w 1241"/>
                <a:gd name="T5" fmla="*/ 0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1" h="1769">
                  <a:moveTo>
                    <a:pt x="0" y="1768"/>
                  </a:moveTo>
                  <a:lnTo>
                    <a:pt x="1240" y="1768"/>
                  </a:lnTo>
                  <a:lnTo>
                    <a:pt x="124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0" name="Freeform 58"/>
            <p:cNvSpPr>
              <a:spLocks/>
            </p:cNvSpPr>
            <p:nvPr/>
          </p:nvSpPr>
          <p:spPr bwMode="auto">
            <a:xfrm>
              <a:off x="4227" y="3087"/>
              <a:ext cx="122" cy="64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1" name="Freeform 59"/>
            <p:cNvSpPr>
              <a:spLocks/>
            </p:cNvSpPr>
            <p:nvPr/>
          </p:nvSpPr>
          <p:spPr bwMode="auto">
            <a:xfrm>
              <a:off x="4227" y="3087"/>
              <a:ext cx="122" cy="64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2" name="Freeform 60"/>
            <p:cNvSpPr>
              <a:spLocks/>
            </p:cNvSpPr>
            <p:nvPr/>
          </p:nvSpPr>
          <p:spPr bwMode="auto">
            <a:xfrm>
              <a:off x="3914" y="3209"/>
              <a:ext cx="121" cy="63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3" name="Freeform 61"/>
            <p:cNvSpPr>
              <a:spLocks/>
            </p:cNvSpPr>
            <p:nvPr/>
          </p:nvSpPr>
          <p:spPr bwMode="auto">
            <a:xfrm>
              <a:off x="3914" y="3209"/>
              <a:ext cx="121" cy="63"/>
            </a:xfrm>
            <a:custGeom>
              <a:avLst/>
              <a:gdLst>
                <a:gd name="T0" fmla="*/ 0 w 217"/>
                <a:gd name="T1" fmla="*/ 0 h 113"/>
                <a:gd name="T2" fmla="*/ 104 w 217"/>
                <a:gd name="T3" fmla="*/ 112 h 113"/>
                <a:gd name="T4" fmla="*/ 216 w 217"/>
                <a:gd name="T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13">
                  <a:moveTo>
                    <a:pt x="0" y="0"/>
                  </a:moveTo>
                  <a:lnTo>
                    <a:pt x="104" y="112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4" name="Freeform 62"/>
            <p:cNvSpPr>
              <a:spLocks/>
            </p:cNvSpPr>
            <p:nvPr/>
          </p:nvSpPr>
          <p:spPr bwMode="auto">
            <a:xfrm>
              <a:off x="3640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12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12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5" name="Freeform 63"/>
            <p:cNvSpPr>
              <a:spLocks/>
            </p:cNvSpPr>
            <p:nvPr/>
          </p:nvSpPr>
          <p:spPr bwMode="auto">
            <a:xfrm>
              <a:off x="3640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12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12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6" name="Freeform 64"/>
            <p:cNvSpPr>
              <a:spLocks/>
            </p:cNvSpPr>
            <p:nvPr/>
          </p:nvSpPr>
          <p:spPr bwMode="auto">
            <a:xfrm>
              <a:off x="4187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7" name="Freeform 65"/>
            <p:cNvSpPr>
              <a:spLocks/>
            </p:cNvSpPr>
            <p:nvPr/>
          </p:nvSpPr>
          <p:spPr bwMode="auto">
            <a:xfrm>
              <a:off x="4187" y="3343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8" name="Freeform 66"/>
            <p:cNvSpPr>
              <a:spLocks/>
            </p:cNvSpPr>
            <p:nvPr/>
          </p:nvSpPr>
          <p:spPr bwMode="auto">
            <a:xfrm>
              <a:off x="4115" y="3908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79" name="Freeform 67"/>
            <p:cNvSpPr>
              <a:spLocks/>
            </p:cNvSpPr>
            <p:nvPr/>
          </p:nvSpPr>
          <p:spPr bwMode="auto">
            <a:xfrm>
              <a:off x="4115" y="3908"/>
              <a:ext cx="122" cy="59"/>
            </a:xfrm>
            <a:custGeom>
              <a:avLst/>
              <a:gdLst>
                <a:gd name="T0" fmla="*/ 0 w 217"/>
                <a:gd name="T1" fmla="*/ 0 h 105"/>
                <a:gd name="T2" fmla="*/ 104 w 217"/>
                <a:gd name="T3" fmla="*/ 104 h 105"/>
                <a:gd name="T4" fmla="*/ 216 w 217"/>
                <a:gd name="T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" h="105">
                  <a:moveTo>
                    <a:pt x="0" y="0"/>
                  </a:moveTo>
                  <a:lnTo>
                    <a:pt x="104" y="104"/>
                  </a:lnTo>
                  <a:lnTo>
                    <a:pt x="216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0" name="Line 68"/>
            <p:cNvSpPr>
              <a:spLocks noChangeShapeType="1"/>
            </p:cNvSpPr>
            <p:nvPr/>
          </p:nvSpPr>
          <p:spPr bwMode="auto">
            <a:xfrm>
              <a:off x="4313" y="3345"/>
              <a:ext cx="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1" name="AutoShape 69"/>
            <p:cNvSpPr>
              <a:spLocks noChangeArrowheads="1"/>
            </p:cNvSpPr>
            <p:nvPr/>
          </p:nvSpPr>
          <p:spPr bwMode="auto">
            <a:xfrm>
              <a:off x="4210" y="3016"/>
              <a:ext cx="148" cy="134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2" name="AutoShape 70"/>
            <p:cNvSpPr>
              <a:spLocks noChangeArrowheads="1"/>
            </p:cNvSpPr>
            <p:nvPr/>
          </p:nvSpPr>
          <p:spPr bwMode="auto">
            <a:xfrm>
              <a:off x="3896" y="3141"/>
              <a:ext cx="148" cy="135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3" name="AutoShape 71"/>
            <p:cNvSpPr>
              <a:spLocks noChangeArrowheads="1"/>
            </p:cNvSpPr>
            <p:nvPr/>
          </p:nvSpPr>
          <p:spPr bwMode="auto">
            <a:xfrm>
              <a:off x="3622" y="3271"/>
              <a:ext cx="148" cy="135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4" name="AutoShape 72"/>
            <p:cNvSpPr>
              <a:spLocks noChangeArrowheads="1"/>
            </p:cNvSpPr>
            <p:nvPr/>
          </p:nvSpPr>
          <p:spPr bwMode="auto">
            <a:xfrm>
              <a:off x="4169" y="3271"/>
              <a:ext cx="148" cy="135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5" name="AutoShape 73"/>
            <p:cNvSpPr>
              <a:spLocks noChangeArrowheads="1"/>
            </p:cNvSpPr>
            <p:nvPr/>
          </p:nvSpPr>
          <p:spPr bwMode="auto">
            <a:xfrm>
              <a:off x="4093" y="3837"/>
              <a:ext cx="148" cy="134"/>
            </a:xfrm>
            <a:prstGeom prst="diamond">
              <a:avLst/>
            </a:prstGeom>
            <a:solidFill>
              <a:srgbClr val="33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6" name="Line 74"/>
            <p:cNvSpPr>
              <a:spLocks noChangeShapeType="1"/>
            </p:cNvSpPr>
            <p:nvPr/>
          </p:nvSpPr>
          <p:spPr bwMode="auto">
            <a:xfrm>
              <a:off x="4169" y="3968"/>
              <a:ext cx="1" cy="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4987" name="Line 75"/>
            <p:cNvSpPr>
              <a:spLocks noChangeShapeType="1"/>
            </p:cNvSpPr>
            <p:nvPr/>
          </p:nvSpPr>
          <p:spPr bwMode="auto">
            <a:xfrm>
              <a:off x="4290" y="2784"/>
              <a:ext cx="1" cy="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25400" rIns="63500" bIns="25400">
              <a:spAutoFit/>
            </a:bodyPr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294988" name="Rectangle 76"/>
          <p:cNvSpPr>
            <a:spLocks noChangeArrowheads="1"/>
          </p:cNvSpPr>
          <p:nvPr/>
        </p:nvSpPr>
        <p:spPr bwMode="auto">
          <a:xfrm>
            <a:off x="434782" y="2286000"/>
            <a:ext cx="533400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Using the code, draw a corresponding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flow graph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(First drawing the activity diagram for the code may help, but is not required)</a:t>
            </a:r>
          </a:p>
          <a:p>
            <a:pPr>
              <a:buFontTx/>
              <a:buAutoNum type="arabicPeriod"/>
            </a:pPr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Determine the </a:t>
            </a:r>
            <a:r>
              <a:rPr lang="en-US" altLang="zh-CN" sz="2000" b="1" u="sng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cyclomatic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complexity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 the flow graph.</a:t>
            </a:r>
          </a:p>
          <a:p>
            <a:pPr>
              <a:buFontTx/>
              <a:buAutoNum type="arabicPeriod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Determine a </a:t>
            </a:r>
            <a:r>
              <a:rPr lang="en-US" altLang="zh-CN" sz="2000" b="1" u="sng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basis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set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of linearly independent paths.</a:t>
            </a:r>
          </a:p>
          <a:p>
            <a:pPr>
              <a:buFontTx/>
              <a:buAutoNum type="arabicPeriod"/>
            </a:pP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buFontTx/>
              <a:buAutoNum type="arabicPeriod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Prepare</a:t>
            </a:r>
            <a:r>
              <a:rPr lang="en-US" altLang="zh-CN" sz="2000" dirty="0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 cases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that </a:t>
            </a: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force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the </a:t>
            </a:r>
            <a:r>
              <a:rPr lang="en-US" altLang="zh-CN" sz="2000" b="1" u="sng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execution of each path</a:t>
            </a:r>
            <a:r>
              <a:rPr lang="en-US" altLang="zh-CN" sz="2000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basis set.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872280" y="1501920"/>
              <a:ext cx="7898040" cy="4567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120" y="1494720"/>
                <a:ext cx="7920360" cy="45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2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Flow graphs Consist of Three Primitives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210355" y="2054180"/>
            <a:ext cx="8915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decision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program point at which the control can diverge.   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(</a:t>
            </a:r>
            <a:r>
              <a:rPr lang="en-US" altLang="zh-CN" sz="1800" i="1" dirty="0" smtClean="0">
                <a:latin typeface="Cambria" panose="02040503050406030204" pitchFamily="18" charset="0"/>
              </a:rPr>
              <a:t>e.g.,</a:t>
            </a:r>
            <a:r>
              <a:rPr lang="en-US" altLang="zh-CN" sz="1800" dirty="0" smtClean="0">
                <a:latin typeface="Cambria" panose="02040503050406030204" pitchFamily="18" charset="0"/>
              </a:rPr>
              <a:t> if and case statements).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junction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program point where the control flow can merge.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(</a:t>
            </a:r>
            <a:r>
              <a:rPr lang="en-US" altLang="zh-CN" sz="1800" i="1" dirty="0" smtClean="0">
                <a:latin typeface="Cambria" panose="02040503050406030204" pitchFamily="18" charset="0"/>
              </a:rPr>
              <a:t>e.g.,</a:t>
            </a:r>
            <a:r>
              <a:rPr lang="en-US" altLang="zh-CN" sz="1800" dirty="0" smtClean="0">
                <a:latin typeface="Cambria" panose="02040503050406030204" pitchFamily="18" charset="0"/>
              </a:rPr>
              <a:t> end if, end loop, </a:t>
            </a:r>
            <a:r>
              <a:rPr lang="en-US" altLang="zh-CN" sz="1800" dirty="0" err="1" smtClean="0">
                <a:latin typeface="Cambria" panose="02040503050406030204" pitchFamily="18" charset="0"/>
              </a:rPr>
              <a:t>goto</a:t>
            </a:r>
            <a:r>
              <a:rPr lang="en-US" altLang="zh-CN" sz="1800" dirty="0" smtClean="0">
                <a:latin typeface="Cambria" panose="02040503050406030204" pitchFamily="18" charset="0"/>
              </a:rPr>
              <a:t> label)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process block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sequence of program statements uninterrupted by either decisions or junctions. (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i.e.,</a:t>
            </a:r>
            <a:r>
              <a:rPr lang="en-US" altLang="zh-CN" sz="2000" dirty="0" smtClean="0">
                <a:latin typeface="Cambria" panose="02040503050406030204" pitchFamily="18" charset="0"/>
              </a:rPr>
              <a:t> straight-line code).  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A process has one entry and one exit. </a:t>
            </a:r>
          </a:p>
          <a:p>
            <a:pPr lvl="2">
              <a:lnSpc>
                <a:spcPct val="15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A program does not  jump into or out of a process.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52400"/>
            <a:ext cx="5859462" cy="8001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Flow </a:t>
            </a:r>
            <a:r>
              <a:rPr lang="en-US" altLang="zh-CN" sz="36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graph</a:t>
            </a:r>
            <a:r>
              <a:rPr lang="en-US" altLang="zh-CN" sz="36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from 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92280" y="2126880"/>
              <a:ext cx="6583680" cy="4002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20" y="2116080"/>
                <a:ext cx="660348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90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795" y="232605"/>
            <a:ext cx="5859462" cy="8001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Flow </a:t>
            </a:r>
            <a:r>
              <a:rPr lang="en-US" altLang="zh-CN" sz="36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graph</a:t>
            </a:r>
            <a:r>
              <a:rPr lang="en-US" altLang="zh-CN" sz="36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from code</a:t>
            </a:r>
          </a:p>
        </p:txBody>
      </p:sp>
      <p:grpSp>
        <p:nvGrpSpPr>
          <p:cNvPr id="298034" name="Group 50"/>
          <p:cNvGrpSpPr>
            <a:grpSpLocks/>
          </p:cNvGrpSpPr>
          <p:nvPr/>
        </p:nvGrpSpPr>
        <p:grpSpPr bwMode="auto">
          <a:xfrm>
            <a:off x="1171575" y="1795463"/>
            <a:ext cx="6767513" cy="3971925"/>
            <a:chOff x="738" y="1131"/>
            <a:chExt cx="4263" cy="2502"/>
          </a:xfrm>
        </p:grpSpPr>
        <p:sp>
          <p:nvSpPr>
            <p:cNvPr id="297990" name="Rectangle 6"/>
            <p:cNvSpPr>
              <a:spLocks noChangeArrowheads="1"/>
            </p:cNvSpPr>
            <p:nvPr/>
          </p:nvSpPr>
          <p:spPr bwMode="auto">
            <a:xfrm>
              <a:off x="738" y="2139"/>
              <a:ext cx="68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Sequence</a:t>
              </a:r>
            </a:p>
          </p:txBody>
        </p:sp>
        <p:sp>
          <p:nvSpPr>
            <p:cNvPr id="297995" name="Rectangle 11"/>
            <p:cNvSpPr>
              <a:spLocks noChangeArrowheads="1"/>
            </p:cNvSpPr>
            <p:nvPr/>
          </p:nvSpPr>
          <p:spPr bwMode="auto">
            <a:xfrm>
              <a:off x="1890" y="2283"/>
              <a:ext cx="79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If-then-else</a:t>
              </a:r>
            </a:p>
          </p:txBody>
        </p:sp>
        <p:sp>
          <p:nvSpPr>
            <p:cNvPr id="298004" name="Rectangle 20"/>
            <p:cNvSpPr>
              <a:spLocks noChangeArrowheads="1"/>
            </p:cNvSpPr>
            <p:nvPr/>
          </p:nvSpPr>
          <p:spPr bwMode="auto">
            <a:xfrm>
              <a:off x="3570" y="2235"/>
              <a:ext cx="3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Case</a:t>
              </a:r>
            </a:p>
          </p:txBody>
        </p:sp>
        <p:sp>
          <p:nvSpPr>
            <p:cNvPr id="298005" name="Rectangle 21"/>
            <p:cNvSpPr>
              <a:spLocks noChangeArrowheads="1"/>
            </p:cNvSpPr>
            <p:nvPr/>
          </p:nvSpPr>
          <p:spPr bwMode="auto">
            <a:xfrm>
              <a:off x="1424" y="3421"/>
              <a:ext cx="6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Do-until</a:t>
              </a:r>
            </a:p>
          </p:txBody>
        </p:sp>
        <p:sp>
          <p:nvSpPr>
            <p:cNvPr id="298006" name="Oval 22"/>
            <p:cNvSpPr>
              <a:spLocks noChangeArrowheads="1"/>
            </p:cNvSpPr>
            <p:nvPr/>
          </p:nvSpPr>
          <p:spPr bwMode="auto">
            <a:xfrm>
              <a:off x="4053" y="3102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07" name="Oval 23"/>
            <p:cNvSpPr>
              <a:spLocks noChangeArrowheads="1"/>
            </p:cNvSpPr>
            <p:nvPr/>
          </p:nvSpPr>
          <p:spPr bwMode="auto">
            <a:xfrm>
              <a:off x="3275" y="3102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08" name="Oval 24"/>
            <p:cNvSpPr>
              <a:spLocks noChangeArrowheads="1"/>
            </p:cNvSpPr>
            <p:nvPr/>
          </p:nvSpPr>
          <p:spPr bwMode="auto">
            <a:xfrm>
              <a:off x="4830" y="3102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09" name="Line 25"/>
            <p:cNvSpPr>
              <a:spLocks noChangeShapeType="1"/>
            </p:cNvSpPr>
            <p:nvPr/>
          </p:nvSpPr>
          <p:spPr bwMode="auto">
            <a:xfrm>
              <a:off x="3458" y="3187"/>
              <a:ext cx="58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0" name="Line 26"/>
            <p:cNvSpPr>
              <a:spLocks noChangeShapeType="1"/>
            </p:cNvSpPr>
            <p:nvPr/>
          </p:nvSpPr>
          <p:spPr bwMode="auto">
            <a:xfrm>
              <a:off x="4230" y="3187"/>
              <a:ext cx="5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1" name="Rectangle 27"/>
            <p:cNvSpPr>
              <a:spLocks noChangeArrowheads="1"/>
            </p:cNvSpPr>
            <p:nvPr/>
          </p:nvSpPr>
          <p:spPr bwMode="auto">
            <a:xfrm>
              <a:off x="3817" y="3347"/>
              <a:ext cx="64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600" b="1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Do-while</a:t>
              </a:r>
            </a:p>
          </p:txBody>
        </p:sp>
        <p:sp>
          <p:nvSpPr>
            <p:cNvPr id="298012" name="Oval 28"/>
            <p:cNvSpPr>
              <a:spLocks noChangeArrowheads="1"/>
            </p:cNvSpPr>
            <p:nvPr/>
          </p:nvSpPr>
          <p:spPr bwMode="auto">
            <a:xfrm>
              <a:off x="1636" y="3075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3" name="Oval 29"/>
            <p:cNvSpPr>
              <a:spLocks noChangeArrowheads="1"/>
            </p:cNvSpPr>
            <p:nvPr/>
          </p:nvSpPr>
          <p:spPr bwMode="auto">
            <a:xfrm>
              <a:off x="858" y="3075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4" name="Oval 30"/>
            <p:cNvSpPr>
              <a:spLocks noChangeArrowheads="1"/>
            </p:cNvSpPr>
            <p:nvPr/>
          </p:nvSpPr>
          <p:spPr bwMode="auto">
            <a:xfrm>
              <a:off x="2413" y="3075"/>
              <a:ext cx="171" cy="17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298015" name="Line 31"/>
            <p:cNvSpPr>
              <a:spLocks noChangeShapeType="1"/>
            </p:cNvSpPr>
            <p:nvPr/>
          </p:nvSpPr>
          <p:spPr bwMode="auto">
            <a:xfrm>
              <a:off x="1035" y="3160"/>
              <a:ext cx="5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cxnSp>
          <p:nvCxnSpPr>
            <p:cNvPr id="298016" name="AutoShape 32"/>
            <p:cNvCxnSpPr>
              <a:cxnSpLocks noChangeShapeType="1"/>
              <a:stCxn id="298006" idx="0"/>
              <a:endCxn id="298007" idx="0"/>
            </p:cNvCxnSpPr>
            <p:nvPr/>
          </p:nvCxnSpPr>
          <p:spPr bwMode="auto">
            <a:xfrm rot="16200000" flipH="1" flipV="1">
              <a:off x="3749" y="2714"/>
              <a:ext cx="1" cy="778"/>
            </a:xfrm>
            <a:prstGeom prst="curvedConnector3">
              <a:avLst>
                <a:gd name="adj1" fmla="val -14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8017" name="AutoShape 33"/>
            <p:cNvCxnSpPr>
              <a:cxnSpLocks noChangeShapeType="1"/>
              <a:stCxn id="298013" idx="4"/>
              <a:endCxn id="298014" idx="4"/>
            </p:cNvCxnSpPr>
            <p:nvPr/>
          </p:nvCxnSpPr>
          <p:spPr bwMode="auto">
            <a:xfrm rot="16200000" flipH="1">
              <a:off x="1721" y="2469"/>
              <a:ext cx="1" cy="1555"/>
            </a:xfrm>
            <a:prstGeom prst="curvedConnector3">
              <a:avLst>
                <a:gd name="adj1" fmla="val 14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8018" name="AutoShape 34"/>
            <p:cNvCxnSpPr>
              <a:cxnSpLocks noChangeShapeType="1"/>
              <a:stCxn id="298012" idx="0"/>
              <a:endCxn id="298013" idx="0"/>
            </p:cNvCxnSpPr>
            <p:nvPr/>
          </p:nvCxnSpPr>
          <p:spPr bwMode="auto">
            <a:xfrm rot="16200000" flipH="1" flipV="1">
              <a:off x="1332" y="2687"/>
              <a:ext cx="1" cy="778"/>
            </a:xfrm>
            <a:prstGeom prst="curvedConnector3">
              <a:avLst>
                <a:gd name="adj1" fmla="val -14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98030" name="Group 46"/>
            <p:cNvGrpSpPr>
              <a:grpSpLocks/>
            </p:cNvGrpSpPr>
            <p:nvPr/>
          </p:nvGrpSpPr>
          <p:grpSpPr bwMode="auto">
            <a:xfrm rot="5400000">
              <a:off x="777" y="1668"/>
              <a:ext cx="670" cy="171"/>
              <a:chOff x="1036" y="1567"/>
              <a:chExt cx="670" cy="171"/>
            </a:xfrm>
          </p:grpSpPr>
          <p:sp>
            <p:nvSpPr>
              <p:cNvPr id="297988" name="Oval 4"/>
              <p:cNvSpPr>
                <a:spLocks noChangeArrowheads="1"/>
              </p:cNvSpPr>
              <p:nvPr/>
            </p:nvSpPr>
            <p:spPr bwMode="auto">
              <a:xfrm>
                <a:off x="1036" y="1567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89" name="Oval 5"/>
              <p:cNvSpPr>
                <a:spLocks noChangeArrowheads="1"/>
              </p:cNvSpPr>
              <p:nvPr/>
            </p:nvSpPr>
            <p:spPr bwMode="auto">
              <a:xfrm>
                <a:off x="1535" y="1567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298019" name="AutoShape 35"/>
              <p:cNvCxnSpPr>
                <a:cxnSpLocks noChangeShapeType="1"/>
                <a:stCxn id="297988" idx="6"/>
                <a:endCxn id="297989" idx="2"/>
              </p:cNvCxnSpPr>
              <p:nvPr/>
            </p:nvCxnSpPr>
            <p:spPr bwMode="auto">
              <a:xfrm>
                <a:off x="1207" y="1653"/>
                <a:ext cx="328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8031" name="Group 47"/>
            <p:cNvGrpSpPr>
              <a:grpSpLocks/>
            </p:cNvGrpSpPr>
            <p:nvPr/>
          </p:nvGrpSpPr>
          <p:grpSpPr bwMode="auto">
            <a:xfrm rot="5400000">
              <a:off x="1743" y="1230"/>
              <a:ext cx="1085" cy="887"/>
              <a:chOff x="2242" y="1224"/>
              <a:chExt cx="1085" cy="887"/>
            </a:xfrm>
          </p:grpSpPr>
          <p:sp>
            <p:nvSpPr>
              <p:cNvPr id="297991" name="Oval 7"/>
              <p:cNvSpPr>
                <a:spLocks noChangeArrowheads="1"/>
              </p:cNvSpPr>
              <p:nvPr/>
            </p:nvSpPr>
            <p:spPr bwMode="auto">
              <a:xfrm>
                <a:off x="2734" y="1224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92" name="Oval 8"/>
              <p:cNvSpPr>
                <a:spLocks noChangeArrowheads="1"/>
              </p:cNvSpPr>
              <p:nvPr/>
            </p:nvSpPr>
            <p:spPr bwMode="auto">
              <a:xfrm>
                <a:off x="2734" y="1940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93" name="Oval 9"/>
              <p:cNvSpPr>
                <a:spLocks noChangeArrowheads="1"/>
              </p:cNvSpPr>
              <p:nvPr/>
            </p:nvSpPr>
            <p:spPr bwMode="auto">
              <a:xfrm>
                <a:off x="2242" y="1582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97994" name="Oval 10"/>
              <p:cNvSpPr>
                <a:spLocks noChangeArrowheads="1"/>
              </p:cNvSpPr>
              <p:nvPr/>
            </p:nvSpPr>
            <p:spPr bwMode="auto">
              <a:xfrm>
                <a:off x="3156" y="1582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298020" name="AutoShape 36"/>
              <p:cNvCxnSpPr>
                <a:cxnSpLocks noChangeShapeType="1"/>
                <a:stCxn id="297993" idx="7"/>
                <a:endCxn id="297991" idx="3"/>
              </p:cNvCxnSpPr>
              <p:nvPr/>
            </p:nvCxnSpPr>
            <p:spPr bwMode="auto">
              <a:xfrm flipV="1">
                <a:off x="2388" y="1370"/>
                <a:ext cx="37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1" name="AutoShape 37"/>
              <p:cNvCxnSpPr>
                <a:cxnSpLocks noChangeShapeType="1"/>
                <a:stCxn id="297991" idx="5"/>
                <a:endCxn id="297994" idx="1"/>
              </p:cNvCxnSpPr>
              <p:nvPr/>
            </p:nvCxnSpPr>
            <p:spPr bwMode="auto">
              <a:xfrm>
                <a:off x="2880" y="1370"/>
                <a:ext cx="30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2" name="AutoShape 38"/>
              <p:cNvCxnSpPr>
                <a:cxnSpLocks noChangeShapeType="1"/>
                <a:stCxn id="297993" idx="5"/>
                <a:endCxn id="297992" idx="1"/>
              </p:cNvCxnSpPr>
              <p:nvPr/>
            </p:nvCxnSpPr>
            <p:spPr bwMode="auto">
              <a:xfrm>
                <a:off x="2388" y="1728"/>
                <a:ext cx="37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3" name="AutoShape 39"/>
              <p:cNvCxnSpPr>
                <a:cxnSpLocks noChangeShapeType="1"/>
                <a:stCxn id="297992" idx="7"/>
                <a:endCxn id="297994" idx="3"/>
              </p:cNvCxnSpPr>
              <p:nvPr/>
            </p:nvCxnSpPr>
            <p:spPr bwMode="auto">
              <a:xfrm flipV="1">
                <a:off x="2880" y="1728"/>
                <a:ext cx="301" cy="23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98032" name="Group 48"/>
            <p:cNvGrpSpPr>
              <a:grpSpLocks/>
            </p:cNvGrpSpPr>
            <p:nvPr/>
          </p:nvGrpSpPr>
          <p:grpSpPr bwMode="auto">
            <a:xfrm rot="5646979">
              <a:off x="3489" y="1001"/>
              <a:ext cx="971" cy="1338"/>
              <a:chOff x="3759" y="926"/>
              <a:chExt cx="971" cy="1338"/>
            </a:xfrm>
          </p:grpSpPr>
          <p:grpSp>
            <p:nvGrpSpPr>
              <p:cNvPr id="297996" name="Group 12"/>
              <p:cNvGrpSpPr>
                <a:grpSpLocks/>
              </p:cNvGrpSpPr>
              <p:nvPr/>
            </p:nvGrpSpPr>
            <p:grpSpPr bwMode="auto">
              <a:xfrm>
                <a:off x="3759" y="1802"/>
                <a:ext cx="971" cy="171"/>
                <a:chOff x="4200" y="2072"/>
                <a:chExt cx="971" cy="171"/>
              </a:xfrm>
            </p:grpSpPr>
            <p:sp>
              <p:nvSpPr>
                <p:cNvPr id="297997" name="Oval 13"/>
                <p:cNvSpPr>
                  <a:spLocks noChangeArrowheads="1"/>
                </p:cNvSpPr>
                <p:nvPr/>
              </p:nvSpPr>
              <p:spPr bwMode="auto">
                <a:xfrm>
                  <a:off x="4200" y="2072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7998" name="Oval 14"/>
                <p:cNvSpPr>
                  <a:spLocks noChangeArrowheads="1"/>
                </p:cNvSpPr>
                <p:nvPr/>
              </p:nvSpPr>
              <p:spPr bwMode="auto">
                <a:xfrm>
                  <a:off x="5000" y="2072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97999" name="Oval 15"/>
              <p:cNvSpPr>
                <a:spLocks noChangeArrowheads="1"/>
              </p:cNvSpPr>
              <p:nvPr/>
            </p:nvSpPr>
            <p:spPr bwMode="auto">
              <a:xfrm>
                <a:off x="4164" y="926"/>
                <a:ext cx="171" cy="17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grpSp>
            <p:nvGrpSpPr>
              <p:cNvPr id="298000" name="Group 16"/>
              <p:cNvGrpSpPr>
                <a:grpSpLocks/>
              </p:cNvGrpSpPr>
              <p:nvPr/>
            </p:nvGrpSpPr>
            <p:grpSpPr bwMode="auto">
              <a:xfrm>
                <a:off x="4159" y="1510"/>
                <a:ext cx="171" cy="754"/>
                <a:chOff x="4600" y="1780"/>
                <a:chExt cx="171" cy="754"/>
              </a:xfrm>
            </p:grpSpPr>
            <p:sp>
              <p:nvSpPr>
                <p:cNvPr id="298001" name="Oval 17"/>
                <p:cNvSpPr>
                  <a:spLocks noChangeArrowheads="1"/>
                </p:cNvSpPr>
                <p:nvPr/>
              </p:nvSpPr>
              <p:spPr bwMode="auto">
                <a:xfrm>
                  <a:off x="4600" y="1780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8002" name="Oval 18"/>
                <p:cNvSpPr>
                  <a:spLocks noChangeArrowheads="1"/>
                </p:cNvSpPr>
                <p:nvPr/>
              </p:nvSpPr>
              <p:spPr bwMode="auto">
                <a:xfrm>
                  <a:off x="4600" y="2363"/>
                  <a:ext cx="171" cy="17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298003" name="Rectangle 19"/>
              <p:cNvSpPr>
                <a:spLocks noChangeArrowheads="1"/>
              </p:cNvSpPr>
              <p:nvPr/>
            </p:nvSpPr>
            <p:spPr bwMode="auto">
              <a:xfrm>
                <a:off x="4174" y="1159"/>
                <a:ext cx="145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pPr>
                  <a:lnSpc>
                    <a:spcPct val="30000"/>
                  </a:lnSpc>
                </a:pPr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.</a:t>
                </a:r>
              </a:p>
              <a:p>
                <a:pPr>
                  <a:lnSpc>
                    <a:spcPct val="30000"/>
                  </a:lnSpc>
                </a:pPr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.</a:t>
                </a:r>
              </a:p>
            </p:txBody>
          </p:sp>
          <p:cxnSp>
            <p:nvCxnSpPr>
              <p:cNvPr id="298024" name="AutoShape 40"/>
              <p:cNvCxnSpPr>
                <a:cxnSpLocks noChangeShapeType="1"/>
                <a:stCxn id="297997" idx="0"/>
                <a:endCxn id="297999" idx="3"/>
              </p:cNvCxnSpPr>
              <p:nvPr/>
            </p:nvCxnSpPr>
            <p:spPr bwMode="auto">
              <a:xfrm flipV="1">
                <a:off x="3845" y="1072"/>
                <a:ext cx="344" cy="73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5" name="AutoShape 41"/>
              <p:cNvCxnSpPr>
                <a:cxnSpLocks noChangeShapeType="1"/>
                <a:stCxn id="297997" idx="7"/>
                <a:endCxn id="298001" idx="3"/>
              </p:cNvCxnSpPr>
              <p:nvPr/>
            </p:nvCxnSpPr>
            <p:spPr bwMode="auto">
              <a:xfrm flipV="1">
                <a:off x="3905" y="1656"/>
                <a:ext cx="279" cy="17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6" name="AutoShape 42"/>
              <p:cNvCxnSpPr>
                <a:cxnSpLocks noChangeShapeType="1"/>
                <a:stCxn id="297997" idx="5"/>
                <a:endCxn id="298002" idx="1"/>
              </p:cNvCxnSpPr>
              <p:nvPr/>
            </p:nvCxnSpPr>
            <p:spPr bwMode="auto">
              <a:xfrm>
                <a:off x="3905" y="1948"/>
                <a:ext cx="279" cy="17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7" name="AutoShape 43"/>
              <p:cNvCxnSpPr>
                <a:cxnSpLocks noChangeShapeType="1"/>
                <a:stCxn id="297999" idx="5"/>
                <a:endCxn id="297998" idx="0"/>
              </p:cNvCxnSpPr>
              <p:nvPr/>
            </p:nvCxnSpPr>
            <p:spPr bwMode="auto">
              <a:xfrm>
                <a:off x="4310" y="1072"/>
                <a:ext cx="335" cy="73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8" name="AutoShape 44"/>
              <p:cNvCxnSpPr>
                <a:cxnSpLocks noChangeShapeType="1"/>
                <a:stCxn id="298001" idx="5"/>
                <a:endCxn id="297998" idx="1"/>
              </p:cNvCxnSpPr>
              <p:nvPr/>
            </p:nvCxnSpPr>
            <p:spPr bwMode="auto">
              <a:xfrm>
                <a:off x="4305" y="1656"/>
                <a:ext cx="279" cy="17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8029" name="AutoShape 45"/>
              <p:cNvCxnSpPr>
                <a:cxnSpLocks noChangeShapeType="1"/>
                <a:stCxn id="298002" idx="7"/>
                <a:endCxn id="297998" idx="3"/>
              </p:cNvCxnSpPr>
              <p:nvPr/>
            </p:nvCxnSpPr>
            <p:spPr bwMode="auto">
              <a:xfrm flipV="1">
                <a:off x="4305" y="1948"/>
                <a:ext cx="279" cy="17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78160" y="1530360"/>
              <a:ext cx="6915240" cy="4328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320" y="1521000"/>
                <a:ext cx="6932160" cy="43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87661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sz="1600" dirty="0">
              <a:latin typeface="Cambria" panose="02040503050406030204" pitchFamily="18" charset="0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19800" y="5410200"/>
            <a:ext cx="3024188" cy="89376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 anchor="b"/>
          <a:lstStyle/>
          <a:p>
            <a:r>
              <a:rPr lang="en-GB" altLang="zh-CN" sz="3600" b="1" dirty="0">
                <a:latin typeface="Cambria" panose="02040503050406030204" pitchFamily="18" charset="0"/>
              </a:rPr>
              <a:t>Binary search (</a:t>
            </a:r>
            <a:r>
              <a:rPr lang="en-GB" altLang="zh-CN" sz="3600" b="1" dirty="0" smtClean="0">
                <a:latin typeface="Cambria" panose="02040503050406030204" pitchFamily="18" charset="0"/>
              </a:rPr>
              <a:t>Java)</a:t>
            </a:r>
            <a:endParaRPr lang="en-GB" altLang="zh-CN" sz="1800" dirty="0">
              <a:latin typeface="Cambria" panose="02040503050406030204" pitchFamily="18" charset="0"/>
            </a:endParaRPr>
          </a:p>
        </p:txBody>
      </p:sp>
      <p:graphicFrame>
        <p:nvGraphicFramePr>
          <p:cNvPr id="3430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875285"/>
              </p:ext>
            </p:extLst>
          </p:nvPr>
        </p:nvGraphicFramePr>
        <p:xfrm>
          <a:off x="2438400" y="304800"/>
          <a:ext cx="7629525" cy="679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Document" r:id="rId4" imgW="5710021" imgH="5107533" progId="Word.Document.8">
                  <p:embed/>
                </p:oleObj>
              </mc:Choice>
              <mc:Fallback>
                <p:oleObj name="Document" r:id="rId4" imgW="5710021" imgH="5107533" progId="Word.Document.8">
                  <p:embed/>
                  <p:pic>
                    <p:nvPicPr>
                      <p:cNvPr id="3430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04800"/>
                        <a:ext cx="7629525" cy="679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57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-157956"/>
            <a:ext cx="6932612" cy="90963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 anchor="b"/>
          <a:lstStyle/>
          <a:p>
            <a:r>
              <a:rPr lang="en-GB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Binary search flow graph</a:t>
            </a:r>
          </a:p>
        </p:txBody>
      </p:sp>
      <p:pic>
        <p:nvPicPr>
          <p:cNvPr id="3450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99" y="1219200"/>
            <a:ext cx="7464425" cy="50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09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143000"/>
            <a:ext cx="8610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>
                <a:latin typeface="Cambria" panose="02040503050406030204" pitchFamily="18" charset="0"/>
              </a:rPr>
              <a:t>A </a:t>
            </a:r>
            <a:r>
              <a:rPr lang="en-US" altLang="zh-CN" sz="2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path</a:t>
            </a:r>
            <a:r>
              <a:rPr lang="en-US" altLang="zh-CN" sz="2200" dirty="0" smtClean="0">
                <a:latin typeface="Cambria" panose="02040503050406030204" pitchFamily="18" charset="0"/>
              </a:rPr>
              <a:t> through a program is a sequence of statements that starts at an entry, junction, or decision and ends at another (possible the same), junction, decision, or exit.</a:t>
            </a:r>
          </a:p>
          <a:p>
            <a:endParaRPr lang="en-US" altLang="zh-CN" sz="2200" dirty="0">
              <a:latin typeface="Cambria" panose="02040503050406030204" pitchFamily="18" charset="0"/>
            </a:endParaRPr>
          </a:p>
          <a:p>
            <a:endParaRPr lang="en-US" altLang="zh-CN" sz="2200" dirty="0" smtClean="0">
              <a:latin typeface="Cambria" panose="02040503050406030204" pitchFamily="18" charset="0"/>
            </a:endParaRPr>
          </a:p>
          <a:p>
            <a:r>
              <a:rPr lang="en-US" altLang="zh-CN" sz="2200" dirty="0" smtClean="0">
                <a:latin typeface="Cambria" panose="02040503050406030204" pitchFamily="18" charset="0"/>
              </a:rPr>
              <a:t>A path may go through several junctions, processes, or decisions, 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one or more </a:t>
            </a:r>
            <a:r>
              <a:rPr lang="en-US" altLang="zh-CN" sz="2200" dirty="0" smtClean="0">
                <a:latin typeface="Cambria" panose="02040503050406030204" pitchFamily="18" charset="0"/>
              </a:rPr>
              <a:t>times.</a:t>
            </a:r>
          </a:p>
          <a:p>
            <a:r>
              <a:rPr lang="en-US" altLang="zh-CN" sz="2200" dirty="0" smtClean="0">
                <a:latin typeface="Cambria" panose="02040503050406030204" pitchFamily="18" charset="0"/>
              </a:rPr>
              <a:t>Paths consist of </a:t>
            </a:r>
            <a:r>
              <a:rPr lang="en-US" altLang="zh-CN" sz="2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segments</a:t>
            </a:r>
            <a:r>
              <a:rPr lang="en-US" altLang="zh-CN" sz="2200" dirty="0" smtClean="0">
                <a:latin typeface="Cambria" panose="02040503050406030204" pitchFamily="18" charset="0"/>
              </a:rPr>
              <a:t>. </a:t>
            </a:r>
          </a:p>
          <a:p>
            <a:r>
              <a:rPr lang="en-US" altLang="zh-CN" sz="2200" dirty="0" smtClean="0">
                <a:latin typeface="Cambria" panose="02040503050406030204" pitchFamily="18" charset="0"/>
              </a:rPr>
              <a:t>The smallest segment is a link.  A </a:t>
            </a:r>
            <a:r>
              <a:rPr lang="en-US" altLang="zh-CN" sz="2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link</a:t>
            </a:r>
            <a:r>
              <a:rPr lang="en-US" altLang="zh-CN" sz="2200" dirty="0" smtClean="0">
                <a:latin typeface="Cambria" panose="02040503050406030204" pitchFamily="18" charset="0"/>
              </a:rPr>
              <a:t> is a single process that lies between 2 nodes.</a:t>
            </a:r>
          </a:p>
          <a:p>
            <a:r>
              <a:rPr lang="en-US" altLang="zh-CN" sz="2200" dirty="0">
                <a:latin typeface="Cambria" panose="02040503050406030204" pitchFamily="18" charset="0"/>
              </a:rPr>
              <a:t>The length of a path is the number of links in a path.</a:t>
            </a:r>
          </a:p>
          <a:p>
            <a:r>
              <a:rPr lang="en-US" altLang="zh-CN" sz="2200" dirty="0">
                <a:latin typeface="Cambria" panose="02040503050406030204" pitchFamily="18" charset="0"/>
              </a:rPr>
              <a:t>An entry/exit path or a complete path is a path that starts at a routine’s entry and ends at the same routine’s exit</a:t>
            </a:r>
            <a:r>
              <a:rPr lang="en-US" altLang="zh-CN" sz="2200" dirty="0" smtClean="0">
                <a:latin typeface="Cambria" panose="02040503050406030204" pitchFamily="18" charset="0"/>
              </a:rPr>
              <a:t>.</a:t>
            </a:r>
            <a:endParaRPr lang="en-US" altLang="zh-CN" sz="2200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689225" y="152400"/>
            <a:ext cx="5997575" cy="1016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</a:t>
            </a:r>
            <a:r>
              <a:rPr lang="en-US" altLang="zh-CN" sz="36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</a:t>
            </a:r>
            <a:endParaRPr lang="en-US" altLang="zh-CN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843713" y="2487612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  <a:endParaRPr lang="en-US" altLang="zh-CN" sz="24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848600" y="2489200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 dirty="0">
                <a:latin typeface="Cambria" panose="02040503050406030204" pitchFamily="18" charset="0"/>
                <a:ea typeface="宋体" panose="02010600030101010101" pitchFamily="2" charset="-122"/>
              </a:rPr>
              <a:t>4</a:t>
            </a:r>
            <a:endParaRPr lang="en-US" altLang="zh-CN" sz="2400" b="1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10" name="AutoShape 10"/>
          <p:cNvCxnSpPr>
            <a:cxnSpLocks noChangeShapeType="1"/>
            <a:stCxn id="8" idx="6"/>
            <a:endCxn id="9" idx="2"/>
          </p:cNvCxnSpPr>
          <p:nvPr/>
        </p:nvCxnSpPr>
        <p:spPr bwMode="auto">
          <a:xfrm>
            <a:off x="7315200" y="2678112"/>
            <a:ext cx="519113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4862513" y="2451100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endParaRPr lang="en-US" altLang="zh-CN" sz="24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5867400" y="2452687"/>
            <a:ext cx="457200" cy="3810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800" b="1"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endParaRPr lang="en-US" altLang="zh-CN" sz="24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13" name="AutoShape 16"/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5334000" y="2641600"/>
            <a:ext cx="519113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AutoShape 17"/>
          <p:cNvCxnSpPr>
            <a:cxnSpLocks noChangeShapeType="1"/>
            <a:stCxn id="12" idx="0"/>
            <a:endCxn id="8" idx="0"/>
          </p:cNvCxnSpPr>
          <p:nvPr/>
        </p:nvCxnSpPr>
        <p:spPr bwMode="auto">
          <a:xfrm rot="5400000" flipV="1">
            <a:off x="6566694" y="1967706"/>
            <a:ext cx="34925" cy="976313"/>
          </a:xfrm>
          <a:prstGeom prst="bentConnector3">
            <a:avLst>
              <a:gd name="adj1" fmla="val -661237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AutoShape 18"/>
          <p:cNvCxnSpPr>
            <a:cxnSpLocks noChangeShapeType="1"/>
            <a:stCxn id="12" idx="4"/>
            <a:endCxn id="8" idx="4"/>
          </p:cNvCxnSpPr>
          <p:nvPr/>
        </p:nvCxnSpPr>
        <p:spPr bwMode="auto">
          <a:xfrm rot="16200000" flipH="1">
            <a:off x="6566694" y="2377281"/>
            <a:ext cx="34925" cy="976313"/>
          </a:xfrm>
          <a:prstGeom prst="bentConnector3">
            <a:avLst>
              <a:gd name="adj1" fmla="val 769893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078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3334" y="1447800"/>
            <a:ext cx="8555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Complete paths are useful for testing because: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It is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difficult</a:t>
            </a:r>
            <a:r>
              <a:rPr lang="en-US" altLang="zh-CN" sz="2000" dirty="0" smtClean="0">
                <a:latin typeface="Cambria" panose="02040503050406030204" pitchFamily="18" charset="0"/>
              </a:rPr>
              <a:t> to set up and execute paths that start at an arbitrary statement.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It is difficult to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stop at an arbitrary statement </a:t>
            </a:r>
            <a:r>
              <a:rPr lang="en-US" altLang="zh-CN" sz="2000" dirty="0" smtClean="0">
                <a:latin typeface="Cambria" panose="02040503050406030204" pitchFamily="18" charset="0"/>
              </a:rPr>
              <a:t>without changing the code being tested.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We think of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routines as input/output </a:t>
            </a:r>
            <a:r>
              <a:rPr lang="en-US" altLang="zh-CN" sz="2000" dirty="0" smtClean="0">
                <a:latin typeface="Cambria" panose="02040503050406030204" pitchFamily="18" charset="0"/>
              </a:rPr>
              <a:t>paths.</a:t>
            </a: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Path Selection </a:t>
            </a:r>
            <a:r>
              <a:rPr lang="en-US" altLang="zh-CN" sz="2400" dirty="0" smtClean="0">
                <a:latin typeface="Cambria" panose="02040503050406030204" pitchFamily="18" charset="0"/>
              </a:rPr>
              <a:t>Criteria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There </a:t>
            </a:r>
            <a:r>
              <a:rPr lang="en-US" altLang="zh-CN" sz="2000" dirty="0">
                <a:latin typeface="Cambria" panose="02040503050406030204" pitchFamily="18" charset="0"/>
              </a:rPr>
              <a:t>are many paths between the entry and exit points of a typical routine.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Even a small routine can have a large number of paths.</a:t>
            </a: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89225" y="152400"/>
            <a:ext cx="5997575" cy="1016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</a:t>
            </a:r>
            <a:r>
              <a:rPr lang="en-US" altLang="zh-CN" sz="36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</a:t>
            </a:r>
            <a:endParaRPr lang="en-US" altLang="zh-CN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8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50800"/>
            <a:ext cx="3276600" cy="708025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</a:t>
            </a:r>
            <a:r>
              <a:rPr lang="en-US" altLang="zh-CN" sz="4600" b="1" i="1" dirty="0">
                <a:solidFill>
                  <a:schemeClr val="hlink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304800" y="1270958"/>
            <a:ext cx="71628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Procedure: process records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Do While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records remain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Read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1 = 0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store in buffer;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increment counter;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 If</a:t>
            </a:r>
            <a:r>
              <a:rPr lang="en-US" altLang="zh-CN" sz="20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2 = 0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20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	reset counter;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store in file;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20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Do</a:t>
            </a:r>
          </a:p>
          <a:p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4738680" y="1270800"/>
              <a:ext cx="940320" cy="366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680" y="1263240"/>
                <a:ext cx="957960" cy="38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922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705100" y="196791"/>
            <a:ext cx="6019800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 (continued)</a:t>
            </a:r>
          </a:p>
        </p:txBody>
      </p:sp>
      <p:cxnSp>
        <p:nvCxnSpPr>
          <p:cNvPr id="303107" name="AutoShape 3"/>
          <p:cNvCxnSpPr>
            <a:cxnSpLocks noChangeShapeType="1"/>
            <a:stCxn id="303108" idx="4"/>
            <a:endCxn id="303110" idx="3"/>
          </p:cNvCxnSpPr>
          <p:nvPr/>
        </p:nvCxnSpPr>
        <p:spPr bwMode="auto">
          <a:xfrm rot="5400000" flipH="1" flipV="1">
            <a:off x="5632450" y="3451225"/>
            <a:ext cx="2773362" cy="150812"/>
          </a:xfrm>
          <a:prstGeom prst="bentConnector4">
            <a:avLst>
              <a:gd name="adj1" fmla="val -8241"/>
              <a:gd name="adj2" fmla="val 1324663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08" name="Oval 4"/>
          <p:cNvSpPr>
            <a:spLocks noChangeArrowheads="1"/>
          </p:cNvSpPr>
          <p:nvPr/>
        </p:nvSpPr>
        <p:spPr bwMode="auto">
          <a:xfrm>
            <a:off x="6897687" y="4821237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03109" name="Oval 5"/>
          <p:cNvSpPr>
            <a:spLocks noChangeArrowheads="1"/>
          </p:cNvSpPr>
          <p:nvPr/>
        </p:nvSpPr>
        <p:spPr bwMode="auto">
          <a:xfrm>
            <a:off x="6858000" y="1447800"/>
            <a:ext cx="180975" cy="1809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03110" name="AutoShape 6"/>
          <p:cNvSpPr>
            <a:spLocks noChangeArrowheads="1"/>
          </p:cNvSpPr>
          <p:nvPr/>
        </p:nvSpPr>
        <p:spPr bwMode="auto">
          <a:xfrm>
            <a:off x="6802437" y="2003425"/>
            <a:ext cx="292100" cy="271462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5510212" y="4289425"/>
            <a:ext cx="2825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303112" name="Rectangle 8"/>
          <p:cNvSpPr>
            <a:spLocks noChangeArrowheads="1"/>
          </p:cNvSpPr>
          <p:nvPr/>
        </p:nvSpPr>
        <p:spPr bwMode="auto">
          <a:xfrm>
            <a:off x="6735762" y="4529137"/>
            <a:ext cx="426398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03113" name="Rectangle 9"/>
          <p:cNvSpPr>
            <a:spLocks noChangeArrowheads="1"/>
          </p:cNvSpPr>
          <p:nvPr/>
        </p:nvSpPr>
        <p:spPr bwMode="auto">
          <a:xfrm>
            <a:off x="4377675" y="4816693"/>
            <a:ext cx="426398" cy="335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zh-CN" altLang="en-US" sz="1600" b="1" dirty="0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303114" name="AutoShape 10"/>
          <p:cNvSpPr>
            <a:spLocks noChangeArrowheads="1"/>
          </p:cNvSpPr>
          <p:nvPr/>
        </p:nvSpPr>
        <p:spPr bwMode="auto">
          <a:xfrm>
            <a:off x="6694487" y="2598737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303115" name="AutoShape 11"/>
          <p:cNvSpPr>
            <a:spLocks noChangeArrowheads="1"/>
          </p:cNvSpPr>
          <p:nvPr/>
        </p:nvSpPr>
        <p:spPr bwMode="auto">
          <a:xfrm>
            <a:off x="8178800" y="3638550"/>
            <a:ext cx="508000" cy="254000"/>
          </a:xfrm>
          <a:prstGeom prst="roundRect">
            <a:avLst>
              <a:gd name="adj" fmla="val 3437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303116" name="AutoShape 12"/>
          <p:cNvSpPr>
            <a:spLocks noChangeArrowheads="1"/>
          </p:cNvSpPr>
          <p:nvPr/>
        </p:nvSpPr>
        <p:spPr bwMode="auto">
          <a:xfrm>
            <a:off x="8178800" y="4264025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303117" name="AutoShape 13"/>
          <p:cNvSpPr>
            <a:spLocks noChangeArrowheads="1"/>
          </p:cNvSpPr>
          <p:nvPr/>
        </p:nvSpPr>
        <p:spPr bwMode="auto">
          <a:xfrm>
            <a:off x="5878512" y="4095750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303118" name="AutoShape 14"/>
          <p:cNvSpPr>
            <a:spLocks noChangeArrowheads="1"/>
          </p:cNvSpPr>
          <p:nvPr/>
        </p:nvSpPr>
        <p:spPr bwMode="auto">
          <a:xfrm>
            <a:off x="4856162" y="4111625"/>
            <a:ext cx="508000" cy="254000"/>
          </a:xfrm>
          <a:prstGeom prst="roundRect">
            <a:avLst>
              <a:gd name="adj" fmla="val 3437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</a:t>
            </a:r>
          </a:p>
        </p:txBody>
      </p:sp>
      <p:grpSp>
        <p:nvGrpSpPr>
          <p:cNvPr id="303119" name="Group 15"/>
          <p:cNvGrpSpPr>
            <a:grpSpLocks/>
          </p:cNvGrpSpPr>
          <p:nvPr/>
        </p:nvGrpSpPr>
        <p:grpSpPr bwMode="auto">
          <a:xfrm>
            <a:off x="4484687" y="4645025"/>
            <a:ext cx="180975" cy="180975"/>
            <a:chOff x="875" y="3069"/>
            <a:chExt cx="114" cy="114"/>
          </a:xfrm>
        </p:grpSpPr>
        <p:sp>
          <p:nvSpPr>
            <p:cNvPr id="303120" name="Oval 16"/>
            <p:cNvSpPr>
              <a:spLocks noChangeArrowheads="1"/>
            </p:cNvSpPr>
            <p:nvPr/>
          </p:nvSpPr>
          <p:spPr bwMode="auto">
            <a:xfrm>
              <a:off x="875" y="3069"/>
              <a:ext cx="114" cy="1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03121" name="Oval 17"/>
            <p:cNvSpPr>
              <a:spLocks noChangeArrowheads="1"/>
            </p:cNvSpPr>
            <p:nvPr/>
          </p:nvSpPr>
          <p:spPr bwMode="auto">
            <a:xfrm>
              <a:off x="908" y="310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303122" name="AutoShape 18"/>
          <p:cNvSpPr>
            <a:spLocks noChangeArrowheads="1"/>
          </p:cNvSpPr>
          <p:nvPr/>
        </p:nvSpPr>
        <p:spPr bwMode="auto">
          <a:xfrm>
            <a:off x="6802437" y="3173412"/>
            <a:ext cx="292100" cy="271463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</a:p>
        </p:txBody>
      </p:sp>
      <p:cxnSp>
        <p:nvCxnSpPr>
          <p:cNvPr id="303123" name="AutoShape 19"/>
          <p:cNvCxnSpPr>
            <a:cxnSpLocks noChangeShapeType="1"/>
            <a:stCxn id="303110" idx="0"/>
            <a:endCxn id="303109" idx="4"/>
          </p:cNvCxnSpPr>
          <p:nvPr/>
        </p:nvCxnSpPr>
        <p:spPr bwMode="auto">
          <a:xfrm flipV="1">
            <a:off x="6948487" y="1628775"/>
            <a:ext cx="0" cy="3746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4" name="AutoShape 20"/>
          <p:cNvCxnSpPr>
            <a:cxnSpLocks noChangeShapeType="1"/>
            <a:stCxn id="303110" idx="2"/>
            <a:endCxn id="303114" idx="0"/>
          </p:cNvCxnSpPr>
          <p:nvPr/>
        </p:nvCxnSpPr>
        <p:spPr bwMode="auto">
          <a:xfrm>
            <a:off x="6948487" y="2274887"/>
            <a:ext cx="0" cy="3238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5" name="AutoShape 21"/>
          <p:cNvCxnSpPr>
            <a:cxnSpLocks noChangeShapeType="1"/>
            <a:stCxn id="303114" idx="2"/>
            <a:endCxn id="303122" idx="0"/>
          </p:cNvCxnSpPr>
          <p:nvPr/>
        </p:nvCxnSpPr>
        <p:spPr bwMode="auto">
          <a:xfrm>
            <a:off x="6948487" y="2852737"/>
            <a:ext cx="0" cy="3206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26" name="AutoShape 22"/>
          <p:cNvSpPr>
            <a:spLocks noChangeArrowheads="1"/>
          </p:cNvSpPr>
          <p:nvPr/>
        </p:nvSpPr>
        <p:spPr bwMode="auto">
          <a:xfrm>
            <a:off x="5494337" y="3636962"/>
            <a:ext cx="292100" cy="271463"/>
          </a:xfrm>
          <a:prstGeom prst="diamond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</a:t>
            </a:r>
          </a:p>
        </p:txBody>
      </p:sp>
      <p:cxnSp>
        <p:nvCxnSpPr>
          <p:cNvPr id="303127" name="AutoShape 23"/>
          <p:cNvCxnSpPr>
            <a:cxnSpLocks noChangeShapeType="1"/>
          </p:cNvCxnSpPr>
          <p:nvPr/>
        </p:nvCxnSpPr>
        <p:spPr bwMode="auto">
          <a:xfrm rot="16200000">
            <a:off x="6051549" y="2908300"/>
            <a:ext cx="327025" cy="11620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8" name="AutoShape 24"/>
          <p:cNvCxnSpPr>
            <a:cxnSpLocks noChangeShapeType="1"/>
            <a:stCxn id="303122" idx="3"/>
            <a:endCxn id="303115" idx="0"/>
          </p:cNvCxnSpPr>
          <p:nvPr/>
        </p:nvCxnSpPr>
        <p:spPr bwMode="auto">
          <a:xfrm>
            <a:off x="7094537" y="3309937"/>
            <a:ext cx="1338263" cy="32861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29" name="AutoShape 25"/>
          <p:cNvCxnSpPr>
            <a:cxnSpLocks noChangeShapeType="1"/>
            <a:stCxn id="303115" idx="2"/>
            <a:endCxn id="303116" idx="0"/>
          </p:cNvCxnSpPr>
          <p:nvPr/>
        </p:nvCxnSpPr>
        <p:spPr bwMode="auto">
          <a:xfrm>
            <a:off x="8432800" y="3892550"/>
            <a:ext cx="0" cy="3714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0" name="AutoShape 26"/>
          <p:cNvCxnSpPr>
            <a:cxnSpLocks noChangeShapeType="1"/>
            <a:stCxn id="303126" idx="3"/>
            <a:endCxn id="303117" idx="0"/>
          </p:cNvCxnSpPr>
          <p:nvPr/>
        </p:nvCxnSpPr>
        <p:spPr bwMode="auto">
          <a:xfrm>
            <a:off x="5786437" y="3773487"/>
            <a:ext cx="346075" cy="32226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1" name="AutoShape 27"/>
          <p:cNvCxnSpPr>
            <a:cxnSpLocks noChangeShapeType="1"/>
            <a:stCxn id="303126" idx="1"/>
            <a:endCxn id="303118" idx="0"/>
          </p:cNvCxnSpPr>
          <p:nvPr/>
        </p:nvCxnSpPr>
        <p:spPr bwMode="auto">
          <a:xfrm rot="10800000" flipV="1">
            <a:off x="5110162" y="3773487"/>
            <a:ext cx="384175" cy="3381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32" name="Oval 28"/>
          <p:cNvSpPr>
            <a:spLocks noChangeArrowheads="1"/>
          </p:cNvSpPr>
          <p:nvPr/>
        </p:nvSpPr>
        <p:spPr bwMode="auto">
          <a:xfrm>
            <a:off x="5595937" y="4589462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cxnSp>
        <p:nvCxnSpPr>
          <p:cNvPr id="303133" name="AutoShape 29"/>
          <p:cNvCxnSpPr>
            <a:cxnSpLocks noChangeShapeType="1"/>
            <a:stCxn id="303132" idx="2"/>
            <a:endCxn id="303118" idx="2"/>
          </p:cNvCxnSpPr>
          <p:nvPr/>
        </p:nvCxnSpPr>
        <p:spPr bwMode="auto">
          <a:xfrm rot="10800000">
            <a:off x="5110162" y="4365625"/>
            <a:ext cx="485775" cy="2698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4" name="AutoShape 30"/>
          <p:cNvCxnSpPr>
            <a:cxnSpLocks noChangeShapeType="1"/>
            <a:stCxn id="303132" idx="6"/>
            <a:endCxn id="303117" idx="2"/>
          </p:cNvCxnSpPr>
          <p:nvPr/>
        </p:nvCxnSpPr>
        <p:spPr bwMode="auto">
          <a:xfrm flipV="1">
            <a:off x="5688012" y="4349750"/>
            <a:ext cx="444500" cy="2857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5" name="AutoShape 31"/>
          <p:cNvCxnSpPr>
            <a:cxnSpLocks noChangeShapeType="1"/>
            <a:stCxn id="303108" idx="2"/>
            <a:endCxn id="303132" idx="4"/>
          </p:cNvCxnSpPr>
          <p:nvPr/>
        </p:nvCxnSpPr>
        <p:spPr bwMode="auto">
          <a:xfrm rot="10800000">
            <a:off x="5641975" y="4681537"/>
            <a:ext cx="1255712" cy="1857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6" name="AutoShape 32"/>
          <p:cNvCxnSpPr>
            <a:cxnSpLocks noChangeShapeType="1"/>
            <a:stCxn id="303108" idx="6"/>
            <a:endCxn id="303116" idx="2"/>
          </p:cNvCxnSpPr>
          <p:nvPr/>
        </p:nvCxnSpPr>
        <p:spPr bwMode="auto">
          <a:xfrm flipV="1">
            <a:off x="6989762" y="4518025"/>
            <a:ext cx="1443038" cy="3492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3137" name="AutoShape 33"/>
          <p:cNvCxnSpPr>
            <a:cxnSpLocks noChangeShapeType="1"/>
            <a:endCxn id="303110" idx="1"/>
          </p:cNvCxnSpPr>
          <p:nvPr/>
        </p:nvCxnSpPr>
        <p:spPr bwMode="auto">
          <a:xfrm rot="5400000" flipH="1" flipV="1">
            <a:off x="4440634" y="2273698"/>
            <a:ext cx="2496345" cy="2227262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3138" name="Text Box 34"/>
          <p:cNvSpPr txBox="1">
            <a:spLocks noChangeArrowheads="1"/>
          </p:cNvSpPr>
          <p:nvPr/>
        </p:nvSpPr>
        <p:spPr bwMode="auto">
          <a:xfrm>
            <a:off x="6110287" y="5561012"/>
            <a:ext cx="13716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zh-CN" sz="1600" b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V(G) = 4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67122" y="1668472"/>
            <a:ext cx="71628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Procedure: process records</a:t>
            </a:r>
          </a:p>
          <a:p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Do While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records remain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Read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1 = 0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18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store in buffer;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increment counter;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 If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record field 2 = 0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endParaRPr lang="en-US" altLang="zh-CN" sz="1800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	reset counter;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store in file;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If</a:t>
            </a:r>
          </a:p>
          <a:p>
            <a:r>
              <a:rPr lang="en-US" altLang="zh-CN" sz="1800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</a:t>
            </a:r>
            <a:r>
              <a:rPr lang="en-US" altLang="zh-CN" sz="18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 Do</a:t>
            </a:r>
          </a:p>
          <a:p>
            <a:r>
              <a:rPr lang="en-US" altLang="zh-CN" sz="1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82840" y="708120"/>
              <a:ext cx="7851960" cy="5327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760" y="698040"/>
                <a:ext cx="7871760" cy="53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988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857" y="219869"/>
            <a:ext cx="69342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example: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 FLOW GRAPH</a:t>
            </a:r>
          </a:p>
        </p:txBody>
      </p:sp>
      <p:sp>
        <p:nvSpPr>
          <p:cNvPr id="318467" name="Oval 3"/>
          <p:cNvSpPr>
            <a:spLocks noChangeArrowheads="1"/>
          </p:cNvSpPr>
          <p:nvPr/>
        </p:nvSpPr>
        <p:spPr bwMode="auto">
          <a:xfrm>
            <a:off x="4997450" y="1522413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318468" name="Oval 4"/>
          <p:cNvSpPr>
            <a:spLocks noChangeArrowheads="1"/>
          </p:cNvSpPr>
          <p:nvPr/>
        </p:nvSpPr>
        <p:spPr bwMode="auto">
          <a:xfrm>
            <a:off x="4997450" y="2451100"/>
            <a:ext cx="360363" cy="360363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2,3</a:t>
            </a:r>
          </a:p>
        </p:txBody>
      </p:sp>
      <p:grpSp>
        <p:nvGrpSpPr>
          <p:cNvPr id="318469" name="Group 5"/>
          <p:cNvGrpSpPr>
            <a:grpSpLocks/>
          </p:cNvGrpSpPr>
          <p:nvPr/>
        </p:nvGrpSpPr>
        <p:grpSpPr bwMode="auto">
          <a:xfrm>
            <a:off x="1711325" y="3094038"/>
            <a:ext cx="2092325" cy="1825625"/>
            <a:chOff x="704" y="1949"/>
            <a:chExt cx="1318" cy="1150"/>
          </a:xfrm>
        </p:grpSpPr>
        <p:grpSp>
          <p:nvGrpSpPr>
            <p:cNvPr id="318470" name="Group 6"/>
            <p:cNvGrpSpPr>
              <a:grpSpLocks/>
            </p:cNvGrpSpPr>
            <p:nvPr/>
          </p:nvGrpSpPr>
          <p:grpSpPr bwMode="auto">
            <a:xfrm>
              <a:off x="704" y="2411"/>
              <a:ext cx="1318" cy="227"/>
              <a:chOff x="704" y="2411"/>
              <a:chExt cx="1318" cy="227"/>
            </a:xfrm>
          </p:grpSpPr>
          <p:sp>
            <p:nvSpPr>
              <p:cNvPr id="318471" name="Oval 7"/>
              <p:cNvSpPr>
                <a:spLocks noChangeArrowheads="1"/>
              </p:cNvSpPr>
              <p:nvPr/>
            </p:nvSpPr>
            <p:spPr bwMode="auto">
              <a:xfrm>
                <a:off x="704" y="2411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8</a:t>
                </a:r>
              </a:p>
            </p:txBody>
          </p:sp>
          <p:sp>
            <p:nvSpPr>
              <p:cNvPr id="318472" name="Oval 8"/>
              <p:cNvSpPr>
                <a:spLocks noChangeArrowheads="1"/>
              </p:cNvSpPr>
              <p:nvPr/>
            </p:nvSpPr>
            <p:spPr bwMode="auto">
              <a:xfrm>
                <a:off x="1795" y="2411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7</a:t>
                </a:r>
              </a:p>
            </p:txBody>
          </p:sp>
        </p:grpSp>
        <p:grpSp>
          <p:nvGrpSpPr>
            <p:cNvPr id="318473" name="Group 9"/>
            <p:cNvGrpSpPr>
              <a:grpSpLocks/>
            </p:cNvGrpSpPr>
            <p:nvPr/>
          </p:nvGrpSpPr>
          <p:grpSpPr bwMode="auto">
            <a:xfrm>
              <a:off x="1250" y="1949"/>
              <a:ext cx="227" cy="1150"/>
              <a:chOff x="1250" y="1949"/>
              <a:chExt cx="227" cy="1150"/>
            </a:xfrm>
          </p:grpSpPr>
          <p:sp>
            <p:nvSpPr>
              <p:cNvPr id="318474" name="Oval 10"/>
              <p:cNvSpPr>
                <a:spLocks noChangeArrowheads="1"/>
              </p:cNvSpPr>
              <p:nvPr/>
            </p:nvSpPr>
            <p:spPr bwMode="auto">
              <a:xfrm>
                <a:off x="1250" y="1949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318475" name="Oval 11"/>
              <p:cNvSpPr>
                <a:spLocks noChangeArrowheads="1"/>
              </p:cNvSpPr>
              <p:nvPr/>
            </p:nvSpPr>
            <p:spPr bwMode="auto">
              <a:xfrm>
                <a:off x="1250" y="2872"/>
                <a:ext cx="227" cy="227"/>
              </a:xfrm>
              <a:prstGeom prst="ellipse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9</a:t>
                </a:r>
              </a:p>
            </p:txBody>
          </p:sp>
        </p:grpSp>
      </p:grpSp>
      <p:sp>
        <p:nvSpPr>
          <p:cNvPr id="318476" name="Oval 12"/>
          <p:cNvSpPr>
            <a:spLocks noChangeArrowheads="1"/>
          </p:cNvSpPr>
          <p:nvPr/>
        </p:nvSpPr>
        <p:spPr bwMode="auto">
          <a:xfrm>
            <a:off x="7072313" y="3094038"/>
            <a:ext cx="360362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4,5</a:t>
            </a:r>
          </a:p>
        </p:txBody>
      </p:sp>
      <p:sp>
        <p:nvSpPr>
          <p:cNvPr id="318477" name="Oval 13"/>
          <p:cNvSpPr>
            <a:spLocks noChangeArrowheads="1"/>
          </p:cNvSpPr>
          <p:nvPr/>
        </p:nvSpPr>
        <p:spPr bwMode="auto">
          <a:xfrm>
            <a:off x="4997450" y="4783138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318478" name="Oval 14"/>
          <p:cNvSpPr>
            <a:spLocks noChangeArrowheads="1"/>
          </p:cNvSpPr>
          <p:nvPr/>
        </p:nvSpPr>
        <p:spPr bwMode="auto">
          <a:xfrm>
            <a:off x="4997450" y="5694363"/>
            <a:ext cx="360363" cy="360362"/>
          </a:xfrm>
          <a:prstGeom prst="ellipse">
            <a:avLst/>
          </a:prstGeom>
          <a:solidFill>
            <a:srgbClr val="FAFD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 anchor="ctr"/>
          <a:lstStyle/>
          <a:p>
            <a:pPr algn="ctr"/>
            <a:r>
              <a:rPr lang="zh-CN" altLang="en-US" sz="1600" b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</a:t>
            </a:r>
          </a:p>
        </p:txBody>
      </p:sp>
      <p:cxnSp>
        <p:nvCxnSpPr>
          <p:cNvPr id="318479" name="AutoShape 15"/>
          <p:cNvCxnSpPr>
            <a:cxnSpLocks noChangeShapeType="1"/>
            <a:stCxn id="318477" idx="6"/>
            <a:endCxn id="318467" idx="6"/>
          </p:cNvCxnSpPr>
          <p:nvPr/>
        </p:nvCxnSpPr>
        <p:spPr bwMode="auto">
          <a:xfrm flipV="1">
            <a:off x="5357813" y="1703388"/>
            <a:ext cx="1587" cy="3260725"/>
          </a:xfrm>
          <a:prstGeom prst="curvedConnector3">
            <a:avLst>
              <a:gd name="adj1" fmla="val 19240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0" name="AutoShape 16"/>
          <p:cNvCxnSpPr>
            <a:cxnSpLocks noChangeShapeType="1"/>
            <a:stCxn id="318467" idx="2"/>
            <a:endCxn id="318478" idx="2"/>
          </p:cNvCxnSpPr>
          <p:nvPr/>
        </p:nvCxnSpPr>
        <p:spPr bwMode="auto">
          <a:xfrm rot="10800000" flipH="1" flipV="1">
            <a:off x="4997450" y="1703388"/>
            <a:ext cx="1588" cy="4171950"/>
          </a:xfrm>
          <a:prstGeom prst="curvedConnector3">
            <a:avLst>
              <a:gd name="adj1" fmla="val -25330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1" name="AutoShape 17"/>
          <p:cNvCxnSpPr>
            <a:cxnSpLocks noChangeShapeType="1"/>
            <a:stCxn id="318468" idx="6"/>
            <a:endCxn id="318476" idx="1"/>
          </p:cNvCxnSpPr>
          <p:nvPr/>
        </p:nvCxnSpPr>
        <p:spPr bwMode="auto">
          <a:xfrm>
            <a:off x="5357813" y="2632075"/>
            <a:ext cx="1766887" cy="5143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2" name="AutoShape 18"/>
          <p:cNvCxnSpPr>
            <a:cxnSpLocks noChangeShapeType="1"/>
            <a:stCxn id="318467" idx="4"/>
            <a:endCxn id="318468" idx="0"/>
          </p:cNvCxnSpPr>
          <p:nvPr/>
        </p:nvCxnSpPr>
        <p:spPr bwMode="auto">
          <a:xfrm>
            <a:off x="5178425" y="1882775"/>
            <a:ext cx="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3" name="AutoShape 19"/>
          <p:cNvCxnSpPr>
            <a:cxnSpLocks noChangeShapeType="1"/>
            <a:stCxn id="318468" idx="2"/>
            <a:endCxn id="318474" idx="7"/>
          </p:cNvCxnSpPr>
          <p:nvPr/>
        </p:nvCxnSpPr>
        <p:spPr bwMode="auto">
          <a:xfrm flipH="1">
            <a:off x="2886075" y="2632075"/>
            <a:ext cx="2111375" cy="5143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4" name="AutoShape 20"/>
          <p:cNvCxnSpPr>
            <a:cxnSpLocks noChangeShapeType="1"/>
            <a:stCxn id="318474" idx="5"/>
            <a:endCxn id="318472" idx="1"/>
          </p:cNvCxnSpPr>
          <p:nvPr/>
        </p:nvCxnSpPr>
        <p:spPr bwMode="auto">
          <a:xfrm>
            <a:off x="2886075" y="3402013"/>
            <a:ext cx="609600" cy="477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5" name="AutoShape 21"/>
          <p:cNvCxnSpPr>
            <a:cxnSpLocks noChangeShapeType="1"/>
            <a:stCxn id="318474" idx="3"/>
            <a:endCxn id="318471" idx="7"/>
          </p:cNvCxnSpPr>
          <p:nvPr/>
        </p:nvCxnSpPr>
        <p:spPr bwMode="auto">
          <a:xfrm flipH="1">
            <a:off x="2019300" y="3402013"/>
            <a:ext cx="611188" cy="477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6" name="AutoShape 22"/>
          <p:cNvCxnSpPr>
            <a:cxnSpLocks noChangeShapeType="1"/>
            <a:stCxn id="318471" idx="5"/>
            <a:endCxn id="318475" idx="1"/>
          </p:cNvCxnSpPr>
          <p:nvPr/>
        </p:nvCxnSpPr>
        <p:spPr bwMode="auto">
          <a:xfrm>
            <a:off x="2019300" y="4135438"/>
            <a:ext cx="611188" cy="476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7" name="AutoShape 23"/>
          <p:cNvCxnSpPr>
            <a:cxnSpLocks noChangeShapeType="1"/>
            <a:stCxn id="318472" idx="3"/>
            <a:endCxn id="318475" idx="7"/>
          </p:cNvCxnSpPr>
          <p:nvPr/>
        </p:nvCxnSpPr>
        <p:spPr bwMode="auto">
          <a:xfrm flipH="1">
            <a:off x="2886075" y="4135438"/>
            <a:ext cx="609600" cy="4762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8" name="AutoShape 24"/>
          <p:cNvCxnSpPr>
            <a:cxnSpLocks noChangeShapeType="1"/>
            <a:stCxn id="318475" idx="6"/>
            <a:endCxn id="318477" idx="2"/>
          </p:cNvCxnSpPr>
          <p:nvPr/>
        </p:nvCxnSpPr>
        <p:spPr bwMode="auto">
          <a:xfrm>
            <a:off x="2938463" y="4740275"/>
            <a:ext cx="2058987" cy="223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489" name="AutoShape 25"/>
          <p:cNvCxnSpPr>
            <a:cxnSpLocks noChangeShapeType="1"/>
            <a:stCxn id="318476" idx="3"/>
            <a:endCxn id="318477" idx="7"/>
          </p:cNvCxnSpPr>
          <p:nvPr/>
        </p:nvCxnSpPr>
        <p:spPr bwMode="auto">
          <a:xfrm flipH="1">
            <a:off x="5305425" y="3402013"/>
            <a:ext cx="1819275" cy="14335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76657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7150" y="59910"/>
            <a:ext cx="6096000" cy="762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Determine </a:t>
            </a:r>
            <a:r>
              <a:rPr lang="en-US" altLang="zh-CN" b="1" dirty="0" err="1">
                <a:solidFill>
                  <a:srgbClr val="132584"/>
                </a:solidFill>
                <a:latin typeface="Cambria" panose="02040503050406030204" pitchFamily="18" charset="0"/>
              </a:rPr>
              <a:t>cyclomatic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 complexity of flow graph</a:t>
            </a:r>
          </a:p>
        </p:txBody>
      </p:sp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287338" y="4367213"/>
            <a:ext cx="8780462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b="1" dirty="0">
              <a:effectLst/>
              <a:latin typeface="Cambria" panose="02040503050406030204" pitchFamily="18" charset="0"/>
            </a:endParaRPr>
          </a:p>
          <a:p>
            <a:pPr lvl="1" eaLnBrk="1" hangingPunct="1">
              <a:spcBef>
                <a:spcPts val="7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  V(G) =number of regions </a:t>
            </a:r>
            <a:r>
              <a:rPr lang="en-US" altLang="zh-CN" sz="2000" dirty="0" smtClean="0">
                <a:effectLst/>
                <a:latin typeface="Cambria" panose="02040503050406030204" pitchFamily="18" charset="0"/>
              </a:rPr>
              <a:t>(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areas bounded by nodes and </a:t>
            </a:r>
            <a:r>
              <a:rPr lang="en-US" altLang="zh-CN" sz="2000" dirty="0" smtClean="0">
                <a:effectLst/>
                <a:latin typeface="Cambria" panose="02040503050406030204" pitchFamily="18" charset="0"/>
              </a:rPr>
              <a:t>edges—area 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outside the graph is also a region)</a:t>
            </a:r>
          </a:p>
          <a:p>
            <a:pPr lvl="1" eaLnBrk="1" hangingPunct="1">
              <a:spcBef>
                <a:spcPts val="7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  V(G) = number of edges - the number of nodes + 2</a:t>
            </a:r>
          </a:p>
          <a:p>
            <a:pPr lvl="1" eaLnBrk="1" hangingPunct="1">
              <a:spcBef>
                <a:spcPts val="700"/>
              </a:spcBef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  V(G) = number of (simple) predicate nodes + 1</a:t>
            </a:r>
          </a:p>
        </p:txBody>
      </p:sp>
      <p:sp>
        <p:nvSpPr>
          <p:cNvPr id="320517" name="Rectangle 5"/>
          <p:cNvSpPr>
            <a:spLocks noChangeArrowheads="1"/>
          </p:cNvSpPr>
          <p:nvPr/>
        </p:nvSpPr>
        <p:spPr bwMode="auto">
          <a:xfrm>
            <a:off x="685800" y="27432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1658938" algn="l"/>
                <a:tab pos="2624138" algn="l"/>
                <a:tab pos="3200400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658938" algn="l"/>
                <a:tab pos="2624138" algn="l"/>
                <a:tab pos="3200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b="1" dirty="0">
                <a:effectLst/>
                <a:latin typeface="Cambria" panose="02040503050406030204" pitchFamily="18" charset="0"/>
              </a:rPr>
              <a:t>  </a:t>
            </a:r>
            <a:endParaRPr lang="en-US" altLang="zh-CN" dirty="0">
              <a:effectLst/>
              <a:latin typeface="Cambria" panose="02040503050406030204" pitchFamily="18" charset="0"/>
            </a:endParaRPr>
          </a:p>
        </p:txBody>
      </p:sp>
      <p:sp>
        <p:nvSpPr>
          <p:cNvPr id="320518" name="Rectangle 6"/>
          <p:cNvSpPr>
            <a:spLocks noChangeArrowheads="1"/>
          </p:cNvSpPr>
          <p:nvPr/>
        </p:nvSpPr>
        <p:spPr bwMode="auto">
          <a:xfrm>
            <a:off x="592932" y="1188092"/>
            <a:ext cx="824626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Cyclomatic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complexity: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quantitative measure of the logical </a:t>
            </a: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complexity of code, provides an upper bound on the number of paths that need to be tested in the code</a:t>
            </a:r>
          </a:p>
        </p:txBody>
      </p:sp>
      <p:grpSp>
        <p:nvGrpSpPr>
          <p:cNvPr id="320563" name="Group 51"/>
          <p:cNvGrpSpPr>
            <a:grpSpLocks/>
          </p:cNvGrpSpPr>
          <p:nvPr/>
        </p:nvGrpSpPr>
        <p:grpSpPr bwMode="auto">
          <a:xfrm>
            <a:off x="1220008" y="2536825"/>
            <a:ext cx="6549615" cy="1982788"/>
            <a:chOff x="613" y="1613"/>
            <a:chExt cx="3624" cy="1249"/>
          </a:xfrm>
        </p:grpSpPr>
        <p:sp>
          <p:nvSpPr>
            <p:cNvPr id="320519" name="Rectangle 7"/>
            <p:cNvSpPr>
              <a:spLocks noChangeArrowheads="1"/>
            </p:cNvSpPr>
            <p:nvPr/>
          </p:nvSpPr>
          <p:spPr bwMode="auto">
            <a:xfrm>
              <a:off x="3925" y="2477"/>
              <a:ext cx="238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V(G)</a:t>
              </a:r>
            </a:p>
          </p:txBody>
        </p:sp>
        <p:sp>
          <p:nvSpPr>
            <p:cNvPr id="320520" name="Rectangle 8"/>
            <p:cNvSpPr>
              <a:spLocks noChangeArrowheads="1"/>
            </p:cNvSpPr>
            <p:nvPr/>
          </p:nvSpPr>
          <p:spPr bwMode="auto">
            <a:xfrm>
              <a:off x="1381" y="1661"/>
              <a:ext cx="448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8000"/>
                </a:lnSpc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modules</a:t>
              </a:r>
            </a:p>
          </p:txBody>
        </p:sp>
        <p:sp>
          <p:nvSpPr>
            <p:cNvPr id="320521" name="Rectangle 9"/>
            <p:cNvSpPr>
              <a:spLocks noChangeArrowheads="1"/>
            </p:cNvSpPr>
            <p:nvPr/>
          </p:nvSpPr>
          <p:spPr bwMode="auto">
            <a:xfrm>
              <a:off x="2142" y="2474"/>
              <a:ext cx="70" cy="1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2" name="Rectangle 10"/>
            <p:cNvSpPr>
              <a:spLocks noChangeArrowheads="1"/>
            </p:cNvSpPr>
            <p:nvPr/>
          </p:nvSpPr>
          <p:spPr bwMode="auto">
            <a:xfrm>
              <a:off x="2135" y="2468"/>
              <a:ext cx="83" cy="127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3" name="Rectangle 11"/>
            <p:cNvSpPr>
              <a:spLocks noChangeArrowheads="1"/>
            </p:cNvSpPr>
            <p:nvPr/>
          </p:nvSpPr>
          <p:spPr bwMode="auto">
            <a:xfrm>
              <a:off x="2212" y="2442"/>
              <a:ext cx="70" cy="14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4" name="Rectangle 12"/>
            <p:cNvSpPr>
              <a:spLocks noChangeArrowheads="1"/>
            </p:cNvSpPr>
            <p:nvPr/>
          </p:nvSpPr>
          <p:spPr bwMode="auto">
            <a:xfrm>
              <a:off x="2206" y="2436"/>
              <a:ext cx="83" cy="159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5" name="Rectangle 13"/>
            <p:cNvSpPr>
              <a:spLocks noChangeArrowheads="1"/>
            </p:cNvSpPr>
            <p:nvPr/>
          </p:nvSpPr>
          <p:spPr bwMode="auto">
            <a:xfrm>
              <a:off x="2282" y="2410"/>
              <a:ext cx="70" cy="1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6" name="Rectangle 14"/>
            <p:cNvSpPr>
              <a:spLocks noChangeArrowheads="1"/>
            </p:cNvSpPr>
            <p:nvPr/>
          </p:nvSpPr>
          <p:spPr bwMode="auto">
            <a:xfrm>
              <a:off x="2276" y="2404"/>
              <a:ext cx="83" cy="191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7" name="Rectangle 15"/>
            <p:cNvSpPr>
              <a:spLocks noChangeArrowheads="1"/>
            </p:cNvSpPr>
            <p:nvPr/>
          </p:nvSpPr>
          <p:spPr bwMode="auto">
            <a:xfrm>
              <a:off x="2359" y="2340"/>
              <a:ext cx="76" cy="2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8" name="Rectangle 16"/>
            <p:cNvSpPr>
              <a:spLocks noChangeArrowheads="1"/>
            </p:cNvSpPr>
            <p:nvPr/>
          </p:nvSpPr>
          <p:spPr bwMode="auto">
            <a:xfrm>
              <a:off x="2352" y="2334"/>
              <a:ext cx="90" cy="261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29" name="Rectangle 17"/>
            <p:cNvSpPr>
              <a:spLocks noChangeArrowheads="1"/>
            </p:cNvSpPr>
            <p:nvPr/>
          </p:nvSpPr>
          <p:spPr bwMode="auto">
            <a:xfrm>
              <a:off x="2435" y="2238"/>
              <a:ext cx="77" cy="3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0" name="Rectangle 18"/>
            <p:cNvSpPr>
              <a:spLocks noChangeArrowheads="1"/>
            </p:cNvSpPr>
            <p:nvPr/>
          </p:nvSpPr>
          <p:spPr bwMode="auto">
            <a:xfrm>
              <a:off x="2429" y="2232"/>
              <a:ext cx="89" cy="363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1" name="Rectangle 19"/>
            <p:cNvSpPr>
              <a:spLocks noChangeArrowheads="1"/>
            </p:cNvSpPr>
            <p:nvPr/>
          </p:nvSpPr>
          <p:spPr bwMode="auto">
            <a:xfrm>
              <a:off x="2512" y="2180"/>
              <a:ext cx="77" cy="4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2" name="Rectangle 20"/>
            <p:cNvSpPr>
              <a:spLocks noChangeArrowheads="1"/>
            </p:cNvSpPr>
            <p:nvPr/>
          </p:nvSpPr>
          <p:spPr bwMode="auto">
            <a:xfrm>
              <a:off x="2506" y="2174"/>
              <a:ext cx="89" cy="427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3" name="Rectangle 21"/>
            <p:cNvSpPr>
              <a:spLocks noChangeArrowheads="1"/>
            </p:cNvSpPr>
            <p:nvPr/>
          </p:nvSpPr>
          <p:spPr bwMode="auto">
            <a:xfrm>
              <a:off x="2589" y="2059"/>
              <a:ext cx="70" cy="5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4" name="Rectangle 22"/>
            <p:cNvSpPr>
              <a:spLocks noChangeArrowheads="1"/>
            </p:cNvSpPr>
            <p:nvPr/>
          </p:nvSpPr>
          <p:spPr bwMode="auto">
            <a:xfrm>
              <a:off x="2582" y="2053"/>
              <a:ext cx="83" cy="54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5" name="Rectangle 23"/>
            <p:cNvSpPr>
              <a:spLocks noChangeArrowheads="1"/>
            </p:cNvSpPr>
            <p:nvPr/>
          </p:nvSpPr>
          <p:spPr bwMode="auto">
            <a:xfrm>
              <a:off x="2665" y="1689"/>
              <a:ext cx="77" cy="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6" name="Rectangle 24"/>
            <p:cNvSpPr>
              <a:spLocks noChangeArrowheads="1"/>
            </p:cNvSpPr>
            <p:nvPr/>
          </p:nvSpPr>
          <p:spPr bwMode="auto">
            <a:xfrm>
              <a:off x="2659" y="1683"/>
              <a:ext cx="89" cy="91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7" name="Rectangle 25"/>
            <p:cNvSpPr>
              <a:spLocks noChangeArrowheads="1"/>
            </p:cNvSpPr>
            <p:nvPr/>
          </p:nvSpPr>
          <p:spPr bwMode="auto">
            <a:xfrm>
              <a:off x="2742" y="1651"/>
              <a:ext cx="77" cy="9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8" name="Rectangle 26"/>
            <p:cNvSpPr>
              <a:spLocks noChangeArrowheads="1"/>
            </p:cNvSpPr>
            <p:nvPr/>
          </p:nvSpPr>
          <p:spPr bwMode="auto">
            <a:xfrm>
              <a:off x="2736" y="1645"/>
              <a:ext cx="89" cy="956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39" name="Rectangle 27"/>
            <p:cNvSpPr>
              <a:spLocks noChangeArrowheads="1"/>
            </p:cNvSpPr>
            <p:nvPr/>
          </p:nvSpPr>
          <p:spPr bwMode="auto">
            <a:xfrm>
              <a:off x="3425" y="2468"/>
              <a:ext cx="70" cy="114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0" name="Rectangle 28"/>
            <p:cNvSpPr>
              <a:spLocks noChangeArrowheads="1"/>
            </p:cNvSpPr>
            <p:nvPr/>
          </p:nvSpPr>
          <p:spPr bwMode="auto">
            <a:xfrm>
              <a:off x="3419" y="2461"/>
              <a:ext cx="83" cy="12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1" name="Rectangle 29"/>
            <p:cNvSpPr>
              <a:spLocks noChangeArrowheads="1"/>
            </p:cNvSpPr>
            <p:nvPr/>
          </p:nvSpPr>
          <p:spPr bwMode="auto">
            <a:xfrm>
              <a:off x="3355" y="2442"/>
              <a:ext cx="70" cy="14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2" name="Rectangle 30"/>
            <p:cNvSpPr>
              <a:spLocks noChangeArrowheads="1"/>
            </p:cNvSpPr>
            <p:nvPr/>
          </p:nvSpPr>
          <p:spPr bwMode="auto">
            <a:xfrm>
              <a:off x="3348" y="2436"/>
              <a:ext cx="83" cy="159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3" name="Rectangle 31"/>
            <p:cNvSpPr>
              <a:spLocks noChangeArrowheads="1"/>
            </p:cNvSpPr>
            <p:nvPr/>
          </p:nvSpPr>
          <p:spPr bwMode="auto">
            <a:xfrm>
              <a:off x="3285" y="2404"/>
              <a:ext cx="76" cy="17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4" name="Rectangle 32"/>
            <p:cNvSpPr>
              <a:spLocks noChangeArrowheads="1"/>
            </p:cNvSpPr>
            <p:nvPr/>
          </p:nvSpPr>
          <p:spPr bwMode="auto">
            <a:xfrm>
              <a:off x="3278" y="2397"/>
              <a:ext cx="90" cy="19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5" name="Rectangle 33"/>
            <p:cNvSpPr>
              <a:spLocks noChangeArrowheads="1"/>
            </p:cNvSpPr>
            <p:nvPr/>
          </p:nvSpPr>
          <p:spPr bwMode="auto">
            <a:xfrm>
              <a:off x="3208" y="2334"/>
              <a:ext cx="70" cy="248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6" name="Rectangle 34"/>
            <p:cNvSpPr>
              <a:spLocks noChangeArrowheads="1"/>
            </p:cNvSpPr>
            <p:nvPr/>
          </p:nvSpPr>
          <p:spPr bwMode="auto">
            <a:xfrm>
              <a:off x="3202" y="2327"/>
              <a:ext cx="83" cy="26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7" name="Rectangle 35"/>
            <p:cNvSpPr>
              <a:spLocks noChangeArrowheads="1"/>
            </p:cNvSpPr>
            <p:nvPr/>
          </p:nvSpPr>
          <p:spPr bwMode="auto">
            <a:xfrm>
              <a:off x="3125" y="2232"/>
              <a:ext cx="77" cy="350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8" name="Rectangle 36"/>
            <p:cNvSpPr>
              <a:spLocks noChangeArrowheads="1"/>
            </p:cNvSpPr>
            <p:nvPr/>
          </p:nvSpPr>
          <p:spPr bwMode="auto">
            <a:xfrm>
              <a:off x="3119" y="2225"/>
              <a:ext cx="89" cy="364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49" name="Rectangle 37"/>
            <p:cNvSpPr>
              <a:spLocks noChangeArrowheads="1"/>
            </p:cNvSpPr>
            <p:nvPr/>
          </p:nvSpPr>
          <p:spPr bwMode="auto">
            <a:xfrm>
              <a:off x="3048" y="2180"/>
              <a:ext cx="77" cy="409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0" name="Rectangle 38"/>
            <p:cNvSpPr>
              <a:spLocks noChangeArrowheads="1"/>
            </p:cNvSpPr>
            <p:nvPr/>
          </p:nvSpPr>
          <p:spPr bwMode="auto">
            <a:xfrm>
              <a:off x="3042" y="2174"/>
              <a:ext cx="89" cy="421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1" name="Rectangle 39"/>
            <p:cNvSpPr>
              <a:spLocks noChangeArrowheads="1"/>
            </p:cNvSpPr>
            <p:nvPr/>
          </p:nvSpPr>
          <p:spPr bwMode="auto">
            <a:xfrm>
              <a:off x="2978" y="2053"/>
              <a:ext cx="77" cy="529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2" name="Rectangle 40"/>
            <p:cNvSpPr>
              <a:spLocks noChangeArrowheads="1"/>
            </p:cNvSpPr>
            <p:nvPr/>
          </p:nvSpPr>
          <p:spPr bwMode="auto">
            <a:xfrm>
              <a:off x="2972" y="2047"/>
              <a:ext cx="89" cy="542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3" name="Rectangle 41"/>
            <p:cNvSpPr>
              <a:spLocks noChangeArrowheads="1"/>
            </p:cNvSpPr>
            <p:nvPr/>
          </p:nvSpPr>
          <p:spPr bwMode="auto">
            <a:xfrm>
              <a:off x="2902" y="1683"/>
              <a:ext cx="70" cy="9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4" name="Rectangle 42"/>
            <p:cNvSpPr>
              <a:spLocks noChangeArrowheads="1"/>
            </p:cNvSpPr>
            <p:nvPr/>
          </p:nvSpPr>
          <p:spPr bwMode="auto">
            <a:xfrm>
              <a:off x="2895" y="1677"/>
              <a:ext cx="83" cy="918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5" name="Rectangle 43"/>
            <p:cNvSpPr>
              <a:spLocks noChangeArrowheads="1"/>
            </p:cNvSpPr>
            <p:nvPr/>
          </p:nvSpPr>
          <p:spPr bwMode="auto">
            <a:xfrm>
              <a:off x="2819" y="1645"/>
              <a:ext cx="76" cy="9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6" name="Rectangle 44"/>
            <p:cNvSpPr>
              <a:spLocks noChangeArrowheads="1"/>
            </p:cNvSpPr>
            <p:nvPr/>
          </p:nvSpPr>
          <p:spPr bwMode="auto">
            <a:xfrm>
              <a:off x="2812" y="1638"/>
              <a:ext cx="90" cy="957"/>
            </a:xfrm>
            <a:prstGeom prst="rect">
              <a:avLst/>
            </a:prstGeom>
            <a:noFill/>
            <a:ln w="23813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7" name="Line 45"/>
            <p:cNvSpPr>
              <a:spLocks noChangeShapeType="1"/>
            </p:cNvSpPr>
            <p:nvPr/>
          </p:nvSpPr>
          <p:spPr bwMode="auto">
            <a:xfrm flipH="1">
              <a:off x="2669" y="2429"/>
              <a:ext cx="488" cy="277"/>
            </a:xfrm>
            <a:prstGeom prst="line">
              <a:avLst/>
            </a:prstGeom>
            <a:noFill/>
            <a:ln w="23813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8" name="Freeform 46"/>
            <p:cNvSpPr>
              <a:spLocks/>
            </p:cNvSpPr>
            <p:nvPr/>
          </p:nvSpPr>
          <p:spPr bwMode="auto">
            <a:xfrm>
              <a:off x="1969" y="1626"/>
              <a:ext cx="1814" cy="969"/>
            </a:xfrm>
            <a:custGeom>
              <a:avLst/>
              <a:gdLst>
                <a:gd name="T0" fmla="*/ 0 w 1814"/>
                <a:gd name="T1" fmla="*/ 0 h 969"/>
                <a:gd name="T2" fmla="*/ 0 w 1814"/>
                <a:gd name="T3" fmla="*/ 969 h 969"/>
                <a:gd name="T4" fmla="*/ 0 w 1814"/>
                <a:gd name="T5" fmla="*/ 969 h 969"/>
                <a:gd name="T6" fmla="*/ 1814 w 1814"/>
                <a:gd name="T7" fmla="*/ 969 h 969"/>
                <a:gd name="T8" fmla="*/ 1814 w 1814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4" h="969">
                  <a:moveTo>
                    <a:pt x="0" y="0"/>
                  </a:moveTo>
                  <a:lnTo>
                    <a:pt x="0" y="969"/>
                  </a:lnTo>
                  <a:lnTo>
                    <a:pt x="0" y="969"/>
                  </a:lnTo>
                  <a:lnTo>
                    <a:pt x="1814" y="969"/>
                  </a:lnTo>
                  <a:lnTo>
                    <a:pt x="1814" y="969"/>
                  </a:lnTo>
                </a:path>
              </a:pathLst>
            </a:custGeom>
            <a:noFill/>
            <a:ln w="4445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59" name="Freeform 47"/>
            <p:cNvSpPr>
              <a:spLocks/>
            </p:cNvSpPr>
            <p:nvPr/>
          </p:nvSpPr>
          <p:spPr bwMode="auto">
            <a:xfrm>
              <a:off x="1957" y="1613"/>
              <a:ext cx="1813" cy="969"/>
            </a:xfrm>
            <a:custGeom>
              <a:avLst/>
              <a:gdLst>
                <a:gd name="T0" fmla="*/ 0 w 1813"/>
                <a:gd name="T1" fmla="*/ 0 h 969"/>
                <a:gd name="T2" fmla="*/ 0 w 1813"/>
                <a:gd name="T3" fmla="*/ 969 h 969"/>
                <a:gd name="T4" fmla="*/ 1813 w 1813"/>
                <a:gd name="T5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969">
                  <a:moveTo>
                    <a:pt x="0" y="0"/>
                  </a:moveTo>
                  <a:lnTo>
                    <a:pt x="0" y="969"/>
                  </a:lnTo>
                  <a:lnTo>
                    <a:pt x="1813" y="969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0560" name="Rectangle 48"/>
            <p:cNvSpPr>
              <a:spLocks noChangeArrowheads="1"/>
            </p:cNvSpPr>
            <p:nvPr/>
          </p:nvSpPr>
          <p:spPr bwMode="auto">
            <a:xfrm>
              <a:off x="1949" y="2722"/>
              <a:ext cx="2288" cy="1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16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modules in this range are more error prone </a:t>
              </a:r>
            </a:p>
          </p:txBody>
        </p:sp>
        <p:sp>
          <p:nvSpPr>
            <p:cNvPr id="320561" name="Text Box 49"/>
            <p:cNvSpPr txBox="1">
              <a:spLocks noChangeArrowheads="1"/>
            </p:cNvSpPr>
            <p:nvPr/>
          </p:nvSpPr>
          <p:spPr bwMode="auto">
            <a:xfrm>
              <a:off x="613" y="2093"/>
              <a:ext cx="1170" cy="4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>
                <a:lnSpc>
                  <a:spcPct val="88000"/>
                </a:lnSpc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FF0000"/>
                  </a:solidFill>
                  <a:latin typeface="Cambria" panose="02040503050406030204" pitchFamily="18" charset="0"/>
                  <a:ea typeface="宋体" panose="02010600030101010101" pitchFamily="2" charset="-122"/>
                </a:rPr>
                <a:t>Higher Cycloramic Complexity, more possibility in error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575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0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6" grpId="0" autoUpdateAnimBg="0"/>
      <p:bldP spid="320517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469396" y="26154"/>
            <a:ext cx="5997575" cy="1016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 :</a:t>
            </a:r>
            <a:r>
              <a:rPr lang="en-US" altLang="zh-CN" sz="2000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FLOW GRAPH</a:t>
            </a:r>
          </a:p>
        </p:txBody>
      </p:sp>
      <p:sp>
        <p:nvSpPr>
          <p:cNvPr id="322563" name="Rectangle 3"/>
          <p:cNvSpPr>
            <a:spLocks noChangeArrowheads="1"/>
          </p:cNvSpPr>
          <p:nvPr/>
        </p:nvSpPr>
        <p:spPr bwMode="auto">
          <a:xfrm>
            <a:off x="6696075" y="4724400"/>
            <a:ext cx="1360949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altLang="zh-CN" sz="2800" b="1" dirty="0">
                <a:solidFill>
                  <a:srgbClr val="CF0E3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V(G)=4</a:t>
            </a:r>
          </a:p>
        </p:txBody>
      </p:sp>
      <p:grpSp>
        <p:nvGrpSpPr>
          <p:cNvPr id="322564" name="Group 4"/>
          <p:cNvGrpSpPr>
            <a:grpSpLocks/>
          </p:cNvGrpSpPr>
          <p:nvPr/>
        </p:nvGrpSpPr>
        <p:grpSpPr bwMode="auto">
          <a:xfrm>
            <a:off x="2339975" y="1447800"/>
            <a:ext cx="4822825" cy="4319587"/>
            <a:chOff x="704" y="959"/>
            <a:chExt cx="3794" cy="2855"/>
          </a:xfrm>
        </p:grpSpPr>
        <p:sp>
          <p:nvSpPr>
            <p:cNvPr id="322565" name="Oval 5"/>
            <p:cNvSpPr>
              <a:spLocks noChangeArrowheads="1"/>
            </p:cNvSpPr>
            <p:nvPr/>
          </p:nvSpPr>
          <p:spPr bwMode="auto">
            <a:xfrm>
              <a:off x="2774" y="959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22566" name="Oval 6"/>
            <p:cNvSpPr>
              <a:spLocks noChangeArrowheads="1"/>
            </p:cNvSpPr>
            <p:nvPr/>
          </p:nvSpPr>
          <p:spPr bwMode="auto">
            <a:xfrm>
              <a:off x="2774" y="1544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2,3</a:t>
              </a:r>
            </a:p>
          </p:txBody>
        </p:sp>
        <p:grpSp>
          <p:nvGrpSpPr>
            <p:cNvPr id="322567" name="Group 7"/>
            <p:cNvGrpSpPr>
              <a:grpSpLocks/>
            </p:cNvGrpSpPr>
            <p:nvPr/>
          </p:nvGrpSpPr>
          <p:grpSpPr bwMode="auto">
            <a:xfrm>
              <a:off x="704" y="1949"/>
              <a:ext cx="1318" cy="1150"/>
              <a:chOff x="704" y="1949"/>
              <a:chExt cx="1318" cy="1150"/>
            </a:xfrm>
          </p:grpSpPr>
          <p:grpSp>
            <p:nvGrpSpPr>
              <p:cNvPr id="322568" name="Group 8"/>
              <p:cNvGrpSpPr>
                <a:grpSpLocks/>
              </p:cNvGrpSpPr>
              <p:nvPr/>
            </p:nvGrpSpPr>
            <p:grpSpPr bwMode="auto">
              <a:xfrm>
                <a:off x="704" y="2411"/>
                <a:ext cx="1318" cy="227"/>
                <a:chOff x="704" y="2411"/>
                <a:chExt cx="1318" cy="227"/>
              </a:xfrm>
            </p:grpSpPr>
            <p:sp>
              <p:nvSpPr>
                <p:cNvPr id="322569" name="Oval 9"/>
                <p:cNvSpPr>
                  <a:spLocks noChangeArrowheads="1"/>
                </p:cNvSpPr>
                <p:nvPr/>
              </p:nvSpPr>
              <p:spPr bwMode="auto">
                <a:xfrm>
                  <a:off x="704" y="2411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7</a:t>
                  </a:r>
                </a:p>
              </p:txBody>
            </p:sp>
            <p:sp>
              <p:nvSpPr>
                <p:cNvPr id="322570" name="Oval 10"/>
                <p:cNvSpPr>
                  <a:spLocks noChangeArrowheads="1"/>
                </p:cNvSpPr>
                <p:nvPr/>
              </p:nvSpPr>
              <p:spPr bwMode="auto">
                <a:xfrm>
                  <a:off x="1795" y="2411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8</a:t>
                  </a:r>
                </a:p>
              </p:txBody>
            </p:sp>
          </p:grpSp>
          <p:grpSp>
            <p:nvGrpSpPr>
              <p:cNvPr id="322571" name="Group 11"/>
              <p:cNvGrpSpPr>
                <a:grpSpLocks/>
              </p:cNvGrpSpPr>
              <p:nvPr/>
            </p:nvGrpSpPr>
            <p:grpSpPr bwMode="auto">
              <a:xfrm>
                <a:off x="1250" y="1949"/>
                <a:ext cx="227" cy="1150"/>
                <a:chOff x="1250" y="1949"/>
                <a:chExt cx="227" cy="1150"/>
              </a:xfrm>
            </p:grpSpPr>
            <p:sp>
              <p:nvSpPr>
                <p:cNvPr id="322572" name="Oval 12"/>
                <p:cNvSpPr>
                  <a:spLocks noChangeArrowheads="1"/>
                </p:cNvSpPr>
                <p:nvPr/>
              </p:nvSpPr>
              <p:spPr bwMode="auto">
                <a:xfrm>
                  <a:off x="1250" y="1949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6</a:t>
                  </a:r>
                </a:p>
              </p:txBody>
            </p:sp>
            <p:sp>
              <p:nvSpPr>
                <p:cNvPr id="322573" name="Oval 13"/>
                <p:cNvSpPr>
                  <a:spLocks noChangeArrowheads="1"/>
                </p:cNvSpPr>
                <p:nvPr/>
              </p:nvSpPr>
              <p:spPr bwMode="auto">
                <a:xfrm>
                  <a:off x="1250" y="2872"/>
                  <a:ext cx="227" cy="227"/>
                </a:xfrm>
                <a:prstGeom prst="ellipse">
                  <a:avLst/>
                </a:prstGeom>
                <a:solidFill>
                  <a:srgbClr val="FAFD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7" tIns="44450" rIns="90487" bIns="44450" anchor="ctr"/>
                <a:lstStyle/>
                <a:p>
                  <a:pPr algn="ctr"/>
                  <a:r>
                    <a:rPr lang="zh-CN" altLang="en-US" sz="1600" b="1">
                      <a:solidFill>
                        <a:srgbClr val="132584"/>
                      </a:solidFill>
                      <a:effectLst/>
                      <a:latin typeface="Cambria" panose="02040503050406030204" pitchFamily="18" charset="0"/>
                      <a:ea typeface="宋体" panose="02010600030101010101" pitchFamily="2" charset="-122"/>
                    </a:rPr>
                    <a:t>9</a:t>
                  </a:r>
                </a:p>
              </p:txBody>
            </p:sp>
          </p:grpSp>
        </p:grpSp>
        <p:sp>
          <p:nvSpPr>
            <p:cNvPr id="322574" name="Oval 14"/>
            <p:cNvSpPr>
              <a:spLocks noChangeArrowheads="1"/>
            </p:cNvSpPr>
            <p:nvPr/>
          </p:nvSpPr>
          <p:spPr bwMode="auto">
            <a:xfrm>
              <a:off x="4081" y="1949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4,5</a:t>
              </a:r>
            </a:p>
          </p:txBody>
        </p:sp>
        <p:sp>
          <p:nvSpPr>
            <p:cNvPr id="322575" name="Oval 15"/>
            <p:cNvSpPr>
              <a:spLocks noChangeArrowheads="1"/>
            </p:cNvSpPr>
            <p:nvPr/>
          </p:nvSpPr>
          <p:spPr bwMode="auto">
            <a:xfrm>
              <a:off x="2774" y="3013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322576" name="Oval 16"/>
            <p:cNvSpPr>
              <a:spLocks noChangeArrowheads="1"/>
            </p:cNvSpPr>
            <p:nvPr/>
          </p:nvSpPr>
          <p:spPr bwMode="auto">
            <a:xfrm>
              <a:off x="2774" y="3587"/>
              <a:ext cx="227" cy="227"/>
            </a:xfrm>
            <a:prstGeom prst="ellipse">
              <a:avLst/>
            </a:prstGeom>
            <a:solidFill>
              <a:srgbClr val="FAFD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zh-CN" altLang="en-US" sz="1600" b="1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322577" name="Rectangle 17"/>
            <p:cNvSpPr>
              <a:spLocks noChangeArrowheads="1"/>
            </p:cNvSpPr>
            <p:nvPr/>
          </p:nvSpPr>
          <p:spPr bwMode="auto">
            <a:xfrm>
              <a:off x="3406" y="1366"/>
              <a:ext cx="1092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dirty="0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Region 1</a:t>
              </a:r>
            </a:p>
          </p:txBody>
        </p:sp>
        <p:sp>
          <p:nvSpPr>
            <p:cNvPr id="322578" name="Rectangle 18"/>
            <p:cNvSpPr>
              <a:spLocks noChangeArrowheads="1"/>
            </p:cNvSpPr>
            <p:nvPr/>
          </p:nvSpPr>
          <p:spPr bwMode="auto">
            <a:xfrm>
              <a:off x="2296" y="2204"/>
              <a:ext cx="1092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Region 2</a:t>
              </a:r>
            </a:p>
          </p:txBody>
        </p:sp>
        <p:sp>
          <p:nvSpPr>
            <p:cNvPr id="322579" name="Rectangle 19"/>
            <p:cNvSpPr>
              <a:spLocks noChangeArrowheads="1"/>
            </p:cNvSpPr>
            <p:nvPr/>
          </p:nvSpPr>
          <p:spPr bwMode="auto">
            <a:xfrm>
              <a:off x="951" y="2400"/>
              <a:ext cx="907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1800" b="1" dirty="0">
                  <a:solidFill>
                    <a:srgbClr val="132584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Region 3</a:t>
              </a:r>
            </a:p>
          </p:txBody>
        </p:sp>
        <p:sp>
          <p:nvSpPr>
            <p:cNvPr id="322580" name="Rectangle 20"/>
            <p:cNvSpPr>
              <a:spLocks noChangeArrowheads="1"/>
            </p:cNvSpPr>
            <p:nvPr/>
          </p:nvSpPr>
          <p:spPr bwMode="auto">
            <a:xfrm>
              <a:off x="3341" y="3277"/>
              <a:ext cx="150" cy="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endParaRPr lang="en-US" altLang="zh-CN" sz="240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22581" name="AutoShape 21"/>
            <p:cNvCxnSpPr>
              <a:cxnSpLocks noChangeShapeType="1"/>
              <a:stCxn id="322575" idx="6"/>
              <a:endCxn id="322565" idx="6"/>
            </p:cNvCxnSpPr>
            <p:nvPr/>
          </p:nvCxnSpPr>
          <p:spPr bwMode="auto">
            <a:xfrm flipV="1">
              <a:off x="3001" y="1073"/>
              <a:ext cx="1" cy="2054"/>
            </a:xfrm>
            <a:prstGeom prst="curvedConnector3">
              <a:avLst>
                <a:gd name="adj1" fmla="val 1924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2" name="AutoShape 22"/>
            <p:cNvCxnSpPr>
              <a:cxnSpLocks noChangeShapeType="1"/>
              <a:stCxn id="322565" idx="2"/>
              <a:endCxn id="322576" idx="2"/>
            </p:cNvCxnSpPr>
            <p:nvPr/>
          </p:nvCxnSpPr>
          <p:spPr bwMode="auto">
            <a:xfrm rot="10800000" flipH="1" flipV="1">
              <a:off x="2774" y="1073"/>
              <a:ext cx="1" cy="2628"/>
            </a:xfrm>
            <a:prstGeom prst="curvedConnector3">
              <a:avLst>
                <a:gd name="adj1" fmla="val -25330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3" name="AutoShape 23"/>
            <p:cNvCxnSpPr>
              <a:cxnSpLocks noChangeShapeType="1"/>
              <a:stCxn id="322566" idx="6"/>
              <a:endCxn id="322574" idx="1"/>
            </p:cNvCxnSpPr>
            <p:nvPr/>
          </p:nvCxnSpPr>
          <p:spPr bwMode="auto">
            <a:xfrm>
              <a:off x="3001" y="1658"/>
              <a:ext cx="1113" cy="3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4" name="AutoShape 24"/>
            <p:cNvCxnSpPr>
              <a:cxnSpLocks noChangeShapeType="1"/>
              <a:stCxn id="322565" idx="4"/>
              <a:endCxn id="322566" idx="0"/>
            </p:cNvCxnSpPr>
            <p:nvPr/>
          </p:nvCxnSpPr>
          <p:spPr bwMode="auto">
            <a:xfrm>
              <a:off x="2888" y="1186"/>
              <a:ext cx="0" cy="35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5" name="AutoShape 25"/>
            <p:cNvCxnSpPr>
              <a:cxnSpLocks noChangeShapeType="1"/>
              <a:stCxn id="322566" idx="2"/>
              <a:endCxn id="322572" idx="7"/>
            </p:cNvCxnSpPr>
            <p:nvPr/>
          </p:nvCxnSpPr>
          <p:spPr bwMode="auto">
            <a:xfrm flipH="1">
              <a:off x="1444" y="1658"/>
              <a:ext cx="1330" cy="3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6" name="AutoShape 26"/>
            <p:cNvCxnSpPr>
              <a:cxnSpLocks noChangeShapeType="1"/>
              <a:stCxn id="322572" idx="5"/>
              <a:endCxn id="322570" idx="1"/>
            </p:cNvCxnSpPr>
            <p:nvPr/>
          </p:nvCxnSpPr>
          <p:spPr bwMode="auto">
            <a:xfrm>
              <a:off x="1444" y="2143"/>
              <a:ext cx="384" cy="3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7" name="AutoShape 27"/>
            <p:cNvCxnSpPr>
              <a:cxnSpLocks noChangeShapeType="1"/>
              <a:stCxn id="322572" idx="3"/>
              <a:endCxn id="322569" idx="7"/>
            </p:cNvCxnSpPr>
            <p:nvPr/>
          </p:nvCxnSpPr>
          <p:spPr bwMode="auto">
            <a:xfrm flipH="1">
              <a:off x="898" y="2143"/>
              <a:ext cx="385" cy="30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8" name="AutoShape 28"/>
            <p:cNvCxnSpPr>
              <a:cxnSpLocks noChangeShapeType="1"/>
              <a:stCxn id="322569" idx="5"/>
              <a:endCxn id="322573" idx="1"/>
            </p:cNvCxnSpPr>
            <p:nvPr/>
          </p:nvCxnSpPr>
          <p:spPr bwMode="auto">
            <a:xfrm>
              <a:off x="898" y="2605"/>
              <a:ext cx="385" cy="3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89" name="AutoShape 29"/>
            <p:cNvCxnSpPr>
              <a:cxnSpLocks noChangeShapeType="1"/>
              <a:stCxn id="322570" idx="3"/>
              <a:endCxn id="322573" idx="7"/>
            </p:cNvCxnSpPr>
            <p:nvPr/>
          </p:nvCxnSpPr>
          <p:spPr bwMode="auto">
            <a:xfrm flipH="1">
              <a:off x="1444" y="2605"/>
              <a:ext cx="384" cy="3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90" name="AutoShape 30"/>
            <p:cNvCxnSpPr>
              <a:cxnSpLocks noChangeShapeType="1"/>
              <a:stCxn id="322573" idx="6"/>
              <a:endCxn id="322575" idx="2"/>
            </p:cNvCxnSpPr>
            <p:nvPr/>
          </p:nvCxnSpPr>
          <p:spPr bwMode="auto">
            <a:xfrm>
              <a:off x="1477" y="2986"/>
              <a:ext cx="1297" cy="14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591" name="AutoShape 31"/>
            <p:cNvCxnSpPr>
              <a:cxnSpLocks noChangeShapeType="1"/>
              <a:stCxn id="322574" idx="3"/>
              <a:endCxn id="322575" idx="7"/>
            </p:cNvCxnSpPr>
            <p:nvPr/>
          </p:nvCxnSpPr>
          <p:spPr bwMode="auto">
            <a:xfrm flipH="1">
              <a:off x="2968" y="2143"/>
              <a:ext cx="1146" cy="90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2765" name="Rectangle 205"/>
          <p:cNvSpPr>
            <a:spLocks noChangeArrowheads="1"/>
          </p:cNvSpPr>
          <p:nvPr/>
        </p:nvSpPr>
        <p:spPr bwMode="auto">
          <a:xfrm>
            <a:off x="2648231" y="2241028"/>
            <a:ext cx="133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Region 4</a:t>
            </a:r>
            <a:endParaRPr lang="zh-CN" altLang="en-US" dirty="0">
              <a:solidFill>
                <a:srgbClr val="1325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133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4613" name="Rectangle 5"/>
          <p:cNvSpPr>
            <a:spLocks noGrp="1" noChangeArrowheads="1"/>
          </p:cNvSpPr>
          <p:nvPr>
            <p:ph type="title"/>
          </p:nvPr>
        </p:nvSpPr>
        <p:spPr>
          <a:xfrm>
            <a:off x="2057400" y="0"/>
            <a:ext cx="7237413" cy="457200"/>
          </a:xfrm>
        </p:spPr>
        <p:txBody>
          <a:bodyPr/>
          <a:lstStyle/>
          <a:p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Determine a </a:t>
            </a:r>
            <a:r>
              <a:rPr lang="en-US" altLang="zh-CN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basis </a:t>
            </a: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set of linearly independent paths</a:t>
            </a:r>
            <a:endParaRPr lang="zh-CN" altLang="en-US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1524000"/>
            <a:ext cx="855586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Independent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path </a:t>
            </a:r>
            <a:r>
              <a:rPr lang="en-US" altLang="zh-CN" sz="2400" dirty="0">
                <a:latin typeface="Cambria" panose="02040503050406030204" pitchFamily="18" charset="0"/>
              </a:rPr>
              <a:t>® any path that introduces at least one new set of processing statements or a new condition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Basis set </a:t>
            </a:r>
            <a:r>
              <a:rPr lang="en-US" altLang="zh-CN" sz="2400" dirty="0">
                <a:latin typeface="Cambria" panose="02040503050406030204" pitchFamily="18" charset="0"/>
              </a:rPr>
              <a:t>® set of independent paths through the code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Test cases </a:t>
            </a:r>
            <a:r>
              <a:rPr lang="en-US" altLang="zh-CN" sz="2400" dirty="0">
                <a:latin typeface="Cambria" panose="02040503050406030204" pitchFamily="18" charset="0"/>
              </a:rPr>
              <a:t>derived from a basis set are guaranteed to execute every statement at least one time during testing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>
                <a:latin typeface="Cambria" panose="02040503050406030204" pitchFamily="18" charset="0"/>
              </a:rPr>
              <a:t> Basis set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is not unique</a:t>
            </a:r>
          </a:p>
          <a:p>
            <a:endParaRPr lang="en-US" altLang="zh-CN" sz="2400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68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6658" name="Rectangle 2"/>
          <p:cNvSpPr>
            <a:spLocks noChangeArrowheads="1"/>
          </p:cNvSpPr>
          <p:nvPr/>
        </p:nvSpPr>
        <p:spPr bwMode="auto">
          <a:xfrm>
            <a:off x="6553200" y="2082800"/>
            <a:ext cx="26670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ts val="4800"/>
              </a:spcBef>
            </a:pPr>
            <a:r>
              <a:rPr lang="en-US" altLang="zh-CN" sz="2000" b="1" dirty="0" smtClean="0">
                <a:solidFill>
                  <a:srgbClr val="081D58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Path1</a:t>
            </a:r>
            <a:r>
              <a:rPr lang="en-US" altLang="zh-CN" sz="2000" b="1" dirty="0">
                <a:solidFill>
                  <a:srgbClr val="081D58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1-2-3-6-7-9-10-1-11</a:t>
            </a:r>
            <a:endParaRPr lang="en-US" altLang="zh-CN" sz="2000" dirty="0">
              <a:solidFill>
                <a:srgbClr val="FF33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47922" y="126206"/>
            <a:ext cx="5822950" cy="5762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</a:t>
            </a:r>
          </a:p>
        </p:txBody>
      </p:sp>
      <p:sp>
        <p:nvSpPr>
          <p:cNvPr id="326660" name="Rectangle 4"/>
          <p:cNvSpPr>
            <a:spLocks noChangeArrowheads="1"/>
          </p:cNvSpPr>
          <p:nvPr/>
        </p:nvSpPr>
        <p:spPr bwMode="auto">
          <a:xfrm>
            <a:off x="6553200" y="3073400"/>
            <a:ext cx="22860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ts val="4800"/>
              </a:spcBef>
            </a:pPr>
            <a:r>
              <a:rPr lang="en-US" altLang="zh-CN" sz="2000" b="1" dirty="0" smtClean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Path2</a:t>
            </a:r>
            <a:r>
              <a:rPr lang="en-US" altLang="zh-CN" sz="2000" b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1-2-3-6-8-9-10-1-11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26661" name="Rectangle 5"/>
          <p:cNvSpPr>
            <a:spLocks noChangeArrowheads="1"/>
          </p:cNvSpPr>
          <p:nvPr/>
        </p:nvSpPr>
        <p:spPr bwMode="auto">
          <a:xfrm>
            <a:off x="6553200" y="4140200"/>
            <a:ext cx="25146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ts val="4800"/>
              </a:spcBef>
            </a:pPr>
            <a:r>
              <a:rPr lang="en-US" altLang="zh-CN" sz="2000" b="1" dirty="0" smtClean="0">
                <a:solidFill>
                  <a:srgbClr val="00B0F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Path3</a:t>
            </a:r>
            <a:r>
              <a:rPr lang="en-US" altLang="zh-CN" sz="2000" b="1" dirty="0">
                <a:solidFill>
                  <a:srgbClr val="00B0F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1-2-3-4-5-10-1-11</a:t>
            </a:r>
            <a:endParaRPr lang="en-US" altLang="zh-CN" sz="2000" dirty="0">
              <a:solidFill>
                <a:srgbClr val="00B0F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26662" name="Rectangle 6"/>
          <p:cNvSpPr>
            <a:spLocks noChangeArrowheads="1"/>
          </p:cNvSpPr>
          <p:nvPr/>
        </p:nvSpPr>
        <p:spPr bwMode="auto">
          <a:xfrm>
            <a:off x="6561965" y="5059124"/>
            <a:ext cx="1535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>
              <a:spcBef>
                <a:spcPts val="4800"/>
              </a:spcBef>
            </a:pPr>
            <a:r>
              <a:rPr lang="en-US" altLang="zh-CN" sz="2000" b="1">
                <a:solidFill>
                  <a:schemeClr val="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Path4: 1-11</a:t>
            </a:r>
            <a:endParaRPr lang="en-US" altLang="zh-CN" sz="2000">
              <a:solidFill>
                <a:schemeClr val="hlink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3600" y="1773238"/>
            <a:ext cx="5384800" cy="4127500"/>
            <a:chOff x="863600" y="1773238"/>
            <a:chExt cx="5384800" cy="4127500"/>
          </a:xfrm>
        </p:grpSpPr>
        <p:grpSp>
          <p:nvGrpSpPr>
            <p:cNvPr id="326663" name="Group 7"/>
            <p:cNvGrpSpPr>
              <a:grpSpLocks/>
            </p:cNvGrpSpPr>
            <p:nvPr/>
          </p:nvGrpSpPr>
          <p:grpSpPr bwMode="auto">
            <a:xfrm>
              <a:off x="1266716" y="1862138"/>
              <a:ext cx="4197764" cy="3522663"/>
              <a:chOff x="875" y="1025"/>
              <a:chExt cx="3112" cy="2219"/>
            </a:xfrm>
          </p:grpSpPr>
          <p:cxnSp>
            <p:nvCxnSpPr>
              <p:cNvPr id="326664" name="AutoShape 8"/>
              <p:cNvCxnSpPr>
                <a:cxnSpLocks noChangeShapeType="1"/>
                <a:stCxn id="326665" idx="4"/>
              </p:cNvCxnSpPr>
              <p:nvPr/>
            </p:nvCxnSpPr>
            <p:spPr bwMode="auto">
              <a:xfrm rot="5400000" flipH="1" flipV="1">
                <a:off x="1883" y="2198"/>
                <a:ext cx="2016" cy="3"/>
              </a:xfrm>
              <a:prstGeom prst="bentConnector4">
                <a:avLst>
                  <a:gd name="adj1" fmla="val -8778"/>
                  <a:gd name="adj2" fmla="val 510999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6665" name="Oval 9"/>
              <p:cNvSpPr>
                <a:spLocks noChangeArrowheads="1"/>
              </p:cNvSpPr>
              <p:nvPr/>
            </p:nvSpPr>
            <p:spPr bwMode="auto">
              <a:xfrm>
                <a:off x="2860" y="3150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26666" name="Oval 10"/>
              <p:cNvSpPr>
                <a:spLocks noChangeArrowheads="1"/>
              </p:cNvSpPr>
              <p:nvPr/>
            </p:nvSpPr>
            <p:spPr bwMode="auto">
              <a:xfrm>
                <a:off x="2835" y="1025"/>
                <a:ext cx="114" cy="114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26667" name="AutoShape 11"/>
              <p:cNvSpPr>
                <a:spLocks noChangeArrowheads="1"/>
              </p:cNvSpPr>
              <p:nvPr/>
            </p:nvSpPr>
            <p:spPr bwMode="auto">
              <a:xfrm>
                <a:off x="2800" y="1375"/>
                <a:ext cx="184" cy="171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26668" name="Rectangle 12"/>
              <p:cNvSpPr>
                <a:spLocks noChangeArrowheads="1"/>
              </p:cNvSpPr>
              <p:nvPr/>
            </p:nvSpPr>
            <p:spPr bwMode="auto">
              <a:xfrm>
                <a:off x="1986" y="2815"/>
                <a:ext cx="178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7" tIns="44450" rIns="90487" bIns="44450">
                <a:spAutoFit/>
              </a:bodyPr>
              <a:lstStyle/>
              <a:p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9</a:t>
                </a:r>
              </a:p>
            </p:txBody>
          </p:sp>
          <p:sp>
            <p:nvSpPr>
              <p:cNvPr id="326669" name="Rectangle 13"/>
              <p:cNvSpPr>
                <a:spLocks noChangeArrowheads="1"/>
              </p:cNvSpPr>
              <p:nvPr/>
            </p:nvSpPr>
            <p:spPr bwMode="auto">
              <a:xfrm>
                <a:off x="2759" y="2966"/>
                <a:ext cx="3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10</a:t>
                </a:r>
              </a:p>
            </p:txBody>
          </p:sp>
          <p:sp>
            <p:nvSpPr>
              <p:cNvPr id="326670" name="Rectangle 14"/>
              <p:cNvSpPr>
                <a:spLocks noChangeArrowheads="1"/>
              </p:cNvSpPr>
              <p:nvPr/>
            </p:nvSpPr>
            <p:spPr bwMode="auto">
              <a:xfrm>
                <a:off x="962" y="3032"/>
                <a:ext cx="3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>
                <a:spAutoFit/>
              </a:bodyPr>
              <a:lstStyle/>
              <a:p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11</a:t>
                </a:r>
              </a:p>
            </p:txBody>
          </p:sp>
          <p:sp>
            <p:nvSpPr>
              <p:cNvPr id="326671" name="AutoShape 15"/>
              <p:cNvSpPr>
                <a:spLocks noChangeArrowheads="1"/>
              </p:cNvSpPr>
              <p:nvPr/>
            </p:nvSpPr>
            <p:spPr bwMode="auto">
              <a:xfrm>
                <a:off x="2732" y="1750"/>
                <a:ext cx="320" cy="160"/>
              </a:xfrm>
              <a:prstGeom prst="roundRect">
                <a:avLst>
                  <a:gd name="adj" fmla="val 34375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326672" name="AutoShape 16"/>
              <p:cNvSpPr>
                <a:spLocks noChangeArrowheads="1"/>
              </p:cNvSpPr>
              <p:nvPr/>
            </p:nvSpPr>
            <p:spPr bwMode="auto">
              <a:xfrm>
                <a:off x="3667" y="2405"/>
                <a:ext cx="320" cy="160"/>
              </a:xfrm>
              <a:prstGeom prst="roundRect">
                <a:avLst>
                  <a:gd name="adj" fmla="val 3437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4</a:t>
                </a:r>
              </a:p>
            </p:txBody>
          </p:sp>
          <p:sp>
            <p:nvSpPr>
              <p:cNvPr id="326673" name="AutoShape 17"/>
              <p:cNvSpPr>
                <a:spLocks noChangeArrowheads="1"/>
              </p:cNvSpPr>
              <p:nvPr/>
            </p:nvSpPr>
            <p:spPr bwMode="auto">
              <a:xfrm>
                <a:off x="3667" y="2799"/>
                <a:ext cx="320" cy="160"/>
              </a:xfrm>
              <a:prstGeom prst="roundRect">
                <a:avLst>
                  <a:gd name="adj" fmla="val 34375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326674" name="AutoShape 18"/>
              <p:cNvSpPr>
                <a:spLocks noChangeArrowheads="1"/>
              </p:cNvSpPr>
              <p:nvPr/>
            </p:nvSpPr>
            <p:spPr bwMode="auto">
              <a:xfrm>
                <a:off x="2218" y="2693"/>
                <a:ext cx="320" cy="160"/>
              </a:xfrm>
              <a:prstGeom prst="roundRect">
                <a:avLst>
                  <a:gd name="adj" fmla="val 34375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8</a:t>
                </a:r>
              </a:p>
            </p:txBody>
          </p:sp>
          <p:sp>
            <p:nvSpPr>
              <p:cNvPr id="326675" name="AutoShape 19"/>
              <p:cNvSpPr>
                <a:spLocks noChangeArrowheads="1"/>
              </p:cNvSpPr>
              <p:nvPr/>
            </p:nvSpPr>
            <p:spPr bwMode="auto">
              <a:xfrm>
                <a:off x="1574" y="2703"/>
                <a:ext cx="320" cy="160"/>
              </a:xfrm>
              <a:prstGeom prst="roundRect">
                <a:avLst>
                  <a:gd name="adj" fmla="val 34375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7</a:t>
                </a:r>
              </a:p>
            </p:txBody>
          </p:sp>
          <p:grpSp>
            <p:nvGrpSpPr>
              <p:cNvPr id="326676" name="Group 20"/>
              <p:cNvGrpSpPr>
                <a:grpSpLocks/>
              </p:cNvGrpSpPr>
              <p:nvPr/>
            </p:nvGrpSpPr>
            <p:grpSpPr bwMode="auto">
              <a:xfrm>
                <a:off x="875" y="3069"/>
                <a:ext cx="114" cy="114"/>
                <a:chOff x="875" y="3069"/>
                <a:chExt cx="114" cy="114"/>
              </a:xfrm>
            </p:grpSpPr>
            <p:sp>
              <p:nvSpPr>
                <p:cNvPr id="326677" name="Oval 21"/>
                <p:cNvSpPr>
                  <a:spLocks noChangeArrowheads="1"/>
                </p:cNvSpPr>
                <p:nvPr/>
              </p:nvSpPr>
              <p:spPr bwMode="auto">
                <a:xfrm>
                  <a:off x="875" y="3069"/>
                  <a:ext cx="114" cy="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6678" name="Oval 22"/>
                <p:cNvSpPr>
                  <a:spLocks noChangeArrowheads="1"/>
                </p:cNvSpPr>
                <p:nvPr/>
              </p:nvSpPr>
              <p:spPr bwMode="auto">
                <a:xfrm>
                  <a:off x="908" y="3102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326679" name="AutoShape 23"/>
              <p:cNvSpPr>
                <a:spLocks noChangeArrowheads="1"/>
              </p:cNvSpPr>
              <p:nvPr/>
            </p:nvSpPr>
            <p:spPr bwMode="auto">
              <a:xfrm>
                <a:off x="2800" y="2112"/>
                <a:ext cx="184" cy="171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cxnSp>
            <p:nvCxnSpPr>
              <p:cNvPr id="326680" name="AutoShape 24"/>
              <p:cNvCxnSpPr>
                <a:cxnSpLocks noChangeShapeType="1"/>
                <a:stCxn id="326667" idx="0"/>
                <a:endCxn id="326666" idx="4"/>
              </p:cNvCxnSpPr>
              <p:nvPr/>
            </p:nvCxnSpPr>
            <p:spPr bwMode="auto">
              <a:xfrm flipV="1">
                <a:off x="2892" y="1139"/>
                <a:ext cx="0" cy="236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81" name="AutoShape 25"/>
              <p:cNvCxnSpPr>
                <a:cxnSpLocks noChangeShapeType="1"/>
                <a:stCxn id="326667" idx="2"/>
                <a:endCxn id="326671" idx="0"/>
              </p:cNvCxnSpPr>
              <p:nvPr/>
            </p:nvCxnSpPr>
            <p:spPr bwMode="auto">
              <a:xfrm>
                <a:off x="2892" y="1546"/>
                <a:ext cx="0" cy="2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82" name="AutoShape 26"/>
              <p:cNvCxnSpPr>
                <a:cxnSpLocks noChangeShapeType="1"/>
                <a:stCxn id="326671" idx="2"/>
                <a:endCxn id="326679" idx="0"/>
              </p:cNvCxnSpPr>
              <p:nvPr/>
            </p:nvCxnSpPr>
            <p:spPr bwMode="auto">
              <a:xfrm>
                <a:off x="2892" y="1910"/>
                <a:ext cx="0" cy="20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6683" name="AutoShape 27"/>
              <p:cNvSpPr>
                <a:spLocks noChangeArrowheads="1"/>
              </p:cNvSpPr>
              <p:nvPr/>
            </p:nvSpPr>
            <p:spPr bwMode="auto">
              <a:xfrm>
                <a:off x="1976" y="2404"/>
                <a:ext cx="184" cy="171"/>
              </a:xfrm>
              <a:prstGeom prst="diamon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zh-CN" altLang="en-US" sz="1600" b="1">
                    <a:solidFill>
                      <a:srgbClr val="CF0E3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cxnSp>
            <p:nvCxnSpPr>
              <p:cNvPr id="326684" name="AutoShape 28"/>
              <p:cNvCxnSpPr>
                <a:cxnSpLocks noChangeShapeType="1"/>
                <a:stCxn id="326683" idx="0"/>
                <a:endCxn id="326679" idx="1"/>
              </p:cNvCxnSpPr>
              <p:nvPr/>
            </p:nvCxnSpPr>
            <p:spPr bwMode="auto">
              <a:xfrm rot="16200000">
                <a:off x="2331" y="1935"/>
                <a:ext cx="206" cy="732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85" name="AutoShape 29"/>
              <p:cNvCxnSpPr>
                <a:cxnSpLocks noChangeShapeType="1"/>
                <a:stCxn id="326679" idx="3"/>
                <a:endCxn id="326672" idx="0"/>
              </p:cNvCxnSpPr>
              <p:nvPr/>
            </p:nvCxnSpPr>
            <p:spPr bwMode="auto">
              <a:xfrm>
                <a:off x="2984" y="2198"/>
                <a:ext cx="843" cy="207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86" name="AutoShape 30"/>
              <p:cNvCxnSpPr>
                <a:cxnSpLocks noChangeShapeType="1"/>
                <a:stCxn id="326672" idx="2"/>
                <a:endCxn id="326673" idx="0"/>
              </p:cNvCxnSpPr>
              <p:nvPr/>
            </p:nvCxnSpPr>
            <p:spPr bwMode="auto">
              <a:xfrm>
                <a:off x="3827" y="2565"/>
                <a:ext cx="0" cy="23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87" name="AutoShape 31"/>
              <p:cNvCxnSpPr>
                <a:cxnSpLocks noChangeShapeType="1"/>
                <a:stCxn id="326683" idx="3"/>
                <a:endCxn id="326674" idx="0"/>
              </p:cNvCxnSpPr>
              <p:nvPr/>
            </p:nvCxnSpPr>
            <p:spPr bwMode="auto">
              <a:xfrm>
                <a:off x="2160" y="2490"/>
                <a:ext cx="218" cy="203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88" name="AutoShape 32"/>
              <p:cNvCxnSpPr>
                <a:cxnSpLocks noChangeShapeType="1"/>
                <a:stCxn id="326683" idx="1"/>
                <a:endCxn id="326675" idx="0"/>
              </p:cNvCxnSpPr>
              <p:nvPr/>
            </p:nvCxnSpPr>
            <p:spPr bwMode="auto">
              <a:xfrm rot="10800000" flipV="1">
                <a:off x="1734" y="2490"/>
                <a:ext cx="242" cy="213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6689" name="Oval 33"/>
              <p:cNvSpPr>
                <a:spLocks noChangeArrowheads="1"/>
              </p:cNvSpPr>
              <p:nvPr/>
            </p:nvSpPr>
            <p:spPr bwMode="auto">
              <a:xfrm>
                <a:off x="2040" y="3004"/>
                <a:ext cx="58" cy="5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cxnSp>
            <p:nvCxnSpPr>
              <p:cNvPr id="326690" name="AutoShape 34"/>
              <p:cNvCxnSpPr>
                <a:cxnSpLocks noChangeShapeType="1"/>
                <a:stCxn id="326689" idx="2"/>
                <a:endCxn id="326675" idx="2"/>
              </p:cNvCxnSpPr>
              <p:nvPr/>
            </p:nvCxnSpPr>
            <p:spPr bwMode="auto">
              <a:xfrm rot="10800000">
                <a:off x="1734" y="2863"/>
                <a:ext cx="306" cy="170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91" name="AutoShape 35"/>
              <p:cNvCxnSpPr>
                <a:cxnSpLocks noChangeShapeType="1"/>
                <a:stCxn id="326689" idx="6"/>
                <a:endCxn id="326674" idx="2"/>
              </p:cNvCxnSpPr>
              <p:nvPr/>
            </p:nvCxnSpPr>
            <p:spPr bwMode="auto">
              <a:xfrm flipV="1">
                <a:off x="2098" y="2853"/>
                <a:ext cx="280" cy="180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92" name="AutoShape 36"/>
              <p:cNvCxnSpPr>
                <a:cxnSpLocks noChangeShapeType="1"/>
                <a:stCxn id="326665" idx="2"/>
                <a:endCxn id="326689" idx="4"/>
              </p:cNvCxnSpPr>
              <p:nvPr/>
            </p:nvCxnSpPr>
            <p:spPr bwMode="auto">
              <a:xfrm rot="10800000">
                <a:off x="2069" y="3062"/>
                <a:ext cx="791" cy="117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93" name="AutoShape 37"/>
              <p:cNvCxnSpPr>
                <a:cxnSpLocks noChangeShapeType="1"/>
                <a:stCxn id="326665" idx="6"/>
                <a:endCxn id="326673" idx="2"/>
              </p:cNvCxnSpPr>
              <p:nvPr/>
            </p:nvCxnSpPr>
            <p:spPr bwMode="auto">
              <a:xfrm flipV="1">
                <a:off x="2918" y="2959"/>
                <a:ext cx="909" cy="220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694" name="AutoShape 38"/>
              <p:cNvCxnSpPr>
                <a:cxnSpLocks noChangeShapeType="1"/>
                <a:stCxn id="326677" idx="0"/>
                <a:endCxn id="326667" idx="1"/>
              </p:cNvCxnSpPr>
              <p:nvPr/>
            </p:nvCxnSpPr>
            <p:spPr bwMode="auto">
              <a:xfrm rot="16200000">
                <a:off x="1062" y="1331"/>
                <a:ext cx="1608" cy="1868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6695" name="Freeform 39"/>
            <p:cNvSpPr>
              <a:spLocks/>
            </p:cNvSpPr>
            <p:nvPr/>
          </p:nvSpPr>
          <p:spPr bwMode="auto">
            <a:xfrm>
              <a:off x="1219116" y="2470151"/>
              <a:ext cx="2632899" cy="2540000"/>
            </a:xfrm>
            <a:custGeom>
              <a:avLst/>
              <a:gdLst>
                <a:gd name="T0" fmla="*/ 52 w 1952"/>
                <a:gd name="T1" fmla="*/ 1600 h 1600"/>
                <a:gd name="T2" fmla="*/ 48 w 1952"/>
                <a:gd name="T3" fmla="*/ 59 h 1600"/>
                <a:gd name="T4" fmla="*/ 157 w 1952"/>
                <a:gd name="T5" fmla="*/ 11 h 1600"/>
                <a:gd name="T6" fmla="*/ 504 w 1952"/>
                <a:gd name="T7" fmla="*/ 0 h 1600"/>
                <a:gd name="T8" fmla="*/ 1952 w 1952"/>
                <a:gd name="T9" fmla="*/ 11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2" h="1600">
                  <a:moveTo>
                    <a:pt x="52" y="1600"/>
                  </a:moveTo>
                  <a:cubicBezTo>
                    <a:pt x="0" y="1034"/>
                    <a:pt x="20" y="1310"/>
                    <a:pt x="48" y="59"/>
                  </a:cubicBezTo>
                  <a:cubicBezTo>
                    <a:pt x="48" y="15"/>
                    <a:pt x="157" y="11"/>
                    <a:pt x="157" y="11"/>
                  </a:cubicBezTo>
                  <a:cubicBezTo>
                    <a:pt x="273" y="31"/>
                    <a:pt x="388" y="12"/>
                    <a:pt x="504" y="0"/>
                  </a:cubicBezTo>
                  <a:cubicBezTo>
                    <a:pt x="1469" y="14"/>
                    <a:pt x="986" y="11"/>
                    <a:pt x="1952" y="11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6696" name="Freeform 40"/>
            <p:cNvSpPr>
              <a:spLocks/>
            </p:cNvSpPr>
            <p:nvPr/>
          </p:nvSpPr>
          <p:spPr bwMode="auto">
            <a:xfrm>
              <a:off x="1140278" y="2176463"/>
              <a:ext cx="4829957" cy="3371850"/>
            </a:xfrm>
            <a:custGeom>
              <a:avLst/>
              <a:gdLst>
                <a:gd name="T0" fmla="*/ 2154 w 3581"/>
                <a:gd name="T1" fmla="*/ 276 h 2124"/>
                <a:gd name="T2" fmla="*/ 2169 w 3581"/>
                <a:gd name="T3" fmla="*/ 601 h 2124"/>
                <a:gd name="T4" fmla="*/ 2191 w 3581"/>
                <a:gd name="T5" fmla="*/ 825 h 2124"/>
                <a:gd name="T6" fmla="*/ 2232 w 3581"/>
                <a:gd name="T7" fmla="*/ 889 h 2124"/>
                <a:gd name="T8" fmla="*/ 2421 w 3581"/>
                <a:gd name="T9" fmla="*/ 900 h 2124"/>
                <a:gd name="T10" fmla="*/ 2746 w 3581"/>
                <a:gd name="T11" fmla="*/ 889 h 2124"/>
                <a:gd name="T12" fmla="*/ 3081 w 3581"/>
                <a:gd name="T13" fmla="*/ 932 h 2124"/>
                <a:gd name="T14" fmla="*/ 3155 w 3581"/>
                <a:gd name="T15" fmla="*/ 1070 h 2124"/>
                <a:gd name="T16" fmla="*/ 3166 w 3581"/>
                <a:gd name="T17" fmla="*/ 1102 h 2124"/>
                <a:gd name="T18" fmla="*/ 3155 w 3581"/>
                <a:gd name="T19" fmla="*/ 1817 h 2124"/>
                <a:gd name="T20" fmla="*/ 3103 w 3581"/>
                <a:gd name="T21" fmla="*/ 1956 h 2124"/>
                <a:gd name="T22" fmla="*/ 2945 w 3581"/>
                <a:gd name="T23" fmla="*/ 2009 h 2124"/>
                <a:gd name="T24" fmla="*/ 2263 w 3581"/>
                <a:gd name="T25" fmla="*/ 1998 h 2124"/>
                <a:gd name="T26" fmla="*/ 2191 w 3581"/>
                <a:gd name="T27" fmla="*/ 2073 h 2124"/>
                <a:gd name="T28" fmla="*/ 2494 w 3581"/>
                <a:gd name="T29" fmla="*/ 2116 h 2124"/>
                <a:gd name="T30" fmla="*/ 3480 w 3581"/>
                <a:gd name="T31" fmla="*/ 2084 h 2124"/>
                <a:gd name="T32" fmla="*/ 3543 w 3581"/>
                <a:gd name="T33" fmla="*/ 2062 h 2124"/>
                <a:gd name="T34" fmla="*/ 3564 w 3581"/>
                <a:gd name="T35" fmla="*/ 1998 h 2124"/>
                <a:gd name="T36" fmla="*/ 3564 w 3581"/>
                <a:gd name="T37" fmla="*/ 1593 h 2124"/>
                <a:gd name="T38" fmla="*/ 3557 w 3581"/>
                <a:gd name="T39" fmla="*/ 1353 h 2124"/>
                <a:gd name="T40" fmla="*/ 3543 w 3581"/>
                <a:gd name="T41" fmla="*/ 900 h 2124"/>
                <a:gd name="T42" fmla="*/ 3541 w 3581"/>
                <a:gd name="T43" fmla="*/ 142 h 2124"/>
                <a:gd name="T44" fmla="*/ 3295 w 3581"/>
                <a:gd name="T45" fmla="*/ 52 h 2124"/>
                <a:gd name="T46" fmla="*/ 2714 w 3581"/>
                <a:gd name="T47" fmla="*/ 41 h 2124"/>
                <a:gd name="T48" fmla="*/ 2400 w 3581"/>
                <a:gd name="T49" fmla="*/ 36 h 2124"/>
                <a:gd name="T50" fmla="*/ 2117 w 3581"/>
                <a:gd name="T51" fmla="*/ 57 h 2124"/>
                <a:gd name="T52" fmla="*/ 2033 w 3581"/>
                <a:gd name="T53" fmla="*/ 110 h 2124"/>
                <a:gd name="T54" fmla="*/ 1614 w 3581"/>
                <a:gd name="T55" fmla="*/ 121 h 2124"/>
                <a:gd name="T56" fmla="*/ 869 w 3581"/>
                <a:gd name="T57" fmla="*/ 121 h 2124"/>
                <a:gd name="T58" fmla="*/ 394 w 3581"/>
                <a:gd name="T59" fmla="*/ 116 h 2124"/>
                <a:gd name="T60" fmla="*/ 255 w 3581"/>
                <a:gd name="T61" fmla="*/ 116 h 2124"/>
                <a:gd name="T62" fmla="*/ 124 w 3581"/>
                <a:gd name="T63" fmla="*/ 110 h 2124"/>
                <a:gd name="T64" fmla="*/ 104 w 3581"/>
                <a:gd name="T65" fmla="*/ 132 h 2124"/>
                <a:gd name="T66" fmla="*/ 72 w 3581"/>
                <a:gd name="T67" fmla="*/ 142 h 2124"/>
                <a:gd name="T68" fmla="*/ 26 w 3581"/>
                <a:gd name="T69" fmla="*/ 313 h 2124"/>
                <a:gd name="T70" fmla="*/ 15 w 3581"/>
                <a:gd name="T71" fmla="*/ 404 h 2124"/>
                <a:gd name="T72" fmla="*/ 15 w 3581"/>
                <a:gd name="T73" fmla="*/ 505 h 2124"/>
                <a:gd name="T74" fmla="*/ 20 w 3581"/>
                <a:gd name="T75" fmla="*/ 686 h 2124"/>
                <a:gd name="T76" fmla="*/ 15 w 3581"/>
                <a:gd name="T77" fmla="*/ 980 h 2124"/>
                <a:gd name="T78" fmla="*/ 9 w 3581"/>
                <a:gd name="T79" fmla="*/ 1198 h 2124"/>
                <a:gd name="T80" fmla="*/ 9 w 3581"/>
                <a:gd name="T81" fmla="*/ 1529 h 2124"/>
                <a:gd name="T82" fmla="*/ 21 w 3581"/>
                <a:gd name="T83" fmla="*/ 1662 h 2124"/>
                <a:gd name="T84" fmla="*/ 72 w 3581"/>
                <a:gd name="T85" fmla="*/ 1796 h 2124"/>
                <a:gd name="T86" fmla="*/ 124 w 3581"/>
                <a:gd name="T87" fmla="*/ 1870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81" h="2124">
                  <a:moveTo>
                    <a:pt x="2154" y="276"/>
                  </a:moveTo>
                  <a:cubicBezTo>
                    <a:pt x="2169" y="369"/>
                    <a:pt x="2188" y="508"/>
                    <a:pt x="2169" y="601"/>
                  </a:cubicBezTo>
                  <a:cubicBezTo>
                    <a:pt x="2193" y="747"/>
                    <a:pt x="2165" y="569"/>
                    <a:pt x="2191" y="825"/>
                  </a:cubicBezTo>
                  <a:cubicBezTo>
                    <a:pt x="2196" y="887"/>
                    <a:pt x="2187" y="873"/>
                    <a:pt x="2232" y="889"/>
                  </a:cubicBezTo>
                  <a:cubicBezTo>
                    <a:pt x="2294" y="949"/>
                    <a:pt x="2240" y="907"/>
                    <a:pt x="2421" y="900"/>
                  </a:cubicBezTo>
                  <a:cubicBezTo>
                    <a:pt x="2529" y="895"/>
                    <a:pt x="2637" y="892"/>
                    <a:pt x="2746" y="889"/>
                  </a:cubicBezTo>
                  <a:cubicBezTo>
                    <a:pt x="2859" y="898"/>
                    <a:pt x="2968" y="915"/>
                    <a:pt x="3081" y="932"/>
                  </a:cubicBezTo>
                  <a:cubicBezTo>
                    <a:pt x="3155" y="955"/>
                    <a:pt x="3109" y="931"/>
                    <a:pt x="3155" y="1070"/>
                  </a:cubicBezTo>
                  <a:cubicBezTo>
                    <a:pt x="3158" y="1080"/>
                    <a:pt x="3166" y="1102"/>
                    <a:pt x="3166" y="1102"/>
                  </a:cubicBezTo>
                  <a:cubicBezTo>
                    <a:pt x="3162" y="1340"/>
                    <a:pt x="3167" y="1578"/>
                    <a:pt x="3155" y="1817"/>
                  </a:cubicBezTo>
                  <a:cubicBezTo>
                    <a:pt x="3152" y="1866"/>
                    <a:pt x="3137" y="1920"/>
                    <a:pt x="3103" y="1956"/>
                  </a:cubicBezTo>
                  <a:cubicBezTo>
                    <a:pt x="3070" y="1988"/>
                    <a:pt x="2988" y="1997"/>
                    <a:pt x="2945" y="2009"/>
                  </a:cubicBezTo>
                  <a:cubicBezTo>
                    <a:pt x="2716" y="2002"/>
                    <a:pt x="2490" y="1983"/>
                    <a:pt x="2263" y="1998"/>
                  </a:cubicBezTo>
                  <a:cubicBezTo>
                    <a:pt x="2208" y="2012"/>
                    <a:pt x="2203" y="2016"/>
                    <a:pt x="2191" y="2073"/>
                  </a:cubicBezTo>
                  <a:cubicBezTo>
                    <a:pt x="2267" y="2124"/>
                    <a:pt x="2415" y="2111"/>
                    <a:pt x="2494" y="2116"/>
                  </a:cubicBezTo>
                  <a:cubicBezTo>
                    <a:pt x="2827" y="2099"/>
                    <a:pt x="3138" y="2089"/>
                    <a:pt x="3480" y="2084"/>
                  </a:cubicBezTo>
                  <a:cubicBezTo>
                    <a:pt x="3501" y="2076"/>
                    <a:pt x="3535" y="2083"/>
                    <a:pt x="3543" y="2062"/>
                  </a:cubicBezTo>
                  <a:cubicBezTo>
                    <a:pt x="3550" y="2040"/>
                    <a:pt x="3564" y="1998"/>
                    <a:pt x="3564" y="1998"/>
                  </a:cubicBezTo>
                  <a:cubicBezTo>
                    <a:pt x="3550" y="1785"/>
                    <a:pt x="3547" y="1835"/>
                    <a:pt x="3564" y="1593"/>
                  </a:cubicBezTo>
                  <a:cubicBezTo>
                    <a:pt x="3569" y="1518"/>
                    <a:pt x="3557" y="1353"/>
                    <a:pt x="3557" y="1353"/>
                  </a:cubicBezTo>
                  <a:cubicBezTo>
                    <a:pt x="3544" y="1196"/>
                    <a:pt x="3549" y="1057"/>
                    <a:pt x="3543" y="900"/>
                  </a:cubicBezTo>
                  <a:cubicBezTo>
                    <a:pt x="3514" y="690"/>
                    <a:pt x="3581" y="278"/>
                    <a:pt x="3541" y="142"/>
                  </a:cubicBezTo>
                  <a:cubicBezTo>
                    <a:pt x="3499" y="0"/>
                    <a:pt x="3432" y="68"/>
                    <a:pt x="3295" y="52"/>
                  </a:cubicBezTo>
                  <a:cubicBezTo>
                    <a:pt x="3100" y="45"/>
                    <a:pt x="2910" y="44"/>
                    <a:pt x="2714" y="41"/>
                  </a:cubicBezTo>
                  <a:cubicBezTo>
                    <a:pt x="2603" y="34"/>
                    <a:pt x="2507" y="50"/>
                    <a:pt x="2400" y="36"/>
                  </a:cubicBezTo>
                  <a:cubicBezTo>
                    <a:pt x="2305" y="39"/>
                    <a:pt x="2198" y="9"/>
                    <a:pt x="2117" y="57"/>
                  </a:cubicBezTo>
                  <a:cubicBezTo>
                    <a:pt x="1995" y="126"/>
                    <a:pt x="2115" y="83"/>
                    <a:pt x="2033" y="110"/>
                  </a:cubicBezTo>
                  <a:cubicBezTo>
                    <a:pt x="1950" y="131"/>
                    <a:pt x="1809" y="117"/>
                    <a:pt x="1614" y="121"/>
                  </a:cubicBezTo>
                  <a:cubicBezTo>
                    <a:pt x="1420" y="122"/>
                    <a:pt x="1072" y="121"/>
                    <a:pt x="869" y="121"/>
                  </a:cubicBezTo>
                  <a:cubicBezTo>
                    <a:pt x="575" y="105"/>
                    <a:pt x="715" y="128"/>
                    <a:pt x="394" y="116"/>
                  </a:cubicBezTo>
                  <a:cubicBezTo>
                    <a:pt x="295" y="111"/>
                    <a:pt x="300" y="117"/>
                    <a:pt x="255" y="116"/>
                  </a:cubicBezTo>
                  <a:cubicBezTo>
                    <a:pt x="210" y="115"/>
                    <a:pt x="149" y="107"/>
                    <a:pt x="124" y="110"/>
                  </a:cubicBezTo>
                  <a:cubicBezTo>
                    <a:pt x="114" y="111"/>
                    <a:pt x="112" y="126"/>
                    <a:pt x="104" y="132"/>
                  </a:cubicBezTo>
                  <a:cubicBezTo>
                    <a:pt x="94" y="137"/>
                    <a:pt x="82" y="138"/>
                    <a:pt x="72" y="142"/>
                  </a:cubicBezTo>
                  <a:cubicBezTo>
                    <a:pt x="62" y="173"/>
                    <a:pt x="37" y="269"/>
                    <a:pt x="26" y="313"/>
                  </a:cubicBezTo>
                  <a:cubicBezTo>
                    <a:pt x="16" y="356"/>
                    <a:pt x="16" y="372"/>
                    <a:pt x="15" y="404"/>
                  </a:cubicBezTo>
                  <a:cubicBezTo>
                    <a:pt x="36" y="425"/>
                    <a:pt x="14" y="458"/>
                    <a:pt x="15" y="505"/>
                  </a:cubicBezTo>
                  <a:cubicBezTo>
                    <a:pt x="15" y="552"/>
                    <a:pt x="20" y="607"/>
                    <a:pt x="20" y="686"/>
                  </a:cubicBezTo>
                  <a:cubicBezTo>
                    <a:pt x="20" y="767"/>
                    <a:pt x="16" y="894"/>
                    <a:pt x="15" y="980"/>
                  </a:cubicBezTo>
                  <a:cubicBezTo>
                    <a:pt x="13" y="1065"/>
                    <a:pt x="9" y="1106"/>
                    <a:pt x="9" y="1198"/>
                  </a:cubicBezTo>
                  <a:cubicBezTo>
                    <a:pt x="0" y="1338"/>
                    <a:pt x="9" y="1450"/>
                    <a:pt x="9" y="1529"/>
                  </a:cubicBezTo>
                  <a:cubicBezTo>
                    <a:pt x="11" y="1606"/>
                    <a:pt x="11" y="1617"/>
                    <a:pt x="21" y="1662"/>
                  </a:cubicBezTo>
                  <a:cubicBezTo>
                    <a:pt x="36" y="1707"/>
                    <a:pt x="51" y="1753"/>
                    <a:pt x="72" y="1796"/>
                  </a:cubicBezTo>
                  <a:cubicBezTo>
                    <a:pt x="88" y="1828"/>
                    <a:pt x="89" y="1852"/>
                    <a:pt x="124" y="1870"/>
                  </a:cubicBezTo>
                </a:path>
              </a:pathLst>
            </a:custGeom>
            <a:noFill/>
            <a:ln w="3810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6697" name="Freeform 41"/>
            <p:cNvSpPr>
              <a:spLocks/>
            </p:cNvSpPr>
            <p:nvPr/>
          </p:nvSpPr>
          <p:spPr bwMode="auto">
            <a:xfrm>
              <a:off x="964751" y="1930401"/>
              <a:ext cx="5215223" cy="3848100"/>
            </a:xfrm>
            <a:custGeom>
              <a:avLst/>
              <a:gdLst>
                <a:gd name="T0" fmla="*/ 2211 w 3867"/>
                <a:gd name="T1" fmla="*/ 746 h 2424"/>
                <a:gd name="T2" fmla="*/ 2091 w 3867"/>
                <a:gd name="T3" fmla="*/ 1087 h 2424"/>
                <a:gd name="T4" fmla="*/ 1984 w 3867"/>
                <a:gd name="T5" fmla="*/ 1092 h 2424"/>
                <a:gd name="T6" fmla="*/ 1518 w 3867"/>
                <a:gd name="T7" fmla="*/ 1124 h 2424"/>
                <a:gd name="T8" fmla="*/ 1518 w 3867"/>
                <a:gd name="T9" fmla="*/ 1362 h 2424"/>
                <a:gd name="T10" fmla="*/ 1745 w 3867"/>
                <a:gd name="T11" fmla="*/ 1427 h 2424"/>
                <a:gd name="T12" fmla="*/ 1788 w 3867"/>
                <a:gd name="T13" fmla="*/ 1513 h 2424"/>
                <a:gd name="T14" fmla="*/ 1776 w 3867"/>
                <a:gd name="T15" fmla="*/ 1871 h 2424"/>
                <a:gd name="T16" fmla="*/ 1777 w 3867"/>
                <a:gd name="T17" fmla="*/ 2000 h 2424"/>
                <a:gd name="T18" fmla="*/ 1561 w 3867"/>
                <a:gd name="T19" fmla="*/ 2021 h 2424"/>
                <a:gd name="T20" fmla="*/ 1475 w 3867"/>
                <a:gd name="T21" fmla="*/ 2086 h 2424"/>
                <a:gd name="T22" fmla="*/ 1552 w 3867"/>
                <a:gd name="T23" fmla="*/ 2089 h 2424"/>
                <a:gd name="T24" fmla="*/ 2059 w 3867"/>
                <a:gd name="T25" fmla="*/ 2097 h 2424"/>
                <a:gd name="T26" fmla="*/ 2189 w 3867"/>
                <a:gd name="T27" fmla="*/ 2303 h 2424"/>
                <a:gd name="T28" fmla="*/ 2644 w 3867"/>
                <a:gd name="T29" fmla="*/ 2422 h 2424"/>
                <a:gd name="T30" fmla="*/ 3280 w 3867"/>
                <a:gd name="T31" fmla="*/ 2415 h 2424"/>
                <a:gd name="T32" fmla="*/ 3661 w 3867"/>
                <a:gd name="T33" fmla="*/ 2422 h 2424"/>
                <a:gd name="T34" fmla="*/ 3834 w 3867"/>
                <a:gd name="T35" fmla="*/ 2378 h 2424"/>
                <a:gd name="T36" fmla="*/ 3856 w 3867"/>
                <a:gd name="T37" fmla="*/ 1351 h 2424"/>
                <a:gd name="T38" fmla="*/ 3840 w 3867"/>
                <a:gd name="T39" fmla="*/ 735 h 2424"/>
                <a:gd name="T40" fmla="*/ 3824 w 3867"/>
                <a:gd name="T41" fmla="*/ 324 h 2424"/>
                <a:gd name="T42" fmla="*/ 3691 w 3867"/>
                <a:gd name="T43" fmla="*/ 15 h 2424"/>
                <a:gd name="T44" fmla="*/ 2597 w 3867"/>
                <a:gd name="T45" fmla="*/ 20 h 2424"/>
                <a:gd name="T46" fmla="*/ 2208 w 3867"/>
                <a:gd name="T47" fmla="*/ 84 h 2424"/>
                <a:gd name="T48" fmla="*/ 2037 w 3867"/>
                <a:gd name="T49" fmla="*/ 205 h 2424"/>
                <a:gd name="T50" fmla="*/ 405 w 3867"/>
                <a:gd name="T51" fmla="*/ 185 h 2424"/>
                <a:gd name="T52" fmla="*/ 64 w 3867"/>
                <a:gd name="T53" fmla="*/ 319 h 2424"/>
                <a:gd name="T54" fmla="*/ 21 w 3867"/>
                <a:gd name="T55" fmla="*/ 756 h 2424"/>
                <a:gd name="T56" fmla="*/ 21 w 3867"/>
                <a:gd name="T57" fmla="*/ 1236 h 2424"/>
                <a:gd name="T58" fmla="*/ 43 w 3867"/>
                <a:gd name="T59" fmla="*/ 1716 h 2424"/>
                <a:gd name="T60" fmla="*/ 117 w 3867"/>
                <a:gd name="T61" fmla="*/ 1972 h 2424"/>
                <a:gd name="T62" fmla="*/ 149 w 3867"/>
                <a:gd name="T63" fmla="*/ 2054 h 2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67" h="2424">
                  <a:moveTo>
                    <a:pt x="2219" y="468"/>
                  </a:moveTo>
                  <a:cubicBezTo>
                    <a:pt x="2251" y="686"/>
                    <a:pt x="2223" y="544"/>
                    <a:pt x="2211" y="746"/>
                  </a:cubicBezTo>
                  <a:cubicBezTo>
                    <a:pt x="2205" y="829"/>
                    <a:pt x="2240" y="1040"/>
                    <a:pt x="2113" y="1081"/>
                  </a:cubicBezTo>
                  <a:cubicBezTo>
                    <a:pt x="2093" y="1141"/>
                    <a:pt x="2100" y="1086"/>
                    <a:pt x="2091" y="1087"/>
                  </a:cubicBezTo>
                  <a:cubicBezTo>
                    <a:pt x="2082" y="1088"/>
                    <a:pt x="2076" y="1086"/>
                    <a:pt x="2059" y="1087"/>
                  </a:cubicBezTo>
                  <a:cubicBezTo>
                    <a:pt x="2041" y="1087"/>
                    <a:pt x="2025" y="1089"/>
                    <a:pt x="1984" y="1092"/>
                  </a:cubicBezTo>
                  <a:cubicBezTo>
                    <a:pt x="1943" y="1094"/>
                    <a:pt x="1890" y="1097"/>
                    <a:pt x="1813" y="1103"/>
                  </a:cubicBezTo>
                  <a:cubicBezTo>
                    <a:pt x="1735" y="1108"/>
                    <a:pt x="1570" y="1091"/>
                    <a:pt x="1518" y="1124"/>
                  </a:cubicBezTo>
                  <a:cubicBezTo>
                    <a:pt x="1474" y="1189"/>
                    <a:pt x="1481" y="1206"/>
                    <a:pt x="1496" y="1298"/>
                  </a:cubicBezTo>
                  <a:cubicBezTo>
                    <a:pt x="1499" y="1320"/>
                    <a:pt x="1501" y="1346"/>
                    <a:pt x="1518" y="1362"/>
                  </a:cubicBezTo>
                  <a:cubicBezTo>
                    <a:pt x="1525" y="1370"/>
                    <a:pt x="1539" y="1369"/>
                    <a:pt x="1550" y="1373"/>
                  </a:cubicBezTo>
                  <a:cubicBezTo>
                    <a:pt x="1604" y="1409"/>
                    <a:pt x="1680" y="1413"/>
                    <a:pt x="1745" y="1427"/>
                  </a:cubicBezTo>
                  <a:cubicBezTo>
                    <a:pt x="1752" y="1434"/>
                    <a:pt x="1762" y="1438"/>
                    <a:pt x="1767" y="1449"/>
                  </a:cubicBezTo>
                  <a:cubicBezTo>
                    <a:pt x="1777" y="1469"/>
                    <a:pt x="1788" y="1513"/>
                    <a:pt x="1788" y="1513"/>
                  </a:cubicBezTo>
                  <a:cubicBezTo>
                    <a:pt x="1794" y="1556"/>
                    <a:pt x="1774" y="1654"/>
                    <a:pt x="1776" y="1716"/>
                  </a:cubicBezTo>
                  <a:cubicBezTo>
                    <a:pt x="1774" y="1775"/>
                    <a:pt x="1774" y="1834"/>
                    <a:pt x="1776" y="1871"/>
                  </a:cubicBezTo>
                  <a:cubicBezTo>
                    <a:pt x="1774" y="1889"/>
                    <a:pt x="1792" y="1917"/>
                    <a:pt x="1788" y="1935"/>
                  </a:cubicBezTo>
                  <a:cubicBezTo>
                    <a:pt x="1783" y="1956"/>
                    <a:pt x="1793" y="1984"/>
                    <a:pt x="1777" y="2000"/>
                  </a:cubicBezTo>
                  <a:cubicBezTo>
                    <a:pt x="1761" y="2015"/>
                    <a:pt x="1734" y="2008"/>
                    <a:pt x="1712" y="2011"/>
                  </a:cubicBezTo>
                  <a:cubicBezTo>
                    <a:pt x="1662" y="2015"/>
                    <a:pt x="1611" y="2017"/>
                    <a:pt x="1561" y="2021"/>
                  </a:cubicBezTo>
                  <a:cubicBezTo>
                    <a:pt x="1521" y="2025"/>
                    <a:pt x="1486" y="2014"/>
                    <a:pt x="1472" y="2025"/>
                  </a:cubicBezTo>
                  <a:cubicBezTo>
                    <a:pt x="1457" y="2035"/>
                    <a:pt x="1465" y="2074"/>
                    <a:pt x="1475" y="2086"/>
                  </a:cubicBezTo>
                  <a:cubicBezTo>
                    <a:pt x="1485" y="2100"/>
                    <a:pt x="1510" y="2094"/>
                    <a:pt x="1529" y="2097"/>
                  </a:cubicBezTo>
                  <a:cubicBezTo>
                    <a:pt x="1542" y="2098"/>
                    <a:pt x="1533" y="2089"/>
                    <a:pt x="1552" y="2089"/>
                  </a:cubicBezTo>
                  <a:cubicBezTo>
                    <a:pt x="1571" y="2088"/>
                    <a:pt x="1558" y="2093"/>
                    <a:pt x="1643" y="2095"/>
                  </a:cubicBezTo>
                  <a:cubicBezTo>
                    <a:pt x="1791" y="2088"/>
                    <a:pt x="1919" y="2081"/>
                    <a:pt x="2059" y="2097"/>
                  </a:cubicBezTo>
                  <a:cubicBezTo>
                    <a:pt x="2081" y="2105"/>
                    <a:pt x="2118" y="2096"/>
                    <a:pt x="2124" y="2119"/>
                  </a:cubicBezTo>
                  <a:cubicBezTo>
                    <a:pt x="2140" y="2188"/>
                    <a:pt x="2148" y="2243"/>
                    <a:pt x="2189" y="2303"/>
                  </a:cubicBezTo>
                  <a:cubicBezTo>
                    <a:pt x="2227" y="2423"/>
                    <a:pt x="2408" y="2404"/>
                    <a:pt x="2503" y="2411"/>
                  </a:cubicBezTo>
                  <a:cubicBezTo>
                    <a:pt x="2550" y="2414"/>
                    <a:pt x="2596" y="2420"/>
                    <a:pt x="2644" y="2422"/>
                  </a:cubicBezTo>
                  <a:cubicBezTo>
                    <a:pt x="2742" y="2424"/>
                    <a:pt x="2998" y="2409"/>
                    <a:pt x="3109" y="2411"/>
                  </a:cubicBezTo>
                  <a:cubicBezTo>
                    <a:pt x="3215" y="2409"/>
                    <a:pt x="3224" y="2415"/>
                    <a:pt x="3280" y="2415"/>
                  </a:cubicBezTo>
                  <a:cubicBezTo>
                    <a:pt x="3335" y="2418"/>
                    <a:pt x="3381" y="2407"/>
                    <a:pt x="3445" y="2409"/>
                  </a:cubicBezTo>
                  <a:cubicBezTo>
                    <a:pt x="3508" y="2410"/>
                    <a:pt x="3607" y="2423"/>
                    <a:pt x="3661" y="2422"/>
                  </a:cubicBezTo>
                  <a:cubicBezTo>
                    <a:pt x="3676" y="2421"/>
                    <a:pt x="3748" y="2407"/>
                    <a:pt x="3769" y="2401"/>
                  </a:cubicBezTo>
                  <a:cubicBezTo>
                    <a:pt x="3791" y="2393"/>
                    <a:pt x="3834" y="2378"/>
                    <a:pt x="3834" y="2378"/>
                  </a:cubicBezTo>
                  <a:cubicBezTo>
                    <a:pt x="3867" y="2311"/>
                    <a:pt x="3842" y="2260"/>
                    <a:pt x="3834" y="2184"/>
                  </a:cubicBezTo>
                  <a:cubicBezTo>
                    <a:pt x="3850" y="1906"/>
                    <a:pt x="3805" y="1624"/>
                    <a:pt x="3856" y="1351"/>
                  </a:cubicBezTo>
                  <a:cubicBezTo>
                    <a:pt x="3820" y="1207"/>
                    <a:pt x="3856" y="1121"/>
                    <a:pt x="3835" y="975"/>
                  </a:cubicBezTo>
                  <a:cubicBezTo>
                    <a:pt x="3837" y="873"/>
                    <a:pt x="3834" y="810"/>
                    <a:pt x="3840" y="735"/>
                  </a:cubicBezTo>
                  <a:cubicBezTo>
                    <a:pt x="3840" y="659"/>
                    <a:pt x="3837" y="589"/>
                    <a:pt x="3835" y="521"/>
                  </a:cubicBezTo>
                  <a:cubicBezTo>
                    <a:pt x="3831" y="459"/>
                    <a:pt x="3827" y="385"/>
                    <a:pt x="3824" y="324"/>
                  </a:cubicBezTo>
                  <a:cubicBezTo>
                    <a:pt x="3819" y="248"/>
                    <a:pt x="3827" y="170"/>
                    <a:pt x="3819" y="95"/>
                  </a:cubicBezTo>
                  <a:cubicBezTo>
                    <a:pt x="3796" y="38"/>
                    <a:pt x="3755" y="29"/>
                    <a:pt x="3691" y="15"/>
                  </a:cubicBezTo>
                  <a:cubicBezTo>
                    <a:pt x="3626" y="0"/>
                    <a:pt x="3615" y="9"/>
                    <a:pt x="3433" y="10"/>
                  </a:cubicBezTo>
                  <a:cubicBezTo>
                    <a:pt x="3251" y="14"/>
                    <a:pt x="2791" y="17"/>
                    <a:pt x="2597" y="20"/>
                  </a:cubicBezTo>
                  <a:cubicBezTo>
                    <a:pt x="2402" y="22"/>
                    <a:pt x="2331" y="14"/>
                    <a:pt x="2267" y="25"/>
                  </a:cubicBezTo>
                  <a:cubicBezTo>
                    <a:pt x="2230" y="36"/>
                    <a:pt x="2225" y="46"/>
                    <a:pt x="2208" y="84"/>
                  </a:cubicBezTo>
                  <a:cubicBezTo>
                    <a:pt x="2193" y="115"/>
                    <a:pt x="2156" y="179"/>
                    <a:pt x="2113" y="195"/>
                  </a:cubicBezTo>
                  <a:cubicBezTo>
                    <a:pt x="2089" y="202"/>
                    <a:pt x="2062" y="201"/>
                    <a:pt x="2037" y="205"/>
                  </a:cubicBezTo>
                  <a:cubicBezTo>
                    <a:pt x="1628" y="193"/>
                    <a:pt x="1219" y="212"/>
                    <a:pt x="811" y="201"/>
                  </a:cubicBezTo>
                  <a:cubicBezTo>
                    <a:pt x="677" y="192"/>
                    <a:pt x="538" y="202"/>
                    <a:pt x="405" y="185"/>
                  </a:cubicBezTo>
                  <a:cubicBezTo>
                    <a:pt x="322" y="188"/>
                    <a:pt x="231" y="187"/>
                    <a:pt x="149" y="195"/>
                  </a:cubicBezTo>
                  <a:cubicBezTo>
                    <a:pt x="52" y="202"/>
                    <a:pt x="110" y="249"/>
                    <a:pt x="64" y="319"/>
                  </a:cubicBezTo>
                  <a:cubicBezTo>
                    <a:pt x="49" y="390"/>
                    <a:pt x="59" y="440"/>
                    <a:pt x="32" y="511"/>
                  </a:cubicBezTo>
                  <a:cubicBezTo>
                    <a:pt x="0" y="589"/>
                    <a:pt x="41" y="675"/>
                    <a:pt x="21" y="756"/>
                  </a:cubicBezTo>
                  <a:cubicBezTo>
                    <a:pt x="17" y="835"/>
                    <a:pt x="32" y="905"/>
                    <a:pt x="32" y="985"/>
                  </a:cubicBezTo>
                  <a:cubicBezTo>
                    <a:pt x="32" y="1065"/>
                    <a:pt x="19" y="1160"/>
                    <a:pt x="21" y="1236"/>
                  </a:cubicBezTo>
                  <a:cubicBezTo>
                    <a:pt x="18" y="1312"/>
                    <a:pt x="39" y="1359"/>
                    <a:pt x="43" y="1439"/>
                  </a:cubicBezTo>
                  <a:cubicBezTo>
                    <a:pt x="46" y="1519"/>
                    <a:pt x="35" y="1634"/>
                    <a:pt x="43" y="1716"/>
                  </a:cubicBezTo>
                  <a:cubicBezTo>
                    <a:pt x="31" y="1835"/>
                    <a:pt x="78" y="1886"/>
                    <a:pt x="91" y="1929"/>
                  </a:cubicBezTo>
                  <a:cubicBezTo>
                    <a:pt x="103" y="1971"/>
                    <a:pt x="110" y="1957"/>
                    <a:pt x="117" y="1972"/>
                  </a:cubicBezTo>
                  <a:cubicBezTo>
                    <a:pt x="149" y="2015"/>
                    <a:pt x="122" y="2001"/>
                    <a:pt x="128" y="2015"/>
                  </a:cubicBezTo>
                  <a:cubicBezTo>
                    <a:pt x="133" y="2028"/>
                    <a:pt x="165" y="2031"/>
                    <a:pt x="149" y="2054"/>
                  </a:cubicBezTo>
                  <a:cubicBezTo>
                    <a:pt x="162" y="2065"/>
                    <a:pt x="209" y="2044"/>
                    <a:pt x="209" y="204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26698" name="Freeform 42"/>
            <p:cNvSpPr>
              <a:spLocks/>
            </p:cNvSpPr>
            <p:nvPr/>
          </p:nvSpPr>
          <p:spPr bwMode="auto">
            <a:xfrm>
              <a:off x="863600" y="1773238"/>
              <a:ext cx="5384800" cy="4127500"/>
            </a:xfrm>
            <a:custGeom>
              <a:avLst/>
              <a:gdLst>
                <a:gd name="T0" fmla="*/ 2228 w 3993"/>
                <a:gd name="T1" fmla="*/ 519 h 2600"/>
                <a:gd name="T2" fmla="*/ 2207 w 3993"/>
                <a:gd name="T3" fmla="*/ 764 h 2600"/>
                <a:gd name="T4" fmla="*/ 2196 w 3993"/>
                <a:gd name="T5" fmla="*/ 946 h 2600"/>
                <a:gd name="T6" fmla="*/ 2079 w 3993"/>
                <a:gd name="T7" fmla="*/ 1127 h 2600"/>
                <a:gd name="T8" fmla="*/ 1488 w 3993"/>
                <a:gd name="T9" fmla="*/ 1143 h 2600"/>
                <a:gd name="T10" fmla="*/ 1456 w 3993"/>
                <a:gd name="T11" fmla="*/ 1154 h 2600"/>
                <a:gd name="T12" fmla="*/ 1412 w 3993"/>
                <a:gd name="T13" fmla="*/ 1218 h 2600"/>
                <a:gd name="T14" fmla="*/ 1396 w 3993"/>
                <a:gd name="T15" fmla="*/ 1415 h 2600"/>
                <a:gd name="T16" fmla="*/ 1133 w 3993"/>
                <a:gd name="T17" fmla="*/ 1474 h 2600"/>
                <a:gd name="T18" fmla="*/ 1058 w 3993"/>
                <a:gd name="T19" fmla="*/ 1495 h 2600"/>
                <a:gd name="T20" fmla="*/ 1028 w 3993"/>
                <a:gd name="T21" fmla="*/ 1650 h 2600"/>
                <a:gd name="T22" fmla="*/ 1017 w 3993"/>
                <a:gd name="T23" fmla="*/ 1820 h 2600"/>
                <a:gd name="T24" fmla="*/ 1044 w 3993"/>
                <a:gd name="T25" fmla="*/ 1959 h 2600"/>
                <a:gd name="T26" fmla="*/ 1071 w 3993"/>
                <a:gd name="T27" fmla="*/ 2103 h 2600"/>
                <a:gd name="T28" fmla="*/ 1380 w 3993"/>
                <a:gd name="T29" fmla="*/ 2167 h 2600"/>
                <a:gd name="T30" fmla="*/ 1714 w 3993"/>
                <a:gd name="T31" fmla="*/ 2306 h 2600"/>
                <a:gd name="T32" fmla="*/ 1935 w 3993"/>
                <a:gd name="T33" fmla="*/ 2300 h 2600"/>
                <a:gd name="T34" fmla="*/ 2105 w 3993"/>
                <a:gd name="T35" fmla="*/ 2295 h 2600"/>
                <a:gd name="T36" fmla="*/ 2241 w 3993"/>
                <a:gd name="T37" fmla="*/ 2551 h 2600"/>
                <a:gd name="T38" fmla="*/ 2345 w 3993"/>
                <a:gd name="T39" fmla="*/ 2594 h 2600"/>
                <a:gd name="T40" fmla="*/ 2499 w 3993"/>
                <a:gd name="T41" fmla="*/ 2594 h 2600"/>
                <a:gd name="T42" fmla="*/ 3735 w 3993"/>
                <a:gd name="T43" fmla="*/ 2594 h 2600"/>
                <a:gd name="T44" fmla="*/ 3924 w 3993"/>
                <a:gd name="T45" fmla="*/ 2556 h 2600"/>
                <a:gd name="T46" fmla="*/ 3983 w 3993"/>
                <a:gd name="T47" fmla="*/ 2412 h 2600"/>
                <a:gd name="T48" fmla="*/ 3993 w 3993"/>
                <a:gd name="T49" fmla="*/ 1612 h 2600"/>
                <a:gd name="T50" fmla="*/ 3983 w 3993"/>
                <a:gd name="T51" fmla="*/ 396 h 2600"/>
                <a:gd name="T52" fmla="*/ 3972 w 3993"/>
                <a:gd name="T53" fmla="*/ 258 h 2600"/>
                <a:gd name="T54" fmla="*/ 3940 w 3993"/>
                <a:gd name="T55" fmla="*/ 114 h 2600"/>
                <a:gd name="T56" fmla="*/ 3843 w 3993"/>
                <a:gd name="T57" fmla="*/ 34 h 2600"/>
                <a:gd name="T58" fmla="*/ 3735 w 3993"/>
                <a:gd name="T59" fmla="*/ 23 h 2600"/>
                <a:gd name="T60" fmla="*/ 3520 w 3993"/>
                <a:gd name="T61" fmla="*/ 12 h 2600"/>
                <a:gd name="T62" fmla="*/ 3300 w 3993"/>
                <a:gd name="T63" fmla="*/ 12 h 2600"/>
                <a:gd name="T64" fmla="*/ 3044 w 3993"/>
                <a:gd name="T65" fmla="*/ 18 h 2600"/>
                <a:gd name="T66" fmla="*/ 2804 w 3993"/>
                <a:gd name="T67" fmla="*/ 28 h 2600"/>
                <a:gd name="T68" fmla="*/ 2548 w 3993"/>
                <a:gd name="T69" fmla="*/ 34 h 2600"/>
                <a:gd name="T70" fmla="*/ 2283 w 3993"/>
                <a:gd name="T71" fmla="*/ 66 h 2600"/>
                <a:gd name="T72" fmla="*/ 2176 w 3993"/>
                <a:gd name="T73" fmla="*/ 151 h 2600"/>
                <a:gd name="T74" fmla="*/ 2036 w 3993"/>
                <a:gd name="T75" fmla="*/ 236 h 2600"/>
                <a:gd name="T76" fmla="*/ 1348 w 3993"/>
                <a:gd name="T77" fmla="*/ 242 h 2600"/>
                <a:gd name="T78" fmla="*/ 335 w 3993"/>
                <a:gd name="T79" fmla="*/ 220 h 2600"/>
                <a:gd name="T80" fmla="*/ 132 w 3993"/>
                <a:gd name="T81" fmla="*/ 252 h 2600"/>
                <a:gd name="T82" fmla="*/ 57 w 3993"/>
                <a:gd name="T83" fmla="*/ 370 h 2600"/>
                <a:gd name="T84" fmla="*/ 20 w 3993"/>
                <a:gd name="T85" fmla="*/ 540 h 2600"/>
                <a:gd name="T86" fmla="*/ 4 w 3993"/>
                <a:gd name="T87" fmla="*/ 967 h 2600"/>
                <a:gd name="T88" fmla="*/ 15 w 3993"/>
                <a:gd name="T89" fmla="*/ 1127 h 2600"/>
                <a:gd name="T90" fmla="*/ 9 w 3993"/>
                <a:gd name="T91" fmla="*/ 1404 h 2600"/>
                <a:gd name="T92" fmla="*/ 20 w 3993"/>
                <a:gd name="T93" fmla="*/ 1623 h 2600"/>
                <a:gd name="T94" fmla="*/ 31 w 3993"/>
                <a:gd name="T95" fmla="*/ 1820 h 2600"/>
                <a:gd name="T96" fmla="*/ 89 w 3993"/>
                <a:gd name="T97" fmla="*/ 2071 h 2600"/>
                <a:gd name="T98" fmla="*/ 165 w 3993"/>
                <a:gd name="T99" fmla="*/ 2167 h 2600"/>
                <a:gd name="T100" fmla="*/ 287 w 3993"/>
                <a:gd name="T101" fmla="*/ 2204 h 2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93" h="2600">
                  <a:moveTo>
                    <a:pt x="2228" y="519"/>
                  </a:moveTo>
                  <a:cubicBezTo>
                    <a:pt x="2231" y="586"/>
                    <a:pt x="2207" y="696"/>
                    <a:pt x="2207" y="764"/>
                  </a:cubicBezTo>
                  <a:cubicBezTo>
                    <a:pt x="2207" y="828"/>
                    <a:pt x="2202" y="882"/>
                    <a:pt x="2196" y="946"/>
                  </a:cubicBezTo>
                  <a:cubicBezTo>
                    <a:pt x="2153" y="1015"/>
                    <a:pt x="2196" y="1094"/>
                    <a:pt x="2079" y="1127"/>
                  </a:cubicBezTo>
                  <a:cubicBezTo>
                    <a:pt x="1961" y="1159"/>
                    <a:pt x="1591" y="1138"/>
                    <a:pt x="1488" y="1143"/>
                  </a:cubicBezTo>
                  <a:cubicBezTo>
                    <a:pt x="1477" y="1146"/>
                    <a:pt x="1463" y="1146"/>
                    <a:pt x="1456" y="1154"/>
                  </a:cubicBezTo>
                  <a:cubicBezTo>
                    <a:pt x="1437" y="1172"/>
                    <a:pt x="1412" y="1218"/>
                    <a:pt x="1412" y="1218"/>
                  </a:cubicBezTo>
                  <a:cubicBezTo>
                    <a:pt x="1390" y="1285"/>
                    <a:pt x="1446" y="1361"/>
                    <a:pt x="1396" y="1415"/>
                  </a:cubicBezTo>
                  <a:cubicBezTo>
                    <a:pt x="1363" y="1509"/>
                    <a:pt x="1229" y="1468"/>
                    <a:pt x="1133" y="1474"/>
                  </a:cubicBezTo>
                  <a:cubicBezTo>
                    <a:pt x="1108" y="1481"/>
                    <a:pt x="1080" y="1481"/>
                    <a:pt x="1058" y="1495"/>
                  </a:cubicBezTo>
                  <a:cubicBezTo>
                    <a:pt x="1027" y="1512"/>
                    <a:pt x="1041" y="1623"/>
                    <a:pt x="1028" y="1650"/>
                  </a:cubicBezTo>
                  <a:cubicBezTo>
                    <a:pt x="986" y="1734"/>
                    <a:pt x="1046" y="1729"/>
                    <a:pt x="1017" y="1820"/>
                  </a:cubicBezTo>
                  <a:cubicBezTo>
                    <a:pt x="1025" y="1894"/>
                    <a:pt x="1019" y="1887"/>
                    <a:pt x="1044" y="1959"/>
                  </a:cubicBezTo>
                  <a:cubicBezTo>
                    <a:pt x="1028" y="1970"/>
                    <a:pt x="1047" y="2097"/>
                    <a:pt x="1071" y="2103"/>
                  </a:cubicBezTo>
                  <a:cubicBezTo>
                    <a:pt x="1194" y="2129"/>
                    <a:pt x="1253" y="2159"/>
                    <a:pt x="1380" y="2167"/>
                  </a:cubicBezTo>
                  <a:cubicBezTo>
                    <a:pt x="1430" y="2310"/>
                    <a:pt x="1592" y="2294"/>
                    <a:pt x="1714" y="2306"/>
                  </a:cubicBezTo>
                  <a:cubicBezTo>
                    <a:pt x="1774" y="2311"/>
                    <a:pt x="1873" y="2297"/>
                    <a:pt x="1935" y="2300"/>
                  </a:cubicBezTo>
                  <a:cubicBezTo>
                    <a:pt x="2010" y="2303"/>
                    <a:pt x="2029" y="2291"/>
                    <a:pt x="2105" y="2295"/>
                  </a:cubicBezTo>
                  <a:cubicBezTo>
                    <a:pt x="2167" y="2337"/>
                    <a:pt x="2170" y="2516"/>
                    <a:pt x="2241" y="2551"/>
                  </a:cubicBezTo>
                  <a:cubicBezTo>
                    <a:pt x="2296" y="2578"/>
                    <a:pt x="2282" y="2584"/>
                    <a:pt x="2345" y="2594"/>
                  </a:cubicBezTo>
                  <a:cubicBezTo>
                    <a:pt x="2398" y="2594"/>
                    <a:pt x="2267" y="2594"/>
                    <a:pt x="2499" y="2594"/>
                  </a:cubicBezTo>
                  <a:cubicBezTo>
                    <a:pt x="2730" y="2594"/>
                    <a:pt x="3497" y="2600"/>
                    <a:pt x="3735" y="2594"/>
                  </a:cubicBezTo>
                  <a:cubicBezTo>
                    <a:pt x="3972" y="2587"/>
                    <a:pt x="3883" y="2586"/>
                    <a:pt x="3924" y="2556"/>
                  </a:cubicBezTo>
                  <a:cubicBezTo>
                    <a:pt x="3951" y="2492"/>
                    <a:pt x="3972" y="2504"/>
                    <a:pt x="3983" y="2412"/>
                  </a:cubicBezTo>
                  <a:cubicBezTo>
                    <a:pt x="3986" y="2145"/>
                    <a:pt x="3993" y="1878"/>
                    <a:pt x="3993" y="1612"/>
                  </a:cubicBezTo>
                  <a:cubicBezTo>
                    <a:pt x="3993" y="1206"/>
                    <a:pt x="3993" y="801"/>
                    <a:pt x="3983" y="396"/>
                  </a:cubicBezTo>
                  <a:cubicBezTo>
                    <a:pt x="3982" y="373"/>
                    <a:pt x="3979" y="279"/>
                    <a:pt x="3972" y="258"/>
                  </a:cubicBezTo>
                  <a:cubicBezTo>
                    <a:pt x="3953" y="204"/>
                    <a:pt x="3956" y="172"/>
                    <a:pt x="3940" y="114"/>
                  </a:cubicBezTo>
                  <a:cubicBezTo>
                    <a:pt x="3927" y="103"/>
                    <a:pt x="3848" y="35"/>
                    <a:pt x="3843" y="34"/>
                  </a:cubicBezTo>
                  <a:cubicBezTo>
                    <a:pt x="3812" y="25"/>
                    <a:pt x="3788" y="26"/>
                    <a:pt x="3735" y="23"/>
                  </a:cubicBezTo>
                  <a:cubicBezTo>
                    <a:pt x="3680" y="19"/>
                    <a:pt x="3592" y="13"/>
                    <a:pt x="3520" y="12"/>
                  </a:cubicBezTo>
                  <a:cubicBezTo>
                    <a:pt x="3435" y="0"/>
                    <a:pt x="3378" y="13"/>
                    <a:pt x="3300" y="12"/>
                  </a:cubicBezTo>
                  <a:cubicBezTo>
                    <a:pt x="3220" y="13"/>
                    <a:pt x="3126" y="15"/>
                    <a:pt x="3044" y="18"/>
                  </a:cubicBezTo>
                  <a:cubicBezTo>
                    <a:pt x="2963" y="10"/>
                    <a:pt x="2875" y="28"/>
                    <a:pt x="2804" y="28"/>
                  </a:cubicBezTo>
                  <a:cubicBezTo>
                    <a:pt x="2721" y="30"/>
                    <a:pt x="2634" y="27"/>
                    <a:pt x="2548" y="34"/>
                  </a:cubicBezTo>
                  <a:cubicBezTo>
                    <a:pt x="2434" y="48"/>
                    <a:pt x="2394" y="37"/>
                    <a:pt x="2283" y="66"/>
                  </a:cubicBezTo>
                  <a:cubicBezTo>
                    <a:pt x="2248" y="111"/>
                    <a:pt x="2233" y="136"/>
                    <a:pt x="2176" y="151"/>
                  </a:cubicBezTo>
                  <a:cubicBezTo>
                    <a:pt x="2148" y="169"/>
                    <a:pt x="2078" y="229"/>
                    <a:pt x="2036" y="236"/>
                  </a:cubicBezTo>
                  <a:cubicBezTo>
                    <a:pt x="1897" y="257"/>
                    <a:pt x="1624" y="236"/>
                    <a:pt x="1348" y="242"/>
                  </a:cubicBezTo>
                  <a:cubicBezTo>
                    <a:pt x="1064" y="239"/>
                    <a:pt x="537" y="218"/>
                    <a:pt x="335" y="220"/>
                  </a:cubicBezTo>
                  <a:cubicBezTo>
                    <a:pt x="194" y="243"/>
                    <a:pt x="205" y="229"/>
                    <a:pt x="132" y="252"/>
                  </a:cubicBezTo>
                  <a:cubicBezTo>
                    <a:pt x="122" y="260"/>
                    <a:pt x="69" y="349"/>
                    <a:pt x="57" y="370"/>
                  </a:cubicBezTo>
                  <a:cubicBezTo>
                    <a:pt x="31" y="410"/>
                    <a:pt x="29" y="495"/>
                    <a:pt x="20" y="540"/>
                  </a:cubicBezTo>
                  <a:cubicBezTo>
                    <a:pt x="5" y="607"/>
                    <a:pt x="24" y="900"/>
                    <a:pt x="4" y="967"/>
                  </a:cubicBezTo>
                  <a:cubicBezTo>
                    <a:pt x="0" y="1065"/>
                    <a:pt x="14" y="1054"/>
                    <a:pt x="15" y="1127"/>
                  </a:cubicBezTo>
                  <a:cubicBezTo>
                    <a:pt x="15" y="1199"/>
                    <a:pt x="8" y="1321"/>
                    <a:pt x="9" y="1404"/>
                  </a:cubicBezTo>
                  <a:cubicBezTo>
                    <a:pt x="9" y="1486"/>
                    <a:pt x="16" y="1553"/>
                    <a:pt x="20" y="1623"/>
                  </a:cubicBezTo>
                  <a:cubicBezTo>
                    <a:pt x="23" y="1692"/>
                    <a:pt x="19" y="1745"/>
                    <a:pt x="31" y="1820"/>
                  </a:cubicBezTo>
                  <a:cubicBezTo>
                    <a:pt x="32" y="1897"/>
                    <a:pt x="64" y="1998"/>
                    <a:pt x="89" y="2071"/>
                  </a:cubicBezTo>
                  <a:cubicBezTo>
                    <a:pt x="105" y="2120"/>
                    <a:pt x="120" y="2138"/>
                    <a:pt x="165" y="2167"/>
                  </a:cubicBezTo>
                  <a:cubicBezTo>
                    <a:pt x="188" y="2181"/>
                    <a:pt x="261" y="2196"/>
                    <a:pt x="287" y="2204"/>
                  </a:cubicBezTo>
                </a:path>
              </a:pathLst>
            </a:custGeom>
            <a:noFill/>
            <a:ln w="38100" cap="flat" cmpd="sng">
              <a:solidFill>
                <a:srgbClr val="081D5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1589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6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6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58" grpId="0" autoUpdateAnimBg="0"/>
      <p:bldP spid="326660" grpId="0" autoUpdateAnimBg="0"/>
      <p:bldP spid="326661" grpId="0" autoUpdateAnimBg="0"/>
      <p:bldP spid="326662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47922" y="126206"/>
            <a:ext cx="5822950" cy="5762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</a:t>
            </a:r>
          </a:p>
        </p:txBody>
      </p:sp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304800" y="1872351"/>
            <a:ext cx="48006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1    </a:t>
            </a:r>
            <a:r>
              <a:rPr lang="en-US" altLang="zh-CN" sz="1600" b="1" dirty="0" err="1">
                <a:latin typeface="Cambria" panose="02040503050406030204" pitchFamily="18" charset="0"/>
                <a:ea typeface="宋体" panose="02010600030101010101" pitchFamily="2" charset="-122"/>
              </a:rPr>
              <a:t>scanf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(“%d %</a:t>
            </a:r>
            <a:r>
              <a:rPr lang="en-US" altLang="zh-CN" sz="1600" b="1" dirty="0" err="1">
                <a:latin typeface="Cambria" panose="02040503050406030204" pitchFamily="18" charset="0"/>
                <a:ea typeface="宋体" panose="02010600030101010101" pitchFamily="2" charset="-122"/>
              </a:rPr>
              <a:t>d”,&amp;x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, &amp;y);</a:t>
            </a:r>
          </a:p>
          <a:p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2    if (y &lt; 0)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3      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pow = -y;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4    else</a:t>
            </a:r>
            <a:endParaRPr lang="en-US" altLang="zh-CN" sz="16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5      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pow = y;</a:t>
            </a:r>
          </a:p>
          <a:p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6</a:t>
            </a:r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z = 1.0;</a:t>
            </a:r>
          </a:p>
          <a:p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7</a:t>
            </a:r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while (pow != 0) {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8       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z = z * x;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9      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pow = pow - 1;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10           }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11    if (y &lt; 0)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12           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z = 1.0 / z;</a:t>
            </a:r>
          </a:p>
          <a:p>
            <a:r>
              <a:rPr lang="en-US" altLang="zh-CN" sz="1600" b="1" dirty="0" smtClean="0">
                <a:latin typeface="Cambria" panose="02040503050406030204" pitchFamily="18" charset="0"/>
                <a:ea typeface="宋体" panose="02010600030101010101" pitchFamily="2" charset="-122"/>
              </a:rPr>
              <a:t>13    </a:t>
            </a:r>
            <a:r>
              <a:rPr lang="en-US" altLang="zh-CN" sz="1600" b="1" dirty="0" err="1">
                <a:latin typeface="Cambria" panose="02040503050406030204" pitchFamily="18" charset="0"/>
                <a:ea typeface="宋体" panose="02010600030101010101" pitchFamily="2" charset="-122"/>
              </a:rPr>
              <a:t>printf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 (“%</a:t>
            </a:r>
            <a:r>
              <a:rPr lang="en-US" altLang="zh-CN" sz="1600" b="1" dirty="0" err="1">
                <a:latin typeface="Cambria" panose="02040503050406030204" pitchFamily="18" charset="0"/>
                <a:ea typeface="宋体" panose="02010600030101010101" pitchFamily="2" charset="-122"/>
              </a:rPr>
              <a:t>f”,z</a:t>
            </a:r>
            <a:r>
              <a:rPr lang="en-US" altLang="zh-CN" sz="1600" b="1" dirty="0">
                <a:latin typeface="Cambria" panose="02040503050406030204" pitchFamily="18" charset="0"/>
                <a:ea typeface="宋体" panose="02010600030101010101" pitchFamily="2" charset="-122"/>
              </a:rPr>
              <a:t>);</a:t>
            </a:r>
            <a:endParaRPr lang="en-US" altLang="zh-CN" sz="2800" b="1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625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2286000" y="201283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Black Box Testing Review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412920" y="668520"/>
              <a:ext cx="9479520" cy="6055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2280" y="660600"/>
                <a:ext cx="9492120" cy="60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260" y="228600"/>
            <a:ext cx="7381875" cy="39687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1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895600"/>
            <a:ext cx="7697787" cy="3621087"/>
          </a:xfrm>
          <a:noFill/>
          <a:ln/>
        </p:spPr>
        <p:txBody>
          <a:bodyPr/>
          <a:lstStyle/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1800" b="1" dirty="0">
                <a:latin typeface="Cambria" panose="02040503050406030204" pitchFamily="18" charset="0"/>
              </a:rPr>
              <a:t>Valid equivalence classes :</a:t>
            </a:r>
            <a:br>
              <a:rPr lang="en-US" altLang="zh-CN" sz="1800" b="1" dirty="0">
                <a:latin typeface="Cambria" panose="02040503050406030204" pitchFamily="18" charset="0"/>
              </a:rPr>
            </a:br>
            <a:r>
              <a:rPr lang="en-US" altLang="zh-CN" sz="1800" dirty="0">
                <a:latin typeface="Cambria" panose="02040503050406030204" pitchFamily="18" charset="0"/>
              </a:rPr>
              <a:t>	condition	valid eq. classes                      .</a:t>
            </a:r>
            <a:br>
              <a:rPr lang="en-US" altLang="zh-CN" sz="1800" dirty="0">
                <a:latin typeface="Cambria" panose="02040503050406030204" pitchFamily="18" charset="0"/>
              </a:rPr>
            </a:br>
            <a:r>
              <a:rPr lang="en-US" altLang="zh-CN" sz="1800" dirty="0">
                <a:latin typeface="Cambria" panose="02040503050406030204" pitchFamily="18" charset="0"/>
              </a:rPr>
              <a:t>	abs(N)		</a:t>
            </a:r>
            <a:r>
              <a:rPr lang="en-US" altLang="zh-CN" sz="1800" dirty="0" smtClean="0">
                <a:latin typeface="Cambria" panose="02040503050406030204" pitchFamily="18" charset="0"/>
              </a:rPr>
              <a:t>N </a:t>
            </a:r>
            <a:r>
              <a:rPr lang="en-US" altLang="zh-CN" sz="1800" dirty="0">
                <a:latin typeface="Cambria" panose="02040503050406030204" pitchFamily="18" charset="0"/>
                <a:sym typeface="Symbol" panose="05050102010706020507" pitchFamily="18" charset="2"/>
              </a:rPr>
              <a:t> 0, </a:t>
            </a:r>
            <a:r>
              <a:rPr lang="en-US" altLang="zh-CN" sz="1800" dirty="0">
                <a:latin typeface="Cambria" panose="02040503050406030204" pitchFamily="18" charset="0"/>
              </a:rPr>
              <a:t>N</a:t>
            </a:r>
            <a:r>
              <a:rPr lang="en-US" altLang="zh-CN" sz="1800" dirty="0">
                <a:latin typeface="Cambria" panose="02040503050406030204" pitchFamily="18" charset="0"/>
                <a:sym typeface="Symbol" panose="05050102010706020507" pitchFamily="18" charset="2"/>
              </a:rPr>
              <a:t> </a:t>
            </a:r>
            <a:r>
              <a:rPr lang="en-US" altLang="zh-CN" sz="1800" dirty="0">
                <a:latin typeface="Cambria" panose="02040503050406030204" pitchFamily="18" charset="0"/>
              </a:rPr>
              <a:t> 0</a:t>
            </a:r>
            <a:br>
              <a:rPr lang="en-US" altLang="zh-CN" sz="1800" dirty="0">
                <a:latin typeface="Cambria" panose="02040503050406030204" pitchFamily="18" charset="0"/>
              </a:rPr>
            </a:br>
            <a:r>
              <a:rPr lang="en-US" altLang="zh-CN" sz="1800" dirty="0">
                <a:latin typeface="Cambria" panose="02040503050406030204" pitchFamily="18" charset="0"/>
              </a:rPr>
              <a:t>	</a:t>
            </a:r>
            <a:r>
              <a:rPr lang="en-US" altLang="zh-CN" sz="1800" dirty="0" err="1">
                <a:latin typeface="Cambria" panose="02040503050406030204" pitchFamily="18" charset="0"/>
              </a:rPr>
              <a:t>maxint</a:t>
            </a:r>
            <a:r>
              <a:rPr lang="en-US" altLang="zh-CN" sz="1800" dirty="0">
                <a:latin typeface="Cambria" panose="02040503050406030204" pitchFamily="18" charset="0"/>
              </a:rPr>
              <a:t>		</a:t>
            </a:r>
            <a:r>
              <a:rPr lang="en-US" altLang="zh-CN" sz="1800" dirty="0">
                <a:latin typeface="Cambria" panose="02040503050406030204" pitchFamily="18" charset="0"/>
                <a:sym typeface="Symbol" panose="05050102010706020507" pitchFamily="18" charset="2"/>
              </a:rPr>
              <a:t> k    </a:t>
            </a:r>
            <a:r>
              <a:rPr lang="en-US" altLang="zh-CN" sz="1800" dirty="0" err="1">
                <a:latin typeface="Cambria" panose="02040503050406030204" pitchFamily="18" charset="0"/>
              </a:rPr>
              <a:t>maxint</a:t>
            </a:r>
            <a:r>
              <a:rPr lang="en-US" altLang="zh-CN" sz="1800" dirty="0">
                <a:latin typeface="Cambria" panose="02040503050406030204" pitchFamily="18" charset="0"/>
                <a:sym typeface="Symbol" panose="05050102010706020507" pitchFamily="18" charset="2"/>
              </a:rPr>
              <a:t>,  </a:t>
            </a:r>
            <a:r>
              <a:rPr lang="en-US" altLang="zh-CN" sz="1800" dirty="0">
                <a:latin typeface="Cambria" panose="02040503050406030204" pitchFamily="18" charset="0"/>
              </a:rPr>
              <a:t> </a:t>
            </a:r>
            <a:r>
              <a:rPr lang="en-US" altLang="zh-CN" sz="1800" dirty="0">
                <a:latin typeface="Cambria" panose="02040503050406030204" pitchFamily="18" charset="0"/>
                <a:sym typeface="Symbol" panose="05050102010706020507" pitchFamily="18" charset="2"/>
              </a:rPr>
              <a:t> k  &gt;  </a:t>
            </a:r>
            <a:r>
              <a:rPr lang="en-US" altLang="zh-CN" sz="1800" dirty="0" err="1">
                <a:latin typeface="Cambria" panose="02040503050406030204" pitchFamily="18" charset="0"/>
              </a:rPr>
              <a:t>maxint</a:t>
            </a:r>
            <a:endParaRPr lang="en-US" altLang="zh-CN" sz="1800" dirty="0">
              <a:latin typeface="Cambria" panose="02040503050406030204" pitchFamily="18" charset="0"/>
            </a:endParaRPr>
          </a:p>
          <a:p>
            <a:pPr marL="381000" indent="-381000">
              <a:lnSpc>
                <a:spcPts val="2600"/>
              </a:lnSpc>
              <a:buClrTx/>
              <a:buSzTx/>
            </a:pPr>
            <a:r>
              <a:rPr lang="en-US" altLang="zh-CN" sz="1800" b="1" dirty="0">
                <a:latin typeface="Cambria" panose="02040503050406030204" pitchFamily="18" charset="0"/>
              </a:rPr>
              <a:t>Test Cases :</a:t>
            </a:r>
          </a:p>
          <a:p>
            <a:pPr marL="8001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1800" dirty="0">
                <a:latin typeface="Cambria" panose="02040503050406030204" pitchFamily="18" charset="0"/>
              </a:rPr>
              <a:t>	</a:t>
            </a:r>
            <a:r>
              <a:rPr lang="en-US" altLang="zh-CN" sz="1800" dirty="0" err="1">
                <a:latin typeface="Cambria" panose="02040503050406030204" pitchFamily="18" charset="0"/>
              </a:rPr>
              <a:t>maxint</a:t>
            </a:r>
            <a:r>
              <a:rPr lang="en-US" altLang="zh-CN" sz="1800" dirty="0">
                <a:latin typeface="Cambria" panose="02040503050406030204" pitchFamily="18" charset="0"/>
              </a:rPr>
              <a:t>	N	result 		</a:t>
            </a:r>
            <a:r>
              <a:rPr lang="en-US" altLang="zh-CN" sz="1800" dirty="0" err="1">
                <a:latin typeface="Cambria" panose="02040503050406030204" pitchFamily="18" charset="0"/>
              </a:rPr>
              <a:t>maxint</a:t>
            </a:r>
            <a:r>
              <a:rPr lang="en-US" altLang="zh-CN" sz="1800" dirty="0">
                <a:latin typeface="Cambria" panose="02040503050406030204" pitchFamily="18" charset="0"/>
              </a:rPr>
              <a:t>	N	result</a:t>
            </a:r>
          </a:p>
          <a:p>
            <a:pPr marL="800100" lvl="1" indent="-342900">
              <a:lnSpc>
                <a:spcPts val="2600"/>
              </a:lnSpc>
              <a:buClrTx/>
              <a:buFontTx/>
              <a:buNone/>
            </a:pPr>
            <a:r>
              <a:rPr lang="en-US" altLang="zh-CN" sz="1800" dirty="0">
                <a:latin typeface="Cambria" panose="02040503050406030204" pitchFamily="18" charset="0"/>
              </a:rPr>
              <a:t>		55	10	55		100	0	0</a:t>
            </a:r>
            <a:br>
              <a:rPr lang="en-US" altLang="zh-CN" sz="1800" dirty="0">
                <a:latin typeface="Cambria" panose="02040503050406030204" pitchFamily="18" charset="0"/>
              </a:rPr>
            </a:br>
            <a:r>
              <a:rPr lang="en-US" altLang="zh-CN" sz="1800" dirty="0">
                <a:latin typeface="Cambria" panose="02040503050406030204" pitchFamily="18" charset="0"/>
              </a:rPr>
              <a:t> 	54	10	error		100	-1	1</a:t>
            </a:r>
            <a:br>
              <a:rPr lang="en-US" altLang="zh-CN" sz="1800" dirty="0">
                <a:latin typeface="Cambria" panose="02040503050406030204" pitchFamily="18" charset="0"/>
              </a:rPr>
            </a:br>
            <a:r>
              <a:rPr lang="en-US" altLang="zh-CN" sz="1800" dirty="0">
                <a:latin typeface="Cambria" panose="02040503050406030204" pitchFamily="18" charset="0"/>
              </a:rPr>
              <a:t> 	56	10	55		100	1	1</a:t>
            </a:r>
            <a:br>
              <a:rPr lang="en-US" altLang="zh-CN" sz="1800" dirty="0">
                <a:latin typeface="Cambria" panose="02040503050406030204" pitchFamily="18" charset="0"/>
              </a:rPr>
            </a:br>
            <a:r>
              <a:rPr lang="en-US" altLang="zh-CN" sz="1800" dirty="0">
                <a:latin typeface="Cambria" panose="02040503050406030204" pitchFamily="18" charset="0"/>
              </a:rPr>
              <a:t> 	0	0	0		</a:t>
            </a:r>
            <a:r>
              <a:rPr lang="en-US" altLang="zh-CN" sz="2000" dirty="0">
                <a:latin typeface="Cambria" panose="02040503050406030204" pitchFamily="18" charset="0"/>
              </a:rPr>
              <a:t>…	…	…</a:t>
            </a:r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400747" y="1149376"/>
            <a:ext cx="54500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Given inputs 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and  N  compute result</a:t>
            </a:r>
            <a: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:</a:t>
            </a:r>
            <a:br>
              <a:rPr lang="en-US" altLang="zh-CN" sz="2000" i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zh-CN" altLang="en-US" sz="2000" i="1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203781" name="Group 5"/>
          <p:cNvGrpSpPr>
            <a:grpSpLocks/>
          </p:cNvGrpSpPr>
          <p:nvPr/>
        </p:nvGrpSpPr>
        <p:grpSpPr bwMode="auto">
          <a:xfrm>
            <a:off x="2438400" y="1522412"/>
            <a:ext cx="920750" cy="1373188"/>
            <a:chOff x="1584" y="2640"/>
            <a:chExt cx="580" cy="868"/>
          </a:xfrm>
        </p:grpSpPr>
        <p:sp>
          <p:nvSpPr>
            <p:cNvPr id="203782" name="Text Box 6"/>
            <p:cNvSpPr txBox="1">
              <a:spLocks noChangeArrowheads="1"/>
            </p:cNvSpPr>
            <p:nvPr/>
          </p:nvSpPr>
          <p:spPr bwMode="auto">
            <a:xfrm>
              <a:off x="1635" y="2739"/>
              <a:ext cx="382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480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</a:t>
              </a:r>
              <a:endParaRPr lang="zh-CN" altLang="en-US" sz="240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03783" name="Text Box 7"/>
            <p:cNvSpPr txBox="1">
              <a:spLocks noChangeArrowheads="1"/>
            </p:cNvSpPr>
            <p:nvPr/>
          </p:nvSpPr>
          <p:spPr bwMode="auto">
            <a:xfrm>
              <a:off x="1632" y="3264"/>
              <a:ext cx="432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1600" i="1" dirty="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K=0</a:t>
              </a:r>
              <a:endPara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784" name="Text Box 8"/>
            <p:cNvSpPr txBox="1">
              <a:spLocks noChangeArrowheads="1"/>
            </p:cNvSpPr>
            <p:nvPr/>
          </p:nvSpPr>
          <p:spPr bwMode="auto">
            <a:xfrm>
              <a:off x="1584" y="2640"/>
              <a:ext cx="553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|</a:t>
              </a:r>
              <a:r>
                <a:rPr lang="en-US" altLang="zh-CN" sz="1600" i="1" dirty="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1600" b="1" dirty="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|</a:t>
              </a:r>
              <a:endPara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3785" name="Text Box 9"/>
            <p:cNvSpPr txBox="1">
              <a:spLocks noChangeArrowheads="1"/>
            </p:cNvSpPr>
            <p:nvPr/>
          </p:nvSpPr>
          <p:spPr bwMode="auto">
            <a:xfrm>
              <a:off x="1972" y="2869"/>
              <a:ext cx="192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50000"/>
                </a:spcBef>
              </a:pPr>
              <a:r>
                <a:rPr lang="en-US" altLang="zh-CN" sz="2400" i="1" dirty="0">
                  <a:solidFill>
                    <a:schemeClr val="fol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k</a:t>
              </a:r>
              <a:endParaRPr lang="en-US" altLang="zh-CN" sz="2000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1371600" y="1963285"/>
            <a:ext cx="7064563" cy="75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ts val="2600"/>
              </a:lnSpc>
            </a:pP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  =	     if  </a:t>
            </a:r>
            <a:r>
              <a:rPr lang="en-US" altLang="zh-CN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this</a:t>
            </a: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&lt;=  </a:t>
            </a:r>
            <a:r>
              <a:rPr lang="en-US" altLang="zh-CN" i="1" dirty="0" err="1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i="1" dirty="0"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 smtClean="0"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Cambria" panose="02040503050406030204" pitchFamily="18" charset="0"/>
                <a:ea typeface="宋体" panose="02010600030101010101" pitchFamily="2" charset="-122"/>
              </a:rPr>
              <a:t>|   </a:t>
            </a:r>
            <a:r>
              <a:rPr lang="en-US" altLang="zh-CN" i="1" dirty="0" smtClean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</a:t>
            </a:r>
            <a:r>
              <a:rPr lang="en-US" altLang="zh-CN" i="1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otherwise</a:t>
            </a:r>
            <a:br>
              <a:rPr lang="en-US" altLang="zh-CN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endParaRPr lang="en-US" altLang="zh-CN" i="1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58920" y="5328360"/>
              <a:ext cx="2334240" cy="754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720" y="5321520"/>
                <a:ext cx="2351520" cy="7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64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45542" y="152400"/>
            <a:ext cx="7251700" cy="35718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Cause-Effect Analysis Sample 3</a:t>
            </a:r>
          </a:p>
        </p:txBody>
      </p:sp>
      <p:grpSp>
        <p:nvGrpSpPr>
          <p:cNvPr id="204823" name="Group 23"/>
          <p:cNvGrpSpPr>
            <a:grpSpLocks/>
          </p:cNvGrpSpPr>
          <p:nvPr/>
        </p:nvGrpSpPr>
        <p:grpSpPr bwMode="auto">
          <a:xfrm>
            <a:off x="880717" y="1262390"/>
            <a:ext cx="6135687" cy="2014537"/>
            <a:chOff x="725" y="1117"/>
            <a:chExt cx="3797" cy="1156"/>
          </a:xfrm>
        </p:grpSpPr>
        <p:sp>
          <p:nvSpPr>
            <p:cNvPr id="204803" name="Rectangle 3"/>
            <p:cNvSpPr>
              <a:spLocks noChangeArrowheads="1"/>
            </p:cNvSpPr>
            <p:nvPr/>
          </p:nvSpPr>
          <p:spPr bwMode="auto">
            <a:xfrm>
              <a:off x="725" y="1117"/>
              <a:ext cx="3797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zh-CN" altLang="en-US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 maxint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k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 maxint 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 0</a:t>
              </a:r>
            </a:p>
            <a:p>
              <a:pPr marL="342900" indent="-342900" eaLnBrk="1" hangingPunct="1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N </a:t>
              </a:r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 0 </a:t>
              </a:r>
            </a:p>
          </p:txBody>
        </p:sp>
        <p:sp>
          <p:nvSpPr>
            <p:cNvPr id="204804" name="Rectangle 4"/>
            <p:cNvSpPr>
              <a:spLocks noChangeArrowheads="1"/>
            </p:cNvSpPr>
            <p:nvPr/>
          </p:nvSpPr>
          <p:spPr bwMode="auto">
            <a:xfrm>
              <a:off x="3492" y="1389"/>
              <a:ext cx="953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5000"/>
                <a:buFont typeface="Wingdings" panose="05000000000000000000" pitchFamily="2" charset="2"/>
                <a:buChar char="n"/>
                <a:defRPr sz="2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60000"/>
                </a:lnSpc>
              </a:pPr>
              <a:r>
                <a:rPr lang="zh-CN" altLang="en-US" sz="2000" b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 </a:t>
              </a: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k</a:t>
              </a:r>
              <a:endParaRPr lang="en-US" altLang="zh-CN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  <a:p>
              <a:pPr eaLnBrk="1" hangingPunct="1">
                <a:lnSpc>
                  <a:spcPct val="160000"/>
                </a:lnSpc>
              </a:pPr>
              <a:r>
                <a:rPr lang="en-US" altLang="zh-CN" sz="2000" b="1" i="1">
                  <a:effectLst/>
                  <a:latin typeface="Cambria" panose="02040503050406030204" pitchFamily="18" charset="0"/>
                  <a:sym typeface="Symbol" panose="05050102010706020507" pitchFamily="18" charset="2"/>
                </a:rPr>
                <a:t>error</a:t>
              </a:r>
              <a:endParaRPr lang="en-US" altLang="zh-CN" sz="2000" b="1">
                <a:effectLst/>
                <a:latin typeface="Cambria" panose="02040503050406030204" pitchFamily="18" charset="0"/>
                <a:sym typeface="Symbol" panose="05050102010706020507" pitchFamily="18" charset="2"/>
              </a:endParaRPr>
            </a:p>
          </p:txBody>
        </p:sp>
        <p:grpSp>
          <p:nvGrpSpPr>
            <p:cNvPr id="204822" name="Group 22"/>
            <p:cNvGrpSpPr>
              <a:grpSpLocks/>
            </p:cNvGrpSpPr>
            <p:nvPr/>
          </p:nvGrpSpPr>
          <p:grpSpPr bwMode="auto">
            <a:xfrm>
              <a:off x="1837" y="1230"/>
              <a:ext cx="1632" cy="1043"/>
              <a:chOff x="1972" y="960"/>
              <a:chExt cx="1632" cy="1200"/>
            </a:xfrm>
          </p:grpSpPr>
          <p:sp>
            <p:nvSpPr>
              <p:cNvPr id="204805" name="Line 5"/>
              <p:cNvSpPr>
                <a:spLocks noChangeShapeType="1"/>
              </p:cNvSpPr>
              <p:nvPr/>
            </p:nvSpPr>
            <p:spPr bwMode="auto">
              <a:xfrm>
                <a:off x="1972" y="1680"/>
                <a:ext cx="528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6" name="Line 6"/>
              <p:cNvSpPr>
                <a:spLocks noChangeShapeType="1"/>
              </p:cNvSpPr>
              <p:nvPr/>
            </p:nvSpPr>
            <p:spPr bwMode="auto">
              <a:xfrm flipV="1">
                <a:off x="2020" y="1920"/>
                <a:ext cx="48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7" name="Oval 7"/>
              <p:cNvSpPr>
                <a:spLocks noChangeArrowheads="1"/>
              </p:cNvSpPr>
              <p:nvPr/>
            </p:nvSpPr>
            <p:spPr bwMode="auto">
              <a:xfrm>
                <a:off x="1972" y="1632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8" name="Line 8"/>
              <p:cNvSpPr>
                <a:spLocks noChangeShapeType="1"/>
              </p:cNvSpPr>
              <p:nvPr/>
            </p:nvSpPr>
            <p:spPr bwMode="auto">
              <a:xfrm flipV="1">
                <a:off x="2500" y="1344"/>
                <a:ext cx="1008" cy="57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09" name="Line 9"/>
              <p:cNvSpPr>
                <a:spLocks noChangeShapeType="1"/>
              </p:cNvSpPr>
              <p:nvPr/>
            </p:nvSpPr>
            <p:spPr bwMode="auto">
              <a:xfrm>
                <a:off x="2164" y="1008"/>
                <a:ext cx="1344" cy="3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0" name="Line 10"/>
              <p:cNvSpPr>
                <a:spLocks noChangeShapeType="1"/>
              </p:cNvSpPr>
              <p:nvPr/>
            </p:nvSpPr>
            <p:spPr bwMode="auto">
              <a:xfrm>
                <a:off x="2164" y="1344"/>
                <a:ext cx="1392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1" name="Line 11"/>
              <p:cNvSpPr>
                <a:spLocks noChangeShapeType="1"/>
              </p:cNvSpPr>
              <p:nvPr/>
            </p:nvSpPr>
            <p:spPr bwMode="auto">
              <a:xfrm flipV="1">
                <a:off x="2500" y="1824"/>
                <a:ext cx="1056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2" name="Oval 12"/>
              <p:cNvSpPr>
                <a:spLocks noChangeArrowheads="1"/>
              </p:cNvSpPr>
              <p:nvPr/>
            </p:nvSpPr>
            <p:spPr bwMode="auto">
              <a:xfrm>
                <a:off x="1972" y="201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3" name="Oval 13"/>
              <p:cNvSpPr>
                <a:spLocks noChangeArrowheads="1"/>
              </p:cNvSpPr>
              <p:nvPr/>
            </p:nvSpPr>
            <p:spPr bwMode="auto">
              <a:xfrm>
                <a:off x="3460" y="1728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4" name="Oval 14"/>
              <p:cNvSpPr>
                <a:spLocks noChangeArrowheads="1"/>
              </p:cNvSpPr>
              <p:nvPr/>
            </p:nvSpPr>
            <p:spPr bwMode="auto">
              <a:xfrm>
                <a:off x="3460" y="129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5" name="Oval 15"/>
              <p:cNvSpPr>
                <a:spLocks noChangeArrowheads="1"/>
              </p:cNvSpPr>
              <p:nvPr/>
            </p:nvSpPr>
            <p:spPr bwMode="auto">
              <a:xfrm>
                <a:off x="2116" y="1296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6" name="Oval 16"/>
              <p:cNvSpPr>
                <a:spLocks noChangeArrowheads="1"/>
              </p:cNvSpPr>
              <p:nvPr/>
            </p:nvSpPr>
            <p:spPr bwMode="auto">
              <a:xfrm>
                <a:off x="2116" y="960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7" name="Oval 17"/>
              <p:cNvSpPr>
                <a:spLocks noChangeArrowheads="1"/>
              </p:cNvSpPr>
              <p:nvPr/>
            </p:nvSpPr>
            <p:spPr bwMode="auto">
              <a:xfrm>
                <a:off x="2452" y="1824"/>
                <a:ext cx="144" cy="144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57150">
                    <a:solidFill>
                      <a:schemeClr val="tx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204818" name="Text Box 18"/>
              <p:cNvSpPr txBox="1">
                <a:spLocks noChangeArrowheads="1"/>
              </p:cNvSpPr>
              <p:nvPr/>
            </p:nvSpPr>
            <p:spPr bwMode="auto">
              <a:xfrm>
                <a:off x="3107" y="1229"/>
                <a:ext cx="337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and</a:t>
                </a:r>
              </a:p>
            </p:txBody>
          </p:sp>
          <p:sp>
            <p:nvSpPr>
              <p:cNvPr id="204819" name="Text Box 19"/>
              <p:cNvSpPr txBox="1">
                <a:spLocks noChangeArrowheads="1"/>
              </p:cNvSpPr>
              <p:nvPr/>
            </p:nvSpPr>
            <p:spPr bwMode="auto">
              <a:xfrm>
                <a:off x="2145" y="1758"/>
                <a:ext cx="309" cy="2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xor</a:t>
                </a:r>
              </a:p>
            </p:txBody>
          </p:sp>
          <p:sp>
            <p:nvSpPr>
              <p:cNvPr id="204820" name="Text Box 20"/>
              <p:cNvSpPr txBox="1">
                <a:spLocks noChangeArrowheads="1"/>
              </p:cNvSpPr>
              <p:nvPr/>
            </p:nvSpPr>
            <p:spPr bwMode="auto">
              <a:xfrm>
                <a:off x="3107" y="1663"/>
                <a:ext cx="337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en-US" altLang="zh-CN" sz="16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and</a:t>
                </a:r>
              </a:p>
            </p:txBody>
          </p:sp>
        </p:grpSp>
      </p:grpSp>
      <p:sp>
        <p:nvSpPr>
          <p:cNvPr id="204821" name="Rectangle 21"/>
          <p:cNvSpPr>
            <a:spLocks noChangeArrowheads="1"/>
          </p:cNvSpPr>
          <p:nvPr/>
        </p:nvSpPr>
        <p:spPr bwMode="auto">
          <a:xfrm>
            <a:off x="880717" y="3602110"/>
            <a:ext cx="7081838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Causes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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maxint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	1	0	0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Inputs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 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 </a:t>
            </a:r>
            <a:r>
              <a:rPr lang="en-US" altLang="zh-CN" sz="2000" b="1" dirty="0" err="1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maxint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0	0	1	1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	N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 0		1	0	1	0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	N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  0		0	1	0	1</a:t>
            </a: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Effects	  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k	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	1	0	0</a:t>
            </a:r>
            <a:endParaRPr lang="en-US" altLang="zh-CN" sz="2000" b="1" i="1" dirty="0">
              <a:solidFill>
                <a:srgbClr val="133984"/>
              </a:solidFill>
              <a:effectLst/>
              <a:latin typeface="Cambria" panose="020405030504060302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Outputs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error	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0	0	1</a:t>
            </a:r>
            <a:r>
              <a:rPr lang="en-US" altLang="zh-CN" sz="2000" b="1" i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	</a:t>
            </a:r>
            <a:r>
              <a:rPr lang="en-US" altLang="zh-CN" sz="20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sym typeface="Symbol" panose="05050102010706020507" pitchFamily="18" charset="2"/>
              </a:rPr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51360" y="832320"/>
              <a:ext cx="7749720" cy="5172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2360" y="824040"/>
                <a:ext cx="7766640" cy="51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79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92694"/>
            <a:ext cx="6386513" cy="5588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C-E Analysis Process Steps</a:t>
            </a:r>
          </a:p>
        </p:txBody>
      </p:sp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513571" y="1524000"/>
            <a:ext cx="807720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</a:pP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Cause-effect graphing consists of the following 4 steps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List and label causes (input-events) and effects (output actions) for a module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Draw a cause-effect graph describing the logical combinations of causes, intermediate causes and resulting effects,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Develop a decision table (causes vs effects) from the graph</a:t>
            </a:r>
          </a:p>
          <a:p>
            <a:pPr eaLnBrk="1" hangingPunct="1">
              <a:spcBef>
                <a:spcPct val="52000"/>
              </a:spcBef>
              <a:buClr>
                <a:schemeClr val="accent1"/>
              </a:buClr>
              <a:buSzPct val="125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Convert each row into a test case, or a set of rows into a testing scenario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019520" y="2308680"/>
              <a:ext cx="5862240" cy="2108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320" y="2304360"/>
                <a:ext cx="5876640" cy="21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4977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16392</TotalTime>
  <Words>2550</Words>
  <Application>Microsoft Office PowerPoint</Application>
  <PresentationFormat>全屏显示(4:3)</PresentationFormat>
  <Paragraphs>570</Paragraphs>
  <Slides>56</Slides>
  <Notes>47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Zapf Dingbats</vt:lpstr>
      <vt:lpstr>黑体</vt:lpstr>
      <vt:lpstr>华文新魏</vt:lpstr>
      <vt:lpstr>宋体</vt:lpstr>
      <vt:lpstr>Arial</vt:lpstr>
      <vt:lpstr>Cambria</vt:lpstr>
      <vt:lpstr>Symbol</vt:lpstr>
      <vt:lpstr>Wingdings</vt:lpstr>
      <vt:lpstr>1_自定义设计方案</vt:lpstr>
      <vt:lpstr>位图图像</vt:lpstr>
      <vt:lpstr>Document</vt:lpstr>
      <vt:lpstr>Software Quality Assurance and Testing Technology</vt:lpstr>
      <vt:lpstr>Rules</vt:lpstr>
      <vt:lpstr>Rules</vt:lpstr>
      <vt:lpstr>How</vt:lpstr>
      <vt:lpstr>How</vt:lpstr>
      <vt:lpstr>Black Box Testing Review</vt:lpstr>
      <vt:lpstr>Cause-Effect Analysis Sample 1</vt:lpstr>
      <vt:lpstr>Cause-Effect Analysis Sample 3</vt:lpstr>
      <vt:lpstr>C-E Analysis Process Steps</vt:lpstr>
      <vt:lpstr>Definition: State Transition Map</vt:lpstr>
      <vt:lpstr>Example of Part of STM</vt:lpstr>
      <vt:lpstr>What the STM Shows</vt:lpstr>
      <vt:lpstr>Use Equivalence Partitioning to Choose Test Cases for State Testing</vt:lpstr>
      <vt:lpstr>More on State Testing</vt:lpstr>
      <vt:lpstr>Testing-to-Fail State Testing</vt:lpstr>
      <vt:lpstr>Repetition, Stress &amp; Load Testing</vt:lpstr>
      <vt:lpstr>Summary So Far</vt:lpstr>
      <vt:lpstr>PowerPoint 演示文稿</vt:lpstr>
      <vt:lpstr>Examine the Design Documents &amp; Code</vt:lpstr>
      <vt:lpstr>Major Problems with These Tests</vt:lpstr>
      <vt:lpstr>Three approaches</vt:lpstr>
      <vt:lpstr>FORMAL REVIEWS</vt:lpstr>
      <vt:lpstr>Formal Reviews - Formal inspection </vt:lpstr>
      <vt:lpstr>Typically, different levels of formality identify the kind of formal review:</vt:lpstr>
      <vt:lpstr>Example in a Walkthrough</vt:lpstr>
      <vt:lpstr>Inspections</vt:lpstr>
      <vt:lpstr>Goal of All of the Formal Reviews</vt:lpstr>
      <vt:lpstr>Standards and Guidelines</vt:lpstr>
      <vt:lpstr>Examples</vt:lpstr>
      <vt:lpstr>Another Example</vt:lpstr>
      <vt:lpstr>Why Use Standards or Guidelines</vt:lpstr>
      <vt:lpstr>Organizations Producing Various Standards and Guidelines</vt:lpstr>
      <vt:lpstr>One list to check while doing formal reviews (from the text) :</vt:lpstr>
      <vt:lpstr>PowerPoint 演示文稿</vt:lpstr>
      <vt:lpstr>Test thoroughness</vt:lpstr>
      <vt:lpstr>Examples</vt:lpstr>
      <vt:lpstr>Dynamic, White Box Testing</vt:lpstr>
      <vt:lpstr>Overview of the Areas of Dynamic, White Box Testing</vt:lpstr>
      <vt:lpstr>Debugging plays a role</vt:lpstr>
      <vt:lpstr>White-Box Testing</vt:lpstr>
      <vt:lpstr>Basic Path Testing</vt:lpstr>
      <vt:lpstr>Flow graph from code</vt:lpstr>
      <vt:lpstr>Flow graph from code</vt:lpstr>
      <vt:lpstr>Binary search (Java)</vt:lpstr>
      <vt:lpstr>Binary search flow graph</vt:lpstr>
      <vt:lpstr>Basis path test</vt:lpstr>
      <vt:lpstr>Basis path test</vt:lpstr>
      <vt:lpstr>Example </vt:lpstr>
      <vt:lpstr>Example (continued)</vt:lpstr>
      <vt:lpstr>Basis path test example: FLOW GRAPH</vt:lpstr>
      <vt:lpstr>Determine cyclomatic complexity of flow graph</vt:lpstr>
      <vt:lpstr>Basis path test example : FLOW GRAPH</vt:lpstr>
      <vt:lpstr>Determine a basis set of linearly independent paths</vt:lpstr>
      <vt:lpstr>Basis path test example</vt:lpstr>
      <vt:lpstr>Basis path test example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提示</cp:lastModifiedBy>
  <cp:revision>2690</cp:revision>
  <cp:lastPrinted>1601-01-01T00:00:00Z</cp:lastPrinted>
  <dcterms:created xsi:type="dcterms:W3CDTF">1601-01-01T00:00:00Z</dcterms:created>
  <dcterms:modified xsi:type="dcterms:W3CDTF">2022-04-02T04:03:41Z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